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8" r:id="rId8"/>
    <p:sldId id="276" r:id="rId9"/>
    <p:sldId id="261" r:id="rId10"/>
    <p:sldId id="262" r:id="rId11"/>
    <p:sldId id="263" r:id="rId12"/>
    <p:sldId id="264" r:id="rId13"/>
    <p:sldId id="265" r:id="rId14"/>
    <p:sldId id="27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5EB6B-FB6C-4AC7-923F-274B9BE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7D12B61-98A7-4F41-BF46-4CFEC0BA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A3C467-7D5C-48C4-BE4B-3AD3A47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809B2-4FAC-4D16-BC64-AF106CE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C49054-2024-48C0-A378-F0988DA8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9AC53D-05D9-4D67-98FA-7A20100B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2299E5F-5C20-4CF4-A869-8243654FD6F1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CD0A27-C312-4C70-8127-A2643D08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5CC8C46-0445-4A45-8130-8A01E44B95E1}"/>
                </a:ext>
              </a:extLst>
            </p:cNvPr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1AC1FC-2DE2-4CCB-A8B2-1FF51D9CDD1B}"/>
                  </a:ext>
                </a:extLst>
              </p:cNvPr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E1FFBAA-8FF0-4011-8F3F-F322080ED6F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9B900E-E2D1-4896-AA79-123F2FF3FDC4}"/>
                  </a:ext>
                </a:extLst>
              </p:cNvPr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B523A23-B9D3-435C-8A3F-92FE1D8CC45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04ED83-2326-4D9B-BBE4-3278283B51B6}"/>
                  </a:ext>
                </a:extLst>
              </p:cNvPr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9168E53-A97D-48E2-A2CF-997A5D56604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A20D893-B8EB-43DC-A308-3F5017C53E05}"/>
                  </a:ext>
                </a:extLst>
              </p:cNvPr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A7C4540-8070-4030-A79D-ACB8A8EEC91D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81746F-4AF0-433A-A6CE-813F5926C2D9}"/>
                  </a:ext>
                </a:extLst>
              </p:cNvPr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6A7FA8-21A4-44F5-B61A-E1259A89BC8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4401C8-27C6-428A-87DF-F0E1832BBCD4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2DAE39-3700-4FDF-B309-F0FE7C150727}"/>
                  </a:ext>
                </a:extLst>
              </p:cNvPr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38EDE8-B4FF-43D8-8BFF-4114D99781C7}"/>
                  </a:ext>
                </a:extLst>
              </p:cNvPr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CAD779F6-D00B-4E3C-806E-7A00E2DB71C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7594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4C63C6-C843-4D2D-BE4F-C313AD7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E89EA9-D835-4518-957C-05917C76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3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109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191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784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426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582F9C1-115D-4588-AFFB-A89DC7B8E225}"/>
              </a:ext>
            </a:extLst>
          </p:cNvPr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CF0BA8F0-AB54-4709-A7EE-DAFE944FB52F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EF689CDE-5EA1-40D0-ACF7-0564CE6C6080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0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8925CD-69EB-43C9-BF2D-781EC63F1818}"/>
              </a:ext>
            </a:extLst>
          </p:cNvPr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46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318</Words>
  <Application>Microsoft Office PowerPoint</Application>
  <PresentationFormat>ユーザー設定</PresentationFormat>
  <Paragraphs>57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82</cp:revision>
  <dcterms:created xsi:type="dcterms:W3CDTF">2018-07-11T21:54:40Z</dcterms:created>
  <dcterms:modified xsi:type="dcterms:W3CDTF">2020-04-08T07:29:25Z</dcterms:modified>
  <dc:language>ja-JP</dc:language>
</cp:coreProperties>
</file>