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7" r:id="rId2"/>
    <p:sldId id="345" r:id="rId3"/>
    <p:sldId id="34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7"/>
            <p14:sldId id="345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0F10-4276-461B-B41B-E326B936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7FC7F-9984-4696-8E29-F99575BB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3EA16-9AF4-41D0-8563-A640CE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032B3-A358-49A7-A81E-F321BEA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7416-7D6C-4B76-94C0-5C23468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E84A8-C69E-495C-9CCC-7390A7E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1AF6F-7C8D-4CD9-B7D5-93254AF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1F7B8-9257-4281-B21B-9CB4733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5D73C-6312-41E1-8A2A-3B6C901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EDAD9-90BD-4047-B983-15DD790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F7FDD1-F62B-4A64-8471-7220AFB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F9275-5424-4E1F-B29A-CE73FF2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078C3-726C-417A-A9ED-CC0C5599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14DE9-0D1A-43DB-95C3-A53EE06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8EC76-199F-460D-9641-F966279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40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5-E95A-4A87-A0A1-6065940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BCDD6-5616-4A5A-A4AE-A3BF6A6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49778-9813-47B8-8370-FD1E0BD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48C4-1001-4D0E-9F3C-1520B271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DEB64-0881-4707-A5F6-63CA559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9F66D-7138-4A30-BAF3-F7BAF339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5D23-C4D0-4C3F-80E2-F65AE8D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3366-5D6B-46AE-9D84-925BDD3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43A1F-1C09-4A0D-B7E2-D92525A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ABAED-0F28-4950-ADE4-7ABDAA3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6A5D-B516-443B-A9C8-9B03084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877F6-602B-4278-880F-8725842A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78E6C-3799-4802-BEEA-636F0B2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1674B-1F99-432C-8F0F-41904FC4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E2ADA-5DB2-4881-9ABC-7FD0DBF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4D901-B9E5-4460-AB01-8178FBA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1EC2-944D-479B-BD7E-34C6F41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92651-8F5C-4CBB-B164-D68E5908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8AF05-CB96-4D7A-95D0-6E547B16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158C6-213E-48EB-A1E1-B9ED5BA9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CAC1CC-4669-472B-99B7-4FF8CA7E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05152-6127-4257-AABD-3D28CF6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02E2-3638-4D35-BC9F-4E9067A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CFC6E-CD39-4103-A6AF-9E00584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F3BDE-81E5-4A5E-A1A1-7A3A3470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FC2AD-8189-4505-9F4A-BD038DD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EE701-B6F8-4596-8668-866824F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44A9-E764-4130-8F64-3743398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A4A5E-9C68-450B-8133-E01FA9C1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E58C3F-FF93-4583-8EAD-D15E112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831-70F3-426D-B7C0-CC81A4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DCBD-0121-4965-BD93-1A4422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5E7AA-6B9C-430B-9D82-A55E1AD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F2471-58D2-49B5-8202-6FFB4A59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732EA-B954-4004-A1EF-DB19771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80E23-3E38-49EF-8F30-E0079E8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43795-FB7E-44A9-9624-6F97758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0E80D-8E2D-4412-AC3B-E954905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DA8B3B-12F5-4D19-A8AC-90AF75F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5226A-49D0-40D0-A8BF-E7FB0CA0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C2A8-71E7-4770-99A5-F5A2373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C2ADD-C112-4BE2-ABA4-270DD9E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3A85-46DB-4138-88FA-A62F5BAA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62BC-30A9-48DD-9EE1-6A757F2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B54DA-31AA-4E62-A0EA-4459D3A1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BF8C6-358E-449E-8A93-1255FC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56E51-C87C-4279-9127-B92C4BD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47280-421E-4B2F-9E51-612F9EA6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73A6AD6-ADD0-453E-AEBB-3965FB3D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71" y="271857"/>
            <a:ext cx="10342857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F137568-F56A-474F-8044-FB3DC59E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5" y="271857"/>
            <a:ext cx="10276190" cy="6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6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9F0228-A08C-449D-BAD4-E47F3BEB2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8" y="367095"/>
            <a:ext cx="10257143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30</cp:revision>
  <dcterms:created xsi:type="dcterms:W3CDTF">2021-01-24T08:11:20Z</dcterms:created>
  <dcterms:modified xsi:type="dcterms:W3CDTF">2021-10-20T15:22:11Z</dcterms:modified>
</cp:coreProperties>
</file>