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77" r:id="rId7"/>
    <p:sldId id="278" r:id="rId8"/>
    <p:sldId id="276" r:id="rId9"/>
    <p:sldId id="279" r:id="rId10"/>
    <p:sldId id="280" r:id="rId11"/>
    <p:sldId id="281" r:id="rId12"/>
    <p:sldId id="261" r:id="rId13"/>
    <p:sldId id="262" r:id="rId14"/>
    <p:sldId id="263" r:id="rId15"/>
    <p:sldId id="264" r:id="rId16"/>
    <p:sldId id="265" r:id="rId17"/>
    <p:sldId id="27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4" r:id="rId38"/>
    <p:sldId id="293" r:id="rId39"/>
    <p:sldId id="295" r:id="rId40"/>
    <p:sldId id="296" r:id="rId41"/>
    <p:sldId id="297" r:id="rId42"/>
    <p:sldId id="299" r:id="rId43"/>
    <p:sldId id="302" r:id="rId44"/>
    <p:sldId id="301" r:id="rId45"/>
    <p:sldId id="303" r:id="rId46"/>
    <p:sldId id="304" r:id="rId47"/>
    <p:sldId id="305" r:id="rId48"/>
    <p:sldId id="306" r:id="rId49"/>
    <p:sldId id="307" r:id="rId50"/>
    <p:sldId id="308" r:id="rId51"/>
    <p:sldId id="309" r:id="rId52"/>
    <p:sldId id="310" r:id="rId53"/>
    <p:sldId id="312" r:id="rId54"/>
    <p:sldId id="313" r:id="rId55"/>
    <p:sldId id="320" r:id="rId56"/>
    <p:sldId id="322" r:id="rId57"/>
    <p:sldId id="314" r:id="rId58"/>
    <p:sldId id="315" r:id="rId59"/>
    <p:sldId id="316" r:id="rId60"/>
    <p:sldId id="317" r:id="rId61"/>
    <p:sldId id="318" r:id="rId62"/>
    <p:sldId id="319" r:id="rId63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83357BED-EEA0-41BB-BAAC-B74ACAC027A0}">
          <p14:sldIdLst>
            <p14:sldId id="256"/>
            <p14:sldId id="257"/>
            <p14:sldId id="258"/>
            <p14:sldId id="260"/>
            <p14:sldId id="259"/>
            <p14:sldId id="277"/>
            <p14:sldId id="278"/>
            <p14:sldId id="276"/>
            <p14:sldId id="279"/>
            <p14:sldId id="280"/>
            <p14:sldId id="281"/>
            <p14:sldId id="261"/>
            <p14:sldId id="262"/>
            <p14:sldId id="263"/>
            <p14:sldId id="264"/>
            <p14:sldId id="265"/>
            <p14:sldId id="27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82"/>
          </p14:sldIdLst>
        </p14:section>
        <p14:section name="BasicElements_NzlDefAeByFlowCharFixed01_ex01" id="{EEC74E76-26BC-4370-A24C-1D98D0B97D46}">
          <p14:sldIdLst>
            <p14:sldId id="283"/>
            <p14:sldId id="284"/>
            <p14:sldId id="285"/>
            <p14:sldId id="286"/>
          </p14:sldIdLst>
        </p14:section>
        <p14:section name="NzlDefAeByFlowCharFixed01_ex02" id="{41913809-7B9C-4CF7-9F38-383462B07A4B}">
          <p14:sldIdLst>
            <p14:sldId id="287"/>
          </p14:sldIdLst>
        </p14:section>
        <p14:section name="NzlDefAeByFlowCharFixed01_ex03" id="{90E49A8A-D2BC-41A9-8412-FFF840E81A1C}">
          <p14:sldIdLst>
            <p14:sldId id="288"/>
            <p14:sldId id="289"/>
            <p14:sldId id="290"/>
            <p14:sldId id="291"/>
          </p14:sldIdLst>
        </p14:section>
        <p14:section name="IntegrateDesPtOffDes_turbojet_ex02" id="{84FFC706-007E-4515-93A8-577CA5283F28}">
          <p14:sldIdLst>
            <p14:sldId id="292"/>
            <p14:sldId id="294"/>
            <p14:sldId id="293"/>
            <p14:sldId id="295"/>
          </p14:sldIdLst>
        </p14:section>
        <p14:section name="IntegDesPtOffDes_Turbojet_ex03" id="{CF890933-4949-4BD7-94E9-4352FEDE0D00}">
          <p14:sldIdLst>
            <p14:sldId id="296"/>
            <p14:sldId id="297"/>
            <p14:sldId id="299"/>
            <p14:sldId id="302"/>
          </p14:sldIdLst>
        </p14:section>
        <p14:section name="StirlingTypeAlpha_ex01" id="{03E958A9-F25A-4C80-9476-490457E9536B}">
          <p14:sldIdLst>
            <p14:sldId id="301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2"/>
            <p14:sldId id="313"/>
            <p14:sldId id="320"/>
            <p14:sldId id="322"/>
            <p14:sldId id="314"/>
            <p14:sldId id="315"/>
            <p14:sldId id="316"/>
            <p14:sldId id="317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アウトラインテキストの書式を編集するにはクリックします。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2レベル目のアウトライン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3レベル目のアウトライン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4レベル目のアウトライン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5レベル目のアウトライン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6レベル目のアウトライン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/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4194000" y="-340164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/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E72F8D5-F46A-4CE3-B8CA-8DD1990F5E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2A2A4E8D-5ED2-460B-B638-DFBECC4C3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323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906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6E77F41-ECB0-44B6-8B24-05162ACDE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209" y="159434"/>
            <a:ext cx="9164205" cy="6682002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D465EB0-4D24-4C64-977D-0B03E8ADDED3}"/>
              </a:ext>
            </a:extLst>
          </p:cNvPr>
          <p:cNvSpPr txBox="1"/>
          <p:nvPr/>
        </p:nvSpPr>
        <p:spPr>
          <a:xfrm>
            <a:off x="974934" y="4559936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Increase pressure ratio of compressor gradually.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EC560462-8386-40BF-B850-C20883244AC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328119" y="3968330"/>
            <a:ext cx="1388745" cy="7791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645219A-E853-4387-9CD5-0358D8053DE4}"/>
              </a:ext>
            </a:extLst>
          </p:cNvPr>
          <p:cNvSpPr txBox="1"/>
          <p:nvPr/>
        </p:nvSpPr>
        <p:spPr>
          <a:xfrm>
            <a:off x="8467934" y="4764194"/>
            <a:ext cx="1353185" cy="3750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Set drive power  the “as calculated” variable.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F3BDE36-D8D1-4665-BEF9-2B26F9842A1A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144527" y="3968328"/>
            <a:ext cx="109540" cy="795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700C740-92B8-4556-B272-FA41B3CFFEC6}"/>
              </a:ext>
            </a:extLst>
          </p:cNvPr>
          <p:cNvSpPr txBox="1"/>
          <p:nvPr/>
        </p:nvSpPr>
        <p:spPr>
          <a:xfrm>
            <a:off x="1452821" y="3673470"/>
            <a:ext cx="1353185" cy="29485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Compress outside air.</a:t>
            </a: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7140E970-A5D9-4AC7-B134-33496F0D3F16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2806006" y="3500435"/>
            <a:ext cx="377461" cy="32046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0739F35-70C6-41E7-94B2-409F97AB9954}"/>
              </a:ext>
            </a:extLst>
          </p:cNvPr>
          <p:cNvSpPr txBox="1"/>
          <p:nvPr/>
        </p:nvSpPr>
        <p:spPr>
          <a:xfrm>
            <a:off x="5477933" y="896402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Release heat to outside air.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439FB43-60EE-45BD-88B1-0E5525792A12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5477933" y="1253066"/>
            <a:ext cx="524934" cy="87545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6646F-A5FB-444F-A153-7E5B64145B3E}"/>
              </a:ext>
            </a:extLst>
          </p:cNvPr>
          <p:cNvSpPr txBox="1"/>
          <p:nvPr/>
        </p:nvSpPr>
        <p:spPr>
          <a:xfrm>
            <a:off x="5909733" y="6196535"/>
            <a:ext cx="1049867" cy="3566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absorb heat from room air.</a:t>
            </a: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930F66A2-D9AB-4BF7-8D70-FDBAFEA44CE7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6299200" y="5410200"/>
            <a:ext cx="135467" cy="7863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515A0CB4-0C95-432C-93A2-8CD7A41FAF2E}"/>
              </a:ext>
            </a:extLst>
          </p:cNvPr>
          <p:cNvSpPr txBox="1"/>
          <p:nvPr/>
        </p:nvSpPr>
        <p:spPr>
          <a:xfrm>
            <a:off x="7569727" y="2158999"/>
            <a:ext cx="1574800" cy="63648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Expand cycle air to outside pressure. The work generated by expansion is used for driving compressor.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1C8FADE-4D9C-462B-80E3-CF2164A8CFF0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7289800" y="2477240"/>
            <a:ext cx="279927" cy="7824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矢印: 右 42">
            <a:extLst>
              <a:ext uri="{FF2B5EF4-FFF2-40B4-BE49-F238E27FC236}">
                <a16:creationId xmlns:a16="http://schemas.microsoft.com/office/drawing/2014/main" id="{373E664F-DD79-46A4-A783-5668C7178BCA}"/>
              </a:ext>
            </a:extLst>
          </p:cNvPr>
          <p:cNvSpPr/>
          <p:nvPr/>
        </p:nvSpPr>
        <p:spPr>
          <a:xfrm rot="16200000">
            <a:off x="5731163" y="4896667"/>
            <a:ext cx="795867" cy="438727"/>
          </a:xfrm>
          <a:prstGeom prst="rightArrow">
            <a:avLst>
              <a:gd name="adj1" fmla="val 42105"/>
              <a:gd name="adj2" fmla="val 53117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矢印: 右 43">
            <a:extLst>
              <a:ext uri="{FF2B5EF4-FFF2-40B4-BE49-F238E27FC236}">
                <a16:creationId xmlns:a16="http://schemas.microsoft.com/office/drawing/2014/main" id="{8A4BC99D-AF54-468D-A731-C7131896F6F9}"/>
              </a:ext>
            </a:extLst>
          </p:cNvPr>
          <p:cNvSpPr/>
          <p:nvPr/>
        </p:nvSpPr>
        <p:spPr>
          <a:xfrm rot="16200000">
            <a:off x="4792609" y="1951829"/>
            <a:ext cx="782428" cy="410845"/>
          </a:xfrm>
          <a:prstGeom prst="rightArrow">
            <a:avLst>
              <a:gd name="adj1" fmla="val 42105"/>
              <a:gd name="adj2" fmla="val 41004"/>
            </a:avLst>
          </a:prstGeom>
          <a:solidFill>
            <a:srgbClr val="C0504D">
              <a:alpha val="30196"/>
            </a:srgb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4D5A20D5-5414-4291-BF06-CAE83BAFA5B9}"/>
              </a:ext>
            </a:extLst>
          </p:cNvPr>
          <p:cNvSpPr txBox="1"/>
          <p:nvPr/>
        </p:nvSpPr>
        <p:spPr>
          <a:xfrm>
            <a:off x="4880354" y="2519746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A8184319-B710-4911-A7D5-9A24A6E64DDF}"/>
              </a:ext>
            </a:extLst>
          </p:cNvPr>
          <p:cNvSpPr txBox="1"/>
          <p:nvPr/>
        </p:nvSpPr>
        <p:spPr>
          <a:xfrm>
            <a:off x="5832225" y="4446033"/>
            <a:ext cx="606937" cy="32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dirty="0"/>
              <a:t>heat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672853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9C7F88B7-4652-4120-BCF1-32710054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183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1C81319-5A40-4187-9C81-51F70AB66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22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E1D05A80-F262-4FBD-A043-1DB3C252054D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7908AF0-4C53-46A0-9489-757C3CD22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A2B05316-1A09-4C88-8C72-7BFF9B95D740}"/>
                </a:ext>
              </a:extLst>
            </p:cNvPr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48DBC07D-4786-49E2-9462-AB708F34107C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3719DAC-1B0A-4E2B-838F-0DBC1E6675FC}"/>
                </a:ext>
              </a:extLst>
            </p:cNvPr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28896C70-0347-4DEE-AF97-4EF0359A8894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C438550-FFFD-4501-AA79-DB60AA16A9BA}"/>
                </a:ext>
              </a:extLst>
            </p:cNvPr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>
              <a:extLst>
                <a:ext uri="{FF2B5EF4-FFF2-40B4-BE49-F238E27FC236}">
                  <a16:creationId xmlns:a16="http://schemas.microsoft.com/office/drawing/2014/main" id="{18855AAA-DAAE-4D56-BE62-6171413323EA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73D0FB5-20C9-4B21-8F3B-EF070E6E031A}"/>
                </a:ext>
              </a:extLst>
            </p:cNvPr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218B9CDE-C134-4A60-96F1-784F37B6CBD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23B95470-75CA-47E7-AEFE-08461357024A}"/>
                </a:ext>
              </a:extLst>
            </p:cNvPr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0C5AF3A5-C4E2-4289-9638-B775DAA956C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D791F4AE-F564-4FB2-B26C-423F98C53AE0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8A1D6EF7-3611-434B-AB10-2D0494FF5C5C}"/>
                </a:ext>
              </a:extLst>
            </p:cNvPr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7188A753-4F6E-49B5-B881-5101713E5BAB}"/>
                </a:ext>
              </a:extLst>
            </p:cNvPr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8F6AFBD0-75DF-40F9-8F32-442CAAE5285D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825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7F5EB6B-FB6C-4AC7-923F-274B9BEEC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53423" cy="466400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7D12B61-98A7-4F41-BF46-4CFEC0BA3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8608" y="3365431"/>
            <a:ext cx="5184397" cy="396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36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7A3C467-7D5C-48C4-BE4B-3AD3A477C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57708" cy="425774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06809B2-4FAC-4D16-BC64-AF106CE84F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688" y="2980228"/>
            <a:ext cx="4650871" cy="42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3742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85C49054-2024-48C0-A378-F0988DA85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906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69AC53D-05D9-4D67-98FA-7A20100B1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080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786207 h 4039770"/>
                  <a:gd name="connsiteX15" fmla="*/ 94547 w 5014392"/>
                  <a:gd name="connsiteY15" fmla="*/ 180151 h 4039770"/>
                  <a:gd name="connsiteX0" fmla="*/ 91760 w 5011605"/>
                  <a:gd name="connsiteY0" fmla="*/ 180151 h 4039770"/>
                  <a:gd name="connsiteX1" fmla="*/ 814774 w 5011605"/>
                  <a:gd name="connsiteY1" fmla="*/ 63193 h 4039770"/>
                  <a:gd name="connsiteX2" fmla="*/ 1846132 w 5011605"/>
                  <a:gd name="connsiteY2" fmla="*/ 10030 h 4039770"/>
                  <a:gd name="connsiteX3" fmla="*/ 3600504 w 5011605"/>
                  <a:gd name="connsiteY3" fmla="*/ 20663 h 4039770"/>
                  <a:gd name="connsiteX4" fmla="*/ 4887043 w 5011605"/>
                  <a:gd name="connsiteY4" fmla="*/ 212049 h 4039770"/>
                  <a:gd name="connsiteX5" fmla="*/ 4961471 w 5011605"/>
                  <a:gd name="connsiteY5" fmla="*/ 488495 h 4039770"/>
                  <a:gd name="connsiteX6" fmla="*/ 4961471 w 5011605"/>
                  <a:gd name="connsiteY6" fmla="*/ 3359286 h 4039770"/>
                  <a:gd name="connsiteX7" fmla="*/ 4323518 w 5011605"/>
                  <a:gd name="connsiteY7" fmla="*/ 3582570 h 4039770"/>
                  <a:gd name="connsiteX8" fmla="*/ 2271434 w 5011605"/>
                  <a:gd name="connsiteY8" fmla="*/ 3922811 h 4039770"/>
                  <a:gd name="connsiteX9" fmla="*/ 1346402 w 5011605"/>
                  <a:gd name="connsiteY9" fmla="*/ 4039770 h 4039770"/>
                  <a:gd name="connsiteX10" fmla="*/ 272513 w 5011605"/>
                  <a:gd name="connsiteY10" fmla="*/ 3922811 h 4039770"/>
                  <a:gd name="connsiteX11" fmla="*/ 59862 w 5011605"/>
                  <a:gd name="connsiteY11" fmla="*/ 3816486 h 4039770"/>
                  <a:gd name="connsiteX12" fmla="*/ 59862 w 5011605"/>
                  <a:gd name="connsiteY12" fmla="*/ 2710700 h 4039770"/>
                  <a:gd name="connsiteX13" fmla="*/ 6699 w 5011605"/>
                  <a:gd name="connsiteY13" fmla="*/ 1392263 h 4039770"/>
                  <a:gd name="connsiteX14" fmla="*/ 91760 w 5011605"/>
                  <a:gd name="connsiteY14" fmla="*/ 180151 h 4039770"/>
                  <a:gd name="connsiteX0" fmla="*/ 80516 w 5021626"/>
                  <a:gd name="connsiteY0" fmla="*/ 222681 h 4039770"/>
                  <a:gd name="connsiteX1" fmla="*/ 824795 w 5021626"/>
                  <a:gd name="connsiteY1" fmla="*/ 63193 h 4039770"/>
                  <a:gd name="connsiteX2" fmla="*/ 1856153 w 5021626"/>
                  <a:gd name="connsiteY2" fmla="*/ 10030 h 4039770"/>
                  <a:gd name="connsiteX3" fmla="*/ 3610525 w 5021626"/>
                  <a:gd name="connsiteY3" fmla="*/ 20663 h 4039770"/>
                  <a:gd name="connsiteX4" fmla="*/ 4897064 w 5021626"/>
                  <a:gd name="connsiteY4" fmla="*/ 212049 h 4039770"/>
                  <a:gd name="connsiteX5" fmla="*/ 4971492 w 5021626"/>
                  <a:gd name="connsiteY5" fmla="*/ 488495 h 4039770"/>
                  <a:gd name="connsiteX6" fmla="*/ 4971492 w 5021626"/>
                  <a:gd name="connsiteY6" fmla="*/ 3359286 h 4039770"/>
                  <a:gd name="connsiteX7" fmla="*/ 4333539 w 5021626"/>
                  <a:gd name="connsiteY7" fmla="*/ 3582570 h 4039770"/>
                  <a:gd name="connsiteX8" fmla="*/ 2281455 w 5021626"/>
                  <a:gd name="connsiteY8" fmla="*/ 3922811 h 4039770"/>
                  <a:gd name="connsiteX9" fmla="*/ 1356423 w 5021626"/>
                  <a:gd name="connsiteY9" fmla="*/ 4039770 h 4039770"/>
                  <a:gd name="connsiteX10" fmla="*/ 282534 w 5021626"/>
                  <a:gd name="connsiteY10" fmla="*/ 3922811 h 4039770"/>
                  <a:gd name="connsiteX11" fmla="*/ 69883 w 5021626"/>
                  <a:gd name="connsiteY11" fmla="*/ 3816486 h 4039770"/>
                  <a:gd name="connsiteX12" fmla="*/ 69883 w 5021626"/>
                  <a:gd name="connsiteY12" fmla="*/ 2710700 h 4039770"/>
                  <a:gd name="connsiteX13" fmla="*/ 16720 w 5021626"/>
                  <a:gd name="connsiteY13" fmla="*/ 1392263 h 4039770"/>
                  <a:gd name="connsiteX14" fmla="*/ 80516 w 5021626"/>
                  <a:gd name="connsiteY14" fmla="*/ 22268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180151 h 4039770"/>
                  <a:gd name="connsiteX1" fmla="*/ 858925 w 5055756"/>
                  <a:gd name="connsiteY1" fmla="*/ 63193 h 4039770"/>
                  <a:gd name="connsiteX2" fmla="*/ 1890283 w 5055756"/>
                  <a:gd name="connsiteY2" fmla="*/ 10030 h 4039770"/>
                  <a:gd name="connsiteX3" fmla="*/ 3644655 w 5055756"/>
                  <a:gd name="connsiteY3" fmla="*/ 20663 h 4039770"/>
                  <a:gd name="connsiteX4" fmla="*/ 4931194 w 5055756"/>
                  <a:gd name="connsiteY4" fmla="*/ 212049 h 4039770"/>
                  <a:gd name="connsiteX5" fmla="*/ 5005622 w 5055756"/>
                  <a:gd name="connsiteY5" fmla="*/ 488495 h 4039770"/>
                  <a:gd name="connsiteX6" fmla="*/ 5005622 w 5055756"/>
                  <a:gd name="connsiteY6" fmla="*/ 3359286 h 4039770"/>
                  <a:gd name="connsiteX7" fmla="*/ 4367669 w 5055756"/>
                  <a:gd name="connsiteY7" fmla="*/ 3582570 h 4039770"/>
                  <a:gd name="connsiteX8" fmla="*/ 2315585 w 5055756"/>
                  <a:gd name="connsiteY8" fmla="*/ 3922811 h 4039770"/>
                  <a:gd name="connsiteX9" fmla="*/ 1390553 w 5055756"/>
                  <a:gd name="connsiteY9" fmla="*/ 4039770 h 4039770"/>
                  <a:gd name="connsiteX10" fmla="*/ 316664 w 5055756"/>
                  <a:gd name="connsiteY10" fmla="*/ 3922811 h 4039770"/>
                  <a:gd name="connsiteX11" fmla="*/ 104013 w 5055756"/>
                  <a:gd name="connsiteY11" fmla="*/ 3816486 h 4039770"/>
                  <a:gd name="connsiteX12" fmla="*/ 104013 w 5055756"/>
                  <a:gd name="connsiteY12" fmla="*/ 2710700 h 4039770"/>
                  <a:gd name="connsiteX13" fmla="*/ 50850 w 5055756"/>
                  <a:gd name="connsiteY13" fmla="*/ 1392263 h 4039770"/>
                  <a:gd name="connsiteX14" fmla="*/ 61483 w 5055756"/>
                  <a:gd name="connsiteY14" fmla="*/ 180151 h 4039770"/>
                  <a:gd name="connsiteX0" fmla="*/ 61483 w 5055756"/>
                  <a:gd name="connsiteY0" fmla="*/ 250108 h 4109727"/>
                  <a:gd name="connsiteX1" fmla="*/ 1060943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50108 h 4109727"/>
                  <a:gd name="connsiteX1" fmla="*/ 1199166 w 5055756"/>
                  <a:gd name="connsiteY1" fmla="*/ 5559 h 4109727"/>
                  <a:gd name="connsiteX2" fmla="*/ 1890283 w 5055756"/>
                  <a:gd name="connsiteY2" fmla="*/ 79987 h 4109727"/>
                  <a:gd name="connsiteX3" fmla="*/ 3644655 w 5055756"/>
                  <a:gd name="connsiteY3" fmla="*/ 90620 h 4109727"/>
                  <a:gd name="connsiteX4" fmla="*/ 4931194 w 5055756"/>
                  <a:gd name="connsiteY4" fmla="*/ 282006 h 4109727"/>
                  <a:gd name="connsiteX5" fmla="*/ 5005622 w 5055756"/>
                  <a:gd name="connsiteY5" fmla="*/ 558452 h 4109727"/>
                  <a:gd name="connsiteX6" fmla="*/ 5005622 w 5055756"/>
                  <a:gd name="connsiteY6" fmla="*/ 3429243 h 4109727"/>
                  <a:gd name="connsiteX7" fmla="*/ 4367669 w 5055756"/>
                  <a:gd name="connsiteY7" fmla="*/ 3652527 h 4109727"/>
                  <a:gd name="connsiteX8" fmla="*/ 2315585 w 5055756"/>
                  <a:gd name="connsiteY8" fmla="*/ 3992768 h 4109727"/>
                  <a:gd name="connsiteX9" fmla="*/ 1390553 w 5055756"/>
                  <a:gd name="connsiteY9" fmla="*/ 4109727 h 4109727"/>
                  <a:gd name="connsiteX10" fmla="*/ 316664 w 5055756"/>
                  <a:gd name="connsiteY10" fmla="*/ 3992768 h 4109727"/>
                  <a:gd name="connsiteX11" fmla="*/ 104013 w 5055756"/>
                  <a:gd name="connsiteY11" fmla="*/ 3886443 h 4109727"/>
                  <a:gd name="connsiteX12" fmla="*/ 104013 w 5055756"/>
                  <a:gd name="connsiteY12" fmla="*/ 2780657 h 4109727"/>
                  <a:gd name="connsiteX13" fmla="*/ 50850 w 5055756"/>
                  <a:gd name="connsiteY13" fmla="*/ 1462220 h 4109727"/>
                  <a:gd name="connsiteX14" fmla="*/ 61483 w 5055756"/>
                  <a:gd name="connsiteY14" fmla="*/ 250108 h 4109727"/>
                  <a:gd name="connsiteX0" fmla="*/ 61483 w 5055756"/>
                  <a:gd name="connsiteY0" fmla="*/ 277365 h 4136984"/>
                  <a:gd name="connsiteX1" fmla="*/ 1199166 w 5055756"/>
                  <a:gd name="connsiteY1" fmla="*/ 32816 h 4136984"/>
                  <a:gd name="connsiteX2" fmla="*/ 2219892 w 5055756"/>
                  <a:gd name="connsiteY2" fmla="*/ 11551 h 4136984"/>
                  <a:gd name="connsiteX3" fmla="*/ 3644655 w 5055756"/>
                  <a:gd name="connsiteY3" fmla="*/ 117877 h 4136984"/>
                  <a:gd name="connsiteX4" fmla="*/ 4931194 w 5055756"/>
                  <a:gd name="connsiteY4" fmla="*/ 309263 h 4136984"/>
                  <a:gd name="connsiteX5" fmla="*/ 5005622 w 5055756"/>
                  <a:gd name="connsiteY5" fmla="*/ 585709 h 4136984"/>
                  <a:gd name="connsiteX6" fmla="*/ 5005622 w 5055756"/>
                  <a:gd name="connsiteY6" fmla="*/ 3456500 h 4136984"/>
                  <a:gd name="connsiteX7" fmla="*/ 4367669 w 5055756"/>
                  <a:gd name="connsiteY7" fmla="*/ 3679784 h 4136984"/>
                  <a:gd name="connsiteX8" fmla="*/ 2315585 w 5055756"/>
                  <a:gd name="connsiteY8" fmla="*/ 4020025 h 4136984"/>
                  <a:gd name="connsiteX9" fmla="*/ 1390553 w 5055756"/>
                  <a:gd name="connsiteY9" fmla="*/ 4136984 h 4136984"/>
                  <a:gd name="connsiteX10" fmla="*/ 316664 w 5055756"/>
                  <a:gd name="connsiteY10" fmla="*/ 4020025 h 4136984"/>
                  <a:gd name="connsiteX11" fmla="*/ 104013 w 5055756"/>
                  <a:gd name="connsiteY11" fmla="*/ 3913700 h 4136984"/>
                  <a:gd name="connsiteX12" fmla="*/ 104013 w 5055756"/>
                  <a:gd name="connsiteY12" fmla="*/ 2807914 h 4136984"/>
                  <a:gd name="connsiteX13" fmla="*/ 50850 w 5055756"/>
                  <a:gd name="connsiteY13" fmla="*/ 1489477 h 4136984"/>
                  <a:gd name="connsiteX14" fmla="*/ 61483 w 5055756"/>
                  <a:gd name="connsiteY14" fmla="*/ 277365 h 4136984"/>
                  <a:gd name="connsiteX0" fmla="*/ 61483 w 5055756"/>
                  <a:gd name="connsiteY0" fmla="*/ 269885 h 4129504"/>
                  <a:gd name="connsiteX1" fmla="*/ 1050310 w 5055756"/>
                  <a:gd name="connsiteY1" fmla="*/ 46601 h 4129504"/>
                  <a:gd name="connsiteX2" fmla="*/ 2219892 w 5055756"/>
                  <a:gd name="connsiteY2" fmla="*/ 4071 h 4129504"/>
                  <a:gd name="connsiteX3" fmla="*/ 3644655 w 5055756"/>
                  <a:gd name="connsiteY3" fmla="*/ 110397 h 4129504"/>
                  <a:gd name="connsiteX4" fmla="*/ 4931194 w 5055756"/>
                  <a:gd name="connsiteY4" fmla="*/ 301783 h 4129504"/>
                  <a:gd name="connsiteX5" fmla="*/ 5005622 w 5055756"/>
                  <a:gd name="connsiteY5" fmla="*/ 578229 h 4129504"/>
                  <a:gd name="connsiteX6" fmla="*/ 5005622 w 5055756"/>
                  <a:gd name="connsiteY6" fmla="*/ 3449020 h 4129504"/>
                  <a:gd name="connsiteX7" fmla="*/ 4367669 w 5055756"/>
                  <a:gd name="connsiteY7" fmla="*/ 3672304 h 4129504"/>
                  <a:gd name="connsiteX8" fmla="*/ 2315585 w 5055756"/>
                  <a:gd name="connsiteY8" fmla="*/ 4012545 h 4129504"/>
                  <a:gd name="connsiteX9" fmla="*/ 1390553 w 5055756"/>
                  <a:gd name="connsiteY9" fmla="*/ 4129504 h 4129504"/>
                  <a:gd name="connsiteX10" fmla="*/ 316664 w 5055756"/>
                  <a:gd name="connsiteY10" fmla="*/ 4012545 h 4129504"/>
                  <a:gd name="connsiteX11" fmla="*/ 104013 w 5055756"/>
                  <a:gd name="connsiteY11" fmla="*/ 3906220 h 4129504"/>
                  <a:gd name="connsiteX12" fmla="*/ 104013 w 5055756"/>
                  <a:gd name="connsiteY12" fmla="*/ 2800434 h 4129504"/>
                  <a:gd name="connsiteX13" fmla="*/ 50850 w 5055756"/>
                  <a:gd name="connsiteY13" fmla="*/ 1481997 h 4129504"/>
                  <a:gd name="connsiteX14" fmla="*/ 61483 w 5055756"/>
                  <a:gd name="connsiteY14" fmla="*/ 269885 h 4129504"/>
                  <a:gd name="connsiteX0" fmla="*/ 61483 w 5055756"/>
                  <a:gd name="connsiteY0" fmla="*/ 270633 h 4130252"/>
                  <a:gd name="connsiteX1" fmla="*/ 1050310 w 5055756"/>
                  <a:gd name="connsiteY1" fmla="*/ 47349 h 4130252"/>
                  <a:gd name="connsiteX2" fmla="*/ 2219892 w 5055756"/>
                  <a:gd name="connsiteY2" fmla="*/ 4819 h 4130252"/>
                  <a:gd name="connsiteX3" fmla="*/ 3687185 w 5055756"/>
                  <a:gd name="connsiteY3" fmla="*/ 121778 h 4130252"/>
                  <a:gd name="connsiteX4" fmla="*/ 4931194 w 5055756"/>
                  <a:gd name="connsiteY4" fmla="*/ 302531 h 4130252"/>
                  <a:gd name="connsiteX5" fmla="*/ 5005622 w 5055756"/>
                  <a:gd name="connsiteY5" fmla="*/ 578977 h 4130252"/>
                  <a:gd name="connsiteX6" fmla="*/ 5005622 w 5055756"/>
                  <a:gd name="connsiteY6" fmla="*/ 3449768 h 4130252"/>
                  <a:gd name="connsiteX7" fmla="*/ 4367669 w 5055756"/>
                  <a:gd name="connsiteY7" fmla="*/ 3673052 h 4130252"/>
                  <a:gd name="connsiteX8" fmla="*/ 2315585 w 5055756"/>
                  <a:gd name="connsiteY8" fmla="*/ 4013293 h 4130252"/>
                  <a:gd name="connsiteX9" fmla="*/ 1390553 w 5055756"/>
                  <a:gd name="connsiteY9" fmla="*/ 4130252 h 4130252"/>
                  <a:gd name="connsiteX10" fmla="*/ 316664 w 5055756"/>
                  <a:gd name="connsiteY10" fmla="*/ 4013293 h 4130252"/>
                  <a:gd name="connsiteX11" fmla="*/ 104013 w 5055756"/>
                  <a:gd name="connsiteY11" fmla="*/ 3906968 h 4130252"/>
                  <a:gd name="connsiteX12" fmla="*/ 104013 w 5055756"/>
                  <a:gd name="connsiteY12" fmla="*/ 2801182 h 4130252"/>
                  <a:gd name="connsiteX13" fmla="*/ 50850 w 5055756"/>
                  <a:gd name="connsiteY13" fmla="*/ 1482745 h 4130252"/>
                  <a:gd name="connsiteX14" fmla="*/ 61483 w 5055756"/>
                  <a:gd name="connsiteY14" fmla="*/ 270633 h 4130252"/>
                  <a:gd name="connsiteX0" fmla="*/ 61483 w 5048734"/>
                  <a:gd name="connsiteY0" fmla="*/ 270633 h 4130252"/>
                  <a:gd name="connsiteX1" fmla="*/ 1050310 w 5048734"/>
                  <a:gd name="connsiteY1" fmla="*/ 47349 h 4130252"/>
                  <a:gd name="connsiteX2" fmla="*/ 2219892 w 5048734"/>
                  <a:gd name="connsiteY2" fmla="*/ 4819 h 4130252"/>
                  <a:gd name="connsiteX3" fmla="*/ 3687185 w 5048734"/>
                  <a:gd name="connsiteY3" fmla="*/ 121778 h 4130252"/>
                  <a:gd name="connsiteX4" fmla="*/ 4931194 w 5048734"/>
                  <a:gd name="connsiteY4" fmla="*/ 302531 h 4130252"/>
                  <a:gd name="connsiteX5" fmla="*/ 4984357 w 5048734"/>
                  <a:gd name="connsiteY5" fmla="*/ 1387051 h 4130252"/>
                  <a:gd name="connsiteX6" fmla="*/ 5005622 w 5048734"/>
                  <a:gd name="connsiteY6" fmla="*/ 3449768 h 4130252"/>
                  <a:gd name="connsiteX7" fmla="*/ 4367669 w 5048734"/>
                  <a:gd name="connsiteY7" fmla="*/ 3673052 h 4130252"/>
                  <a:gd name="connsiteX8" fmla="*/ 2315585 w 5048734"/>
                  <a:gd name="connsiteY8" fmla="*/ 4013293 h 4130252"/>
                  <a:gd name="connsiteX9" fmla="*/ 1390553 w 5048734"/>
                  <a:gd name="connsiteY9" fmla="*/ 4130252 h 4130252"/>
                  <a:gd name="connsiteX10" fmla="*/ 316664 w 5048734"/>
                  <a:gd name="connsiteY10" fmla="*/ 4013293 h 4130252"/>
                  <a:gd name="connsiteX11" fmla="*/ 104013 w 5048734"/>
                  <a:gd name="connsiteY11" fmla="*/ 3906968 h 4130252"/>
                  <a:gd name="connsiteX12" fmla="*/ 104013 w 5048734"/>
                  <a:gd name="connsiteY12" fmla="*/ 2801182 h 4130252"/>
                  <a:gd name="connsiteX13" fmla="*/ 50850 w 5048734"/>
                  <a:gd name="connsiteY13" fmla="*/ 1482745 h 4130252"/>
                  <a:gd name="connsiteX14" fmla="*/ 61483 w 5048734"/>
                  <a:gd name="connsiteY14" fmla="*/ 270633 h 4130252"/>
                  <a:gd name="connsiteX0" fmla="*/ 61483 w 5016577"/>
                  <a:gd name="connsiteY0" fmla="*/ 270633 h 4130252"/>
                  <a:gd name="connsiteX1" fmla="*/ 1050310 w 5016577"/>
                  <a:gd name="connsiteY1" fmla="*/ 47349 h 4130252"/>
                  <a:gd name="connsiteX2" fmla="*/ 2219892 w 5016577"/>
                  <a:gd name="connsiteY2" fmla="*/ 4819 h 4130252"/>
                  <a:gd name="connsiteX3" fmla="*/ 3687185 w 5016577"/>
                  <a:gd name="connsiteY3" fmla="*/ 121778 h 4130252"/>
                  <a:gd name="connsiteX4" fmla="*/ 4931194 w 5016577"/>
                  <a:gd name="connsiteY4" fmla="*/ 302531 h 4130252"/>
                  <a:gd name="connsiteX5" fmla="*/ 4782339 w 5016577"/>
                  <a:gd name="connsiteY5" fmla="*/ 1620967 h 4130252"/>
                  <a:gd name="connsiteX6" fmla="*/ 5005622 w 5016577"/>
                  <a:gd name="connsiteY6" fmla="*/ 3449768 h 4130252"/>
                  <a:gd name="connsiteX7" fmla="*/ 4367669 w 5016577"/>
                  <a:gd name="connsiteY7" fmla="*/ 3673052 h 4130252"/>
                  <a:gd name="connsiteX8" fmla="*/ 2315585 w 5016577"/>
                  <a:gd name="connsiteY8" fmla="*/ 4013293 h 4130252"/>
                  <a:gd name="connsiteX9" fmla="*/ 1390553 w 5016577"/>
                  <a:gd name="connsiteY9" fmla="*/ 4130252 h 4130252"/>
                  <a:gd name="connsiteX10" fmla="*/ 316664 w 5016577"/>
                  <a:gd name="connsiteY10" fmla="*/ 4013293 h 4130252"/>
                  <a:gd name="connsiteX11" fmla="*/ 104013 w 5016577"/>
                  <a:gd name="connsiteY11" fmla="*/ 3906968 h 4130252"/>
                  <a:gd name="connsiteX12" fmla="*/ 104013 w 5016577"/>
                  <a:gd name="connsiteY12" fmla="*/ 2801182 h 4130252"/>
                  <a:gd name="connsiteX13" fmla="*/ 50850 w 5016577"/>
                  <a:gd name="connsiteY13" fmla="*/ 1482745 h 4130252"/>
                  <a:gd name="connsiteX14" fmla="*/ 61483 w 5016577"/>
                  <a:gd name="connsiteY14" fmla="*/ 270633 h 4130252"/>
                  <a:gd name="connsiteX0" fmla="*/ 61483 w 5018197"/>
                  <a:gd name="connsiteY0" fmla="*/ 270633 h 4130252"/>
                  <a:gd name="connsiteX1" fmla="*/ 1050310 w 5018197"/>
                  <a:gd name="connsiteY1" fmla="*/ 47349 h 4130252"/>
                  <a:gd name="connsiteX2" fmla="*/ 2219892 w 5018197"/>
                  <a:gd name="connsiteY2" fmla="*/ 4819 h 4130252"/>
                  <a:gd name="connsiteX3" fmla="*/ 3687185 w 5018197"/>
                  <a:gd name="connsiteY3" fmla="*/ 121778 h 4130252"/>
                  <a:gd name="connsiteX4" fmla="*/ 4665380 w 5018197"/>
                  <a:gd name="connsiteY4" fmla="*/ 589610 h 4130252"/>
                  <a:gd name="connsiteX5" fmla="*/ 4782339 w 5018197"/>
                  <a:gd name="connsiteY5" fmla="*/ 1620967 h 4130252"/>
                  <a:gd name="connsiteX6" fmla="*/ 5005622 w 5018197"/>
                  <a:gd name="connsiteY6" fmla="*/ 3449768 h 4130252"/>
                  <a:gd name="connsiteX7" fmla="*/ 4367669 w 5018197"/>
                  <a:gd name="connsiteY7" fmla="*/ 3673052 h 4130252"/>
                  <a:gd name="connsiteX8" fmla="*/ 2315585 w 5018197"/>
                  <a:gd name="connsiteY8" fmla="*/ 4013293 h 4130252"/>
                  <a:gd name="connsiteX9" fmla="*/ 1390553 w 5018197"/>
                  <a:gd name="connsiteY9" fmla="*/ 4130252 h 4130252"/>
                  <a:gd name="connsiteX10" fmla="*/ 316664 w 5018197"/>
                  <a:gd name="connsiteY10" fmla="*/ 4013293 h 4130252"/>
                  <a:gd name="connsiteX11" fmla="*/ 104013 w 5018197"/>
                  <a:gd name="connsiteY11" fmla="*/ 3906968 h 4130252"/>
                  <a:gd name="connsiteX12" fmla="*/ 104013 w 5018197"/>
                  <a:gd name="connsiteY12" fmla="*/ 2801182 h 4130252"/>
                  <a:gd name="connsiteX13" fmla="*/ 50850 w 5018197"/>
                  <a:gd name="connsiteY13" fmla="*/ 1482745 h 4130252"/>
                  <a:gd name="connsiteX14" fmla="*/ 61483 w 5018197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17302"/>
                  <a:gd name="connsiteY0" fmla="*/ 270633 h 4130252"/>
                  <a:gd name="connsiteX1" fmla="*/ 1050310 w 5017302"/>
                  <a:gd name="connsiteY1" fmla="*/ 47349 h 4130252"/>
                  <a:gd name="connsiteX2" fmla="*/ 2219892 w 5017302"/>
                  <a:gd name="connsiteY2" fmla="*/ 4819 h 4130252"/>
                  <a:gd name="connsiteX3" fmla="*/ 3687185 w 5017302"/>
                  <a:gd name="connsiteY3" fmla="*/ 121778 h 4130252"/>
                  <a:gd name="connsiteX4" fmla="*/ 4803604 w 5017302"/>
                  <a:gd name="connsiteY4" fmla="*/ 525815 h 4130252"/>
                  <a:gd name="connsiteX5" fmla="*/ 4782339 w 5017302"/>
                  <a:gd name="connsiteY5" fmla="*/ 1620967 h 4130252"/>
                  <a:gd name="connsiteX6" fmla="*/ 5005622 w 5017302"/>
                  <a:gd name="connsiteY6" fmla="*/ 3449768 h 4130252"/>
                  <a:gd name="connsiteX7" fmla="*/ 4367669 w 5017302"/>
                  <a:gd name="connsiteY7" fmla="*/ 3673052 h 4130252"/>
                  <a:gd name="connsiteX8" fmla="*/ 2315585 w 5017302"/>
                  <a:gd name="connsiteY8" fmla="*/ 4013293 h 4130252"/>
                  <a:gd name="connsiteX9" fmla="*/ 1390553 w 5017302"/>
                  <a:gd name="connsiteY9" fmla="*/ 4130252 h 4130252"/>
                  <a:gd name="connsiteX10" fmla="*/ 316664 w 5017302"/>
                  <a:gd name="connsiteY10" fmla="*/ 4013293 h 4130252"/>
                  <a:gd name="connsiteX11" fmla="*/ 104013 w 5017302"/>
                  <a:gd name="connsiteY11" fmla="*/ 3906968 h 4130252"/>
                  <a:gd name="connsiteX12" fmla="*/ 104013 w 5017302"/>
                  <a:gd name="connsiteY12" fmla="*/ 2801182 h 4130252"/>
                  <a:gd name="connsiteX13" fmla="*/ 50850 w 5017302"/>
                  <a:gd name="connsiteY13" fmla="*/ 1482745 h 4130252"/>
                  <a:gd name="connsiteX14" fmla="*/ 61483 w 5017302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3860"/>
                  <a:gd name="connsiteY0" fmla="*/ 270633 h 4130252"/>
                  <a:gd name="connsiteX1" fmla="*/ 1050310 w 5023860"/>
                  <a:gd name="connsiteY1" fmla="*/ 47349 h 4130252"/>
                  <a:gd name="connsiteX2" fmla="*/ 2219892 w 5023860"/>
                  <a:gd name="connsiteY2" fmla="*/ 4819 h 4130252"/>
                  <a:gd name="connsiteX3" fmla="*/ 3687185 w 5023860"/>
                  <a:gd name="connsiteY3" fmla="*/ 121778 h 4130252"/>
                  <a:gd name="connsiteX4" fmla="*/ 4803604 w 5023860"/>
                  <a:gd name="connsiteY4" fmla="*/ 525815 h 4130252"/>
                  <a:gd name="connsiteX5" fmla="*/ 4846135 w 5023860"/>
                  <a:gd name="connsiteY5" fmla="*/ 1610335 h 4130252"/>
                  <a:gd name="connsiteX6" fmla="*/ 5005622 w 5023860"/>
                  <a:gd name="connsiteY6" fmla="*/ 3449768 h 4130252"/>
                  <a:gd name="connsiteX7" fmla="*/ 4367669 w 5023860"/>
                  <a:gd name="connsiteY7" fmla="*/ 3673052 h 4130252"/>
                  <a:gd name="connsiteX8" fmla="*/ 2315585 w 5023860"/>
                  <a:gd name="connsiteY8" fmla="*/ 4013293 h 4130252"/>
                  <a:gd name="connsiteX9" fmla="*/ 1390553 w 5023860"/>
                  <a:gd name="connsiteY9" fmla="*/ 4130252 h 4130252"/>
                  <a:gd name="connsiteX10" fmla="*/ 316664 w 5023860"/>
                  <a:gd name="connsiteY10" fmla="*/ 4013293 h 4130252"/>
                  <a:gd name="connsiteX11" fmla="*/ 104013 w 5023860"/>
                  <a:gd name="connsiteY11" fmla="*/ 3906968 h 4130252"/>
                  <a:gd name="connsiteX12" fmla="*/ 104013 w 5023860"/>
                  <a:gd name="connsiteY12" fmla="*/ 2801182 h 4130252"/>
                  <a:gd name="connsiteX13" fmla="*/ 50850 w 5023860"/>
                  <a:gd name="connsiteY13" fmla="*/ 1482745 h 4130252"/>
                  <a:gd name="connsiteX14" fmla="*/ 61483 w 5023860"/>
                  <a:gd name="connsiteY14" fmla="*/ 270633 h 4130252"/>
                  <a:gd name="connsiteX0" fmla="*/ 61483 w 5021803"/>
                  <a:gd name="connsiteY0" fmla="*/ 270633 h 4130252"/>
                  <a:gd name="connsiteX1" fmla="*/ 1050310 w 5021803"/>
                  <a:gd name="connsiteY1" fmla="*/ 47349 h 4130252"/>
                  <a:gd name="connsiteX2" fmla="*/ 2219892 w 5021803"/>
                  <a:gd name="connsiteY2" fmla="*/ 4819 h 4130252"/>
                  <a:gd name="connsiteX3" fmla="*/ 3687185 w 5021803"/>
                  <a:gd name="connsiteY3" fmla="*/ 121778 h 4130252"/>
                  <a:gd name="connsiteX4" fmla="*/ 5016255 w 5021803"/>
                  <a:gd name="connsiteY4" fmla="*/ 621508 h 4130252"/>
                  <a:gd name="connsiteX5" fmla="*/ 4846135 w 5021803"/>
                  <a:gd name="connsiteY5" fmla="*/ 1610335 h 4130252"/>
                  <a:gd name="connsiteX6" fmla="*/ 5005622 w 5021803"/>
                  <a:gd name="connsiteY6" fmla="*/ 3449768 h 4130252"/>
                  <a:gd name="connsiteX7" fmla="*/ 4367669 w 5021803"/>
                  <a:gd name="connsiteY7" fmla="*/ 3673052 h 4130252"/>
                  <a:gd name="connsiteX8" fmla="*/ 2315585 w 5021803"/>
                  <a:gd name="connsiteY8" fmla="*/ 4013293 h 4130252"/>
                  <a:gd name="connsiteX9" fmla="*/ 1390553 w 5021803"/>
                  <a:gd name="connsiteY9" fmla="*/ 4130252 h 4130252"/>
                  <a:gd name="connsiteX10" fmla="*/ 316664 w 5021803"/>
                  <a:gd name="connsiteY10" fmla="*/ 4013293 h 4130252"/>
                  <a:gd name="connsiteX11" fmla="*/ 104013 w 5021803"/>
                  <a:gd name="connsiteY11" fmla="*/ 3906968 h 4130252"/>
                  <a:gd name="connsiteX12" fmla="*/ 104013 w 5021803"/>
                  <a:gd name="connsiteY12" fmla="*/ 2801182 h 4130252"/>
                  <a:gd name="connsiteX13" fmla="*/ 50850 w 5021803"/>
                  <a:gd name="connsiteY13" fmla="*/ 1482745 h 4130252"/>
                  <a:gd name="connsiteX14" fmla="*/ 61483 w 5021803"/>
                  <a:gd name="connsiteY14" fmla="*/ 270633 h 4130252"/>
                  <a:gd name="connsiteX0" fmla="*/ 44507 w 5089887"/>
                  <a:gd name="connsiteY0" fmla="*/ 281531 h 4130517"/>
                  <a:gd name="connsiteX1" fmla="*/ 1118394 w 5089887"/>
                  <a:gd name="connsiteY1" fmla="*/ 47614 h 4130517"/>
                  <a:gd name="connsiteX2" fmla="*/ 2287976 w 5089887"/>
                  <a:gd name="connsiteY2" fmla="*/ 5084 h 4130517"/>
                  <a:gd name="connsiteX3" fmla="*/ 3755269 w 5089887"/>
                  <a:gd name="connsiteY3" fmla="*/ 122043 h 4130517"/>
                  <a:gd name="connsiteX4" fmla="*/ 5084339 w 5089887"/>
                  <a:gd name="connsiteY4" fmla="*/ 621773 h 4130517"/>
                  <a:gd name="connsiteX5" fmla="*/ 4914219 w 5089887"/>
                  <a:gd name="connsiteY5" fmla="*/ 1610600 h 4130517"/>
                  <a:gd name="connsiteX6" fmla="*/ 5073706 w 5089887"/>
                  <a:gd name="connsiteY6" fmla="*/ 3450033 h 4130517"/>
                  <a:gd name="connsiteX7" fmla="*/ 4435753 w 5089887"/>
                  <a:gd name="connsiteY7" fmla="*/ 3673317 h 4130517"/>
                  <a:gd name="connsiteX8" fmla="*/ 2383669 w 5089887"/>
                  <a:gd name="connsiteY8" fmla="*/ 4013558 h 4130517"/>
                  <a:gd name="connsiteX9" fmla="*/ 1458637 w 5089887"/>
                  <a:gd name="connsiteY9" fmla="*/ 4130517 h 4130517"/>
                  <a:gd name="connsiteX10" fmla="*/ 384748 w 5089887"/>
                  <a:gd name="connsiteY10" fmla="*/ 4013558 h 4130517"/>
                  <a:gd name="connsiteX11" fmla="*/ 172097 w 5089887"/>
                  <a:gd name="connsiteY11" fmla="*/ 3907233 h 4130517"/>
                  <a:gd name="connsiteX12" fmla="*/ 172097 w 5089887"/>
                  <a:gd name="connsiteY12" fmla="*/ 2801447 h 4130517"/>
                  <a:gd name="connsiteX13" fmla="*/ 118934 w 5089887"/>
                  <a:gd name="connsiteY13" fmla="*/ 1483010 h 4130517"/>
                  <a:gd name="connsiteX14" fmla="*/ 44507 w 5089887"/>
                  <a:gd name="connsiteY14" fmla="*/ 281531 h 4130517"/>
                  <a:gd name="connsiteX0" fmla="*/ 44507 w 5105616"/>
                  <a:gd name="connsiteY0" fmla="*/ 281531 h 4130517"/>
                  <a:gd name="connsiteX1" fmla="*/ 1118394 w 5105616"/>
                  <a:gd name="connsiteY1" fmla="*/ 47614 h 4130517"/>
                  <a:gd name="connsiteX2" fmla="*/ 2287976 w 5105616"/>
                  <a:gd name="connsiteY2" fmla="*/ 5084 h 4130517"/>
                  <a:gd name="connsiteX3" fmla="*/ 3755269 w 5105616"/>
                  <a:gd name="connsiteY3" fmla="*/ 122043 h 4130517"/>
                  <a:gd name="connsiteX4" fmla="*/ 5105604 w 5105616"/>
                  <a:gd name="connsiteY4" fmla="*/ 643038 h 4130517"/>
                  <a:gd name="connsiteX5" fmla="*/ 4914219 w 5105616"/>
                  <a:gd name="connsiteY5" fmla="*/ 1610600 h 4130517"/>
                  <a:gd name="connsiteX6" fmla="*/ 5073706 w 5105616"/>
                  <a:gd name="connsiteY6" fmla="*/ 3450033 h 4130517"/>
                  <a:gd name="connsiteX7" fmla="*/ 4435753 w 5105616"/>
                  <a:gd name="connsiteY7" fmla="*/ 3673317 h 4130517"/>
                  <a:gd name="connsiteX8" fmla="*/ 2383669 w 5105616"/>
                  <a:gd name="connsiteY8" fmla="*/ 4013558 h 4130517"/>
                  <a:gd name="connsiteX9" fmla="*/ 1458637 w 5105616"/>
                  <a:gd name="connsiteY9" fmla="*/ 4130517 h 4130517"/>
                  <a:gd name="connsiteX10" fmla="*/ 384748 w 5105616"/>
                  <a:gd name="connsiteY10" fmla="*/ 4013558 h 4130517"/>
                  <a:gd name="connsiteX11" fmla="*/ 172097 w 5105616"/>
                  <a:gd name="connsiteY11" fmla="*/ 3907233 h 4130517"/>
                  <a:gd name="connsiteX12" fmla="*/ 172097 w 5105616"/>
                  <a:gd name="connsiteY12" fmla="*/ 2801447 h 4130517"/>
                  <a:gd name="connsiteX13" fmla="*/ 118934 w 5105616"/>
                  <a:gd name="connsiteY13" fmla="*/ 1483010 h 4130517"/>
                  <a:gd name="connsiteX14" fmla="*/ 44507 w 5105616"/>
                  <a:gd name="connsiteY14" fmla="*/ 281531 h 4130517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7979"/>
                  <a:gd name="connsiteX1" fmla="*/ 1118394 w 5105616"/>
                  <a:gd name="connsiteY1" fmla="*/ 47614 h 4167979"/>
                  <a:gd name="connsiteX2" fmla="*/ 2287976 w 5105616"/>
                  <a:gd name="connsiteY2" fmla="*/ 5084 h 4167979"/>
                  <a:gd name="connsiteX3" fmla="*/ 3755269 w 5105616"/>
                  <a:gd name="connsiteY3" fmla="*/ 122043 h 4167979"/>
                  <a:gd name="connsiteX4" fmla="*/ 5105604 w 5105616"/>
                  <a:gd name="connsiteY4" fmla="*/ 643038 h 4167979"/>
                  <a:gd name="connsiteX5" fmla="*/ 4914219 w 5105616"/>
                  <a:gd name="connsiteY5" fmla="*/ 1610600 h 4167979"/>
                  <a:gd name="connsiteX6" fmla="*/ 5073706 w 5105616"/>
                  <a:gd name="connsiteY6" fmla="*/ 3450033 h 4167979"/>
                  <a:gd name="connsiteX7" fmla="*/ 4435753 w 5105616"/>
                  <a:gd name="connsiteY7" fmla="*/ 3673317 h 4167979"/>
                  <a:gd name="connsiteX8" fmla="*/ 2383669 w 5105616"/>
                  <a:gd name="connsiteY8" fmla="*/ 4013558 h 4167979"/>
                  <a:gd name="connsiteX9" fmla="*/ 1458637 w 5105616"/>
                  <a:gd name="connsiteY9" fmla="*/ 4130517 h 4167979"/>
                  <a:gd name="connsiteX10" fmla="*/ 1022701 w 5105616"/>
                  <a:gd name="connsiteY10" fmla="*/ 4151781 h 4167979"/>
                  <a:gd name="connsiteX11" fmla="*/ 172097 w 5105616"/>
                  <a:gd name="connsiteY11" fmla="*/ 3907233 h 4167979"/>
                  <a:gd name="connsiteX12" fmla="*/ 172097 w 5105616"/>
                  <a:gd name="connsiteY12" fmla="*/ 2801447 h 4167979"/>
                  <a:gd name="connsiteX13" fmla="*/ 118934 w 5105616"/>
                  <a:gd name="connsiteY13" fmla="*/ 1483010 h 4167979"/>
                  <a:gd name="connsiteX14" fmla="*/ 44507 w 5105616"/>
                  <a:gd name="connsiteY14" fmla="*/ 281531 h 4167979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9550"/>
                  <a:gd name="connsiteX1" fmla="*/ 1118394 w 5105616"/>
                  <a:gd name="connsiteY1" fmla="*/ 47614 h 4169550"/>
                  <a:gd name="connsiteX2" fmla="*/ 2287976 w 5105616"/>
                  <a:gd name="connsiteY2" fmla="*/ 5084 h 4169550"/>
                  <a:gd name="connsiteX3" fmla="*/ 3755269 w 5105616"/>
                  <a:gd name="connsiteY3" fmla="*/ 122043 h 4169550"/>
                  <a:gd name="connsiteX4" fmla="*/ 5105604 w 5105616"/>
                  <a:gd name="connsiteY4" fmla="*/ 643038 h 4169550"/>
                  <a:gd name="connsiteX5" fmla="*/ 4914219 w 5105616"/>
                  <a:gd name="connsiteY5" fmla="*/ 1610600 h 4169550"/>
                  <a:gd name="connsiteX6" fmla="*/ 5073706 w 5105616"/>
                  <a:gd name="connsiteY6" fmla="*/ 3450033 h 4169550"/>
                  <a:gd name="connsiteX7" fmla="*/ 4435753 w 5105616"/>
                  <a:gd name="connsiteY7" fmla="*/ 3673317 h 4169550"/>
                  <a:gd name="connsiteX8" fmla="*/ 2383669 w 5105616"/>
                  <a:gd name="connsiteY8" fmla="*/ 4013558 h 4169550"/>
                  <a:gd name="connsiteX9" fmla="*/ 1458637 w 5105616"/>
                  <a:gd name="connsiteY9" fmla="*/ 4130517 h 4169550"/>
                  <a:gd name="connsiteX10" fmla="*/ 1022701 w 5105616"/>
                  <a:gd name="connsiteY10" fmla="*/ 4151781 h 4169550"/>
                  <a:gd name="connsiteX11" fmla="*/ 55138 w 5105616"/>
                  <a:gd name="connsiteY11" fmla="*/ 3885968 h 4169550"/>
                  <a:gd name="connsiteX12" fmla="*/ 172097 w 5105616"/>
                  <a:gd name="connsiteY12" fmla="*/ 2801447 h 4169550"/>
                  <a:gd name="connsiteX13" fmla="*/ 118934 w 5105616"/>
                  <a:gd name="connsiteY13" fmla="*/ 1483010 h 4169550"/>
                  <a:gd name="connsiteX14" fmla="*/ 44507 w 5105616"/>
                  <a:gd name="connsiteY14" fmla="*/ 281531 h 4169550"/>
                  <a:gd name="connsiteX0" fmla="*/ 44507 w 5105616"/>
                  <a:gd name="connsiteY0" fmla="*/ 281531 h 4164112"/>
                  <a:gd name="connsiteX1" fmla="*/ 1118394 w 5105616"/>
                  <a:gd name="connsiteY1" fmla="*/ 47614 h 4164112"/>
                  <a:gd name="connsiteX2" fmla="*/ 2287976 w 5105616"/>
                  <a:gd name="connsiteY2" fmla="*/ 5084 h 4164112"/>
                  <a:gd name="connsiteX3" fmla="*/ 3755269 w 5105616"/>
                  <a:gd name="connsiteY3" fmla="*/ 122043 h 4164112"/>
                  <a:gd name="connsiteX4" fmla="*/ 5105604 w 5105616"/>
                  <a:gd name="connsiteY4" fmla="*/ 643038 h 4164112"/>
                  <a:gd name="connsiteX5" fmla="*/ 4914219 w 5105616"/>
                  <a:gd name="connsiteY5" fmla="*/ 1610600 h 4164112"/>
                  <a:gd name="connsiteX6" fmla="*/ 5073706 w 5105616"/>
                  <a:gd name="connsiteY6" fmla="*/ 3450033 h 4164112"/>
                  <a:gd name="connsiteX7" fmla="*/ 4435753 w 5105616"/>
                  <a:gd name="connsiteY7" fmla="*/ 3673317 h 4164112"/>
                  <a:gd name="connsiteX8" fmla="*/ 2383669 w 5105616"/>
                  <a:gd name="connsiteY8" fmla="*/ 4013558 h 4164112"/>
                  <a:gd name="connsiteX9" fmla="*/ 1639391 w 5105616"/>
                  <a:gd name="connsiteY9" fmla="*/ 4109252 h 4164112"/>
                  <a:gd name="connsiteX10" fmla="*/ 1022701 w 5105616"/>
                  <a:gd name="connsiteY10" fmla="*/ 4151781 h 4164112"/>
                  <a:gd name="connsiteX11" fmla="*/ 55138 w 5105616"/>
                  <a:gd name="connsiteY11" fmla="*/ 3885968 h 4164112"/>
                  <a:gd name="connsiteX12" fmla="*/ 172097 w 5105616"/>
                  <a:gd name="connsiteY12" fmla="*/ 2801447 h 4164112"/>
                  <a:gd name="connsiteX13" fmla="*/ 118934 w 5105616"/>
                  <a:gd name="connsiteY13" fmla="*/ 1483010 h 4164112"/>
                  <a:gd name="connsiteX14" fmla="*/ 44507 w 5105616"/>
                  <a:gd name="connsiteY14" fmla="*/ 281531 h 4164112"/>
                  <a:gd name="connsiteX0" fmla="*/ 44507 w 5105616"/>
                  <a:gd name="connsiteY0" fmla="*/ 281531 h 4111807"/>
                  <a:gd name="connsiteX1" fmla="*/ 1118394 w 5105616"/>
                  <a:gd name="connsiteY1" fmla="*/ 47614 h 4111807"/>
                  <a:gd name="connsiteX2" fmla="*/ 2287976 w 5105616"/>
                  <a:gd name="connsiteY2" fmla="*/ 5084 h 4111807"/>
                  <a:gd name="connsiteX3" fmla="*/ 3755269 w 5105616"/>
                  <a:gd name="connsiteY3" fmla="*/ 122043 h 4111807"/>
                  <a:gd name="connsiteX4" fmla="*/ 5105604 w 5105616"/>
                  <a:gd name="connsiteY4" fmla="*/ 643038 h 4111807"/>
                  <a:gd name="connsiteX5" fmla="*/ 4914219 w 5105616"/>
                  <a:gd name="connsiteY5" fmla="*/ 1610600 h 4111807"/>
                  <a:gd name="connsiteX6" fmla="*/ 5073706 w 5105616"/>
                  <a:gd name="connsiteY6" fmla="*/ 3450033 h 4111807"/>
                  <a:gd name="connsiteX7" fmla="*/ 4435753 w 5105616"/>
                  <a:gd name="connsiteY7" fmla="*/ 3673317 h 4111807"/>
                  <a:gd name="connsiteX8" fmla="*/ 2383669 w 5105616"/>
                  <a:gd name="connsiteY8" fmla="*/ 4013558 h 4111807"/>
                  <a:gd name="connsiteX9" fmla="*/ 1639391 w 5105616"/>
                  <a:gd name="connsiteY9" fmla="*/ 4109252 h 4111807"/>
                  <a:gd name="connsiteX10" fmla="*/ 841948 w 5105616"/>
                  <a:gd name="connsiteY10" fmla="*/ 4066720 h 4111807"/>
                  <a:gd name="connsiteX11" fmla="*/ 55138 w 5105616"/>
                  <a:gd name="connsiteY11" fmla="*/ 3885968 h 4111807"/>
                  <a:gd name="connsiteX12" fmla="*/ 172097 w 5105616"/>
                  <a:gd name="connsiteY12" fmla="*/ 2801447 h 4111807"/>
                  <a:gd name="connsiteX13" fmla="*/ 118934 w 5105616"/>
                  <a:gd name="connsiteY13" fmla="*/ 1483010 h 4111807"/>
                  <a:gd name="connsiteX14" fmla="*/ 44507 w 5105616"/>
                  <a:gd name="connsiteY14" fmla="*/ 281531 h 4111807"/>
                  <a:gd name="connsiteX0" fmla="*/ 44507 w 5105616"/>
                  <a:gd name="connsiteY0" fmla="*/ 281531 h 4121336"/>
                  <a:gd name="connsiteX1" fmla="*/ 1118394 w 5105616"/>
                  <a:gd name="connsiteY1" fmla="*/ 47614 h 4121336"/>
                  <a:gd name="connsiteX2" fmla="*/ 2287976 w 5105616"/>
                  <a:gd name="connsiteY2" fmla="*/ 5084 h 4121336"/>
                  <a:gd name="connsiteX3" fmla="*/ 3755269 w 5105616"/>
                  <a:gd name="connsiteY3" fmla="*/ 122043 h 4121336"/>
                  <a:gd name="connsiteX4" fmla="*/ 5105604 w 5105616"/>
                  <a:gd name="connsiteY4" fmla="*/ 643038 h 4121336"/>
                  <a:gd name="connsiteX5" fmla="*/ 4914219 w 5105616"/>
                  <a:gd name="connsiteY5" fmla="*/ 1610600 h 4121336"/>
                  <a:gd name="connsiteX6" fmla="*/ 5073706 w 5105616"/>
                  <a:gd name="connsiteY6" fmla="*/ 3450033 h 4121336"/>
                  <a:gd name="connsiteX7" fmla="*/ 4435753 w 5105616"/>
                  <a:gd name="connsiteY7" fmla="*/ 3673317 h 4121336"/>
                  <a:gd name="connsiteX8" fmla="*/ 3531986 w 5105616"/>
                  <a:gd name="connsiteY8" fmla="*/ 3875335 h 4121336"/>
                  <a:gd name="connsiteX9" fmla="*/ 1639391 w 5105616"/>
                  <a:gd name="connsiteY9" fmla="*/ 4109252 h 4121336"/>
                  <a:gd name="connsiteX10" fmla="*/ 841948 w 5105616"/>
                  <a:gd name="connsiteY10" fmla="*/ 4066720 h 4121336"/>
                  <a:gd name="connsiteX11" fmla="*/ 55138 w 5105616"/>
                  <a:gd name="connsiteY11" fmla="*/ 3885968 h 4121336"/>
                  <a:gd name="connsiteX12" fmla="*/ 172097 w 5105616"/>
                  <a:gd name="connsiteY12" fmla="*/ 2801447 h 4121336"/>
                  <a:gd name="connsiteX13" fmla="*/ 118934 w 5105616"/>
                  <a:gd name="connsiteY13" fmla="*/ 1483010 h 4121336"/>
                  <a:gd name="connsiteX14" fmla="*/ 44507 w 5105616"/>
                  <a:gd name="connsiteY14" fmla="*/ 281531 h 4121336"/>
                  <a:gd name="connsiteX0" fmla="*/ 44507 w 5105616"/>
                  <a:gd name="connsiteY0" fmla="*/ 281531 h 4089983"/>
                  <a:gd name="connsiteX1" fmla="*/ 1118394 w 5105616"/>
                  <a:gd name="connsiteY1" fmla="*/ 47614 h 4089983"/>
                  <a:gd name="connsiteX2" fmla="*/ 2287976 w 5105616"/>
                  <a:gd name="connsiteY2" fmla="*/ 5084 h 4089983"/>
                  <a:gd name="connsiteX3" fmla="*/ 3755269 w 5105616"/>
                  <a:gd name="connsiteY3" fmla="*/ 122043 h 4089983"/>
                  <a:gd name="connsiteX4" fmla="*/ 5105604 w 5105616"/>
                  <a:gd name="connsiteY4" fmla="*/ 643038 h 4089983"/>
                  <a:gd name="connsiteX5" fmla="*/ 4914219 w 5105616"/>
                  <a:gd name="connsiteY5" fmla="*/ 1610600 h 4089983"/>
                  <a:gd name="connsiteX6" fmla="*/ 5073706 w 5105616"/>
                  <a:gd name="connsiteY6" fmla="*/ 3450033 h 4089983"/>
                  <a:gd name="connsiteX7" fmla="*/ 4435753 w 5105616"/>
                  <a:gd name="connsiteY7" fmla="*/ 3673317 h 4089983"/>
                  <a:gd name="connsiteX8" fmla="*/ 3531986 w 5105616"/>
                  <a:gd name="connsiteY8" fmla="*/ 3875335 h 4089983"/>
                  <a:gd name="connsiteX9" fmla="*/ 2436833 w 5105616"/>
                  <a:gd name="connsiteY9" fmla="*/ 4066721 h 4089983"/>
                  <a:gd name="connsiteX10" fmla="*/ 841948 w 5105616"/>
                  <a:gd name="connsiteY10" fmla="*/ 4066720 h 4089983"/>
                  <a:gd name="connsiteX11" fmla="*/ 55138 w 5105616"/>
                  <a:gd name="connsiteY11" fmla="*/ 3885968 h 4089983"/>
                  <a:gd name="connsiteX12" fmla="*/ 172097 w 5105616"/>
                  <a:gd name="connsiteY12" fmla="*/ 2801447 h 4089983"/>
                  <a:gd name="connsiteX13" fmla="*/ 118934 w 5105616"/>
                  <a:gd name="connsiteY13" fmla="*/ 1483010 h 4089983"/>
                  <a:gd name="connsiteX14" fmla="*/ 44507 w 5105616"/>
                  <a:gd name="connsiteY14" fmla="*/ 281531 h 4089983"/>
                  <a:gd name="connsiteX0" fmla="*/ 44507 w 5105616"/>
                  <a:gd name="connsiteY0" fmla="*/ 281531 h 4096418"/>
                  <a:gd name="connsiteX1" fmla="*/ 1118394 w 5105616"/>
                  <a:gd name="connsiteY1" fmla="*/ 47614 h 4096418"/>
                  <a:gd name="connsiteX2" fmla="*/ 2287976 w 5105616"/>
                  <a:gd name="connsiteY2" fmla="*/ 5084 h 4096418"/>
                  <a:gd name="connsiteX3" fmla="*/ 3755269 w 5105616"/>
                  <a:gd name="connsiteY3" fmla="*/ 122043 h 4096418"/>
                  <a:gd name="connsiteX4" fmla="*/ 5105604 w 5105616"/>
                  <a:gd name="connsiteY4" fmla="*/ 643038 h 4096418"/>
                  <a:gd name="connsiteX5" fmla="*/ 4914219 w 5105616"/>
                  <a:gd name="connsiteY5" fmla="*/ 1610600 h 4096418"/>
                  <a:gd name="connsiteX6" fmla="*/ 5073706 w 5105616"/>
                  <a:gd name="connsiteY6" fmla="*/ 3450033 h 4096418"/>
                  <a:gd name="connsiteX7" fmla="*/ 4435753 w 5105616"/>
                  <a:gd name="connsiteY7" fmla="*/ 3673317 h 4096418"/>
                  <a:gd name="connsiteX8" fmla="*/ 3531986 w 5105616"/>
                  <a:gd name="connsiteY8" fmla="*/ 3875335 h 4096418"/>
                  <a:gd name="connsiteX9" fmla="*/ 2436833 w 5105616"/>
                  <a:gd name="connsiteY9" fmla="*/ 4066721 h 4096418"/>
                  <a:gd name="connsiteX10" fmla="*/ 1182190 w 5105616"/>
                  <a:gd name="connsiteY10" fmla="*/ 4077353 h 4096418"/>
                  <a:gd name="connsiteX11" fmla="*/ 55138 w 5105616"/>
                  <a:gd name="connsiteY11" fmla="*/ 3885968 h 4096418"/>
                  <a:gd name="connsiteX12" fmla="*/ 172097 w 5105616"/>
                  <a:gd name="connsiteY12" fmla="*/ 2801447 h 4096418"/>
                  <a:gd name="connsiteX13" fmla="*/ 118934 w 5105616"/>
                  <a:gd name="connsiteY13" fmla="*/ 1483010 h 4096418"/>
                  <a:gd name="connsiteX14" fmla="*/ 44507 w 5105616"/>
                  <a:gd name="connsiteY14" fmla="*/ 281531 h 4096418"/>
                  <a:gd name="connsiteX0" fmla="*/ 44507 w 5105616"/>
                  <a:gd name="connsiteY0" fmla="*/ 281531 h 4091990"/>
                  <a:gd name="connsiteX1" fmla="*/ 1118394 w 5105616"/>
                  <a:gd name="connsiteY1" fmla="*/ 47614 h 4091990"/>
                  <a:gd name="connsiteX2" fmla="*/ 2287976 w 5105616"/>
                  <a:gd name="connsiteY2" fmla="*/ 5084 h 4091990"/>
                  <a:gd name="connsiteX3" fmla="*/ 3755269 w 5105616"/>
                  <a:gd name="connsiteY3" fmla="*/ 122043 h 4091990"/>
                  <a:gd name="connsiteX4" fmla="*/ 5105604 w 5105616"/>
                  <a:gd name="connsiteY4" fmla="*/ 643038 h 4091990"/>
                  <a:gd name="connsiteX5" fmla="*/ 4914219 w 5105616"/>
                  <a:gd name="connsiteY5" fmla="*/ 1610600 h 4091990"/>
                  <a:gd name="connsiteX6" fmla="*/ 5073706 w 5105616"/>
                  <a:gd name="connsiteY6" fmla="*/ 3450033 h 4091990"/>
                  <a:gd name="connsiteX7" fmla="*/ 4435753 w 5105616"/>
                  <a:gd name="connsiteY7" fmla="*/ 3673317 h 4091990"/>
                  <a:gd name="connsiteX8" fmla="*/ 3531986 w 5105616"/>
                  <a:gd name="connsiteY8" fmla="*/ 3875335 h 4091990"/>
                  <a:gd name="connsiteX9" fmla="*/ 2287978 w 5105616"/>
                  <a:gd name="connsiteY9" fmla="*/ 4056088 h 4091990"/>
                  <a:gd name="connsiteX10" fmla="*/ 1182190 w 5105616"/>
                  <a:gd name="connsiteY10" fmla="*/ 4077353 h 4091990"/>
                  <a:gd name="connsiteX11" fmla="*/ 55138 w 5105616"/>
                  <a:gd name="connsiteY11" fmla="*/ 3885968 h 4091990"/>
                  <a:gd name="connsiteX12" fmla="*/ 172097 w 5105616"/>
                  <a:gd name="connsiteY12" fmla="*/ 2801447 h 4091990"/>
                  <a:gd name="connsiteX13" fmla="*/ 118934 w 5105616"/>
                  <a:gd name="connsiteY13" fmla="*/ 1483010 h 4091990"/>
                  <a:gd name="connsiteX14" fmla="*/ 44507 w 5105616"/>
                  <a:gd name="connsiteY14" fmla="*/ 281531 h 4091990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4435753 w 5105616"/>
                  <a:gd name="connsiteY7" fmla="*/ 3673317 h 4098244"/>
                  <a:gd name="connsiteX8" fmla="*/ 3999818 w 5105616"/>
                  <a:gd name="connsiteY8" fmla="*/ 3747744 h 4098244"/>
                  <a:gd name="connsiteX9" fmla="*/ 2287978 w 5105616"/>
                  <a:gd name="connsiteY9" fmla="*/ 4056088 h 4098244"/>
                  <a:gd name="connsiteX10" fmla="*/ 1182190 w 5105616"/>
                  <a:gd name="connsiteY10" fmla="*/ 4077353 h 4098244"/>
                  <a:gd name="connsiteX11" fmla="*/ 55138 w 5105616"/>
                  <a:gd name="connsiteY11" fmla="*/ 3885968 h 4098244"/>
                  <a:gd name="connsiteX12" fmla="*/ 172097 w 5105616"/>
                  <a:gd name="connsiteY12" fmla="*/ 2801447 h 4098244"/>
                  <a:gd name="connsiteX13" fmla="*/ 118934 w 5105616"/>
                  <a:gd name="connsiteY13" fmla="*/ 1483010 h 4098244"/>
                  <a:gd name="connsiteX14" fmla="*/ 44507 w 5105616"/>
                  <a:gd name="connsiteY14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15164"/>
                  <a:gd name="connsiteY0" fmla="*/ 281531 h 4098244"/>
                  <a:gd name="connsiteX1" fmla="*/ 1118394 w 5115164"/>
                  <a:gd name="connsiteY1" fmla="*/ 47614 h 4098244"/>
                  <a:gd name="connsiteX2" fmla="*/ 2287976 w 5115164"/>
                  <a:gd name="connsiteY2" fmla="*/ 5084 h 4098244"/>
                  <a:gd name="connsiteX3" fmla="*/ 3755269 w 5115164"/>
                  <a:gd name="connsiteY3" fmla="*/ 122043 h 4098244"/>
                  <a:gd name="connsiteX4" fmla="*/ 5105604 w 5115164"/>
                  <a:gd name="connsiteY4" fmla="*/ 643038 h 4098244"/>
                  <a:gd name="connsiteX5" fmla="*/ 4914219 w 5115164"/>
                  <a:gd name="connsiteY5" fmla="*/ 1610600 h 4098244"/>
                  <a:gd name="connsiteX6" fmla="*/ 5073706 w 5115164"/>
                  <a:gd name="connsiteY6" fmla="*/ 3450033 h 4098244"/>
                  <a:gd name="connsiteX7" fmla="*/ 3999818 w 5115164"/>
                  <a:gd name="connsiteY7" fmla="*/ 3747744 h 4098244"/>
                  <a:gd name="connsiteX8" fmla="*/ 2287978 w 5115164"/>
                  <a:gd name="connsiteY8" fmla="*/ 4056088 h 4098244"/>
                  <a:gd name="connsiteX9" fmla="*/ 1182190 w 5115164"/>
                  <a:gd name="connsiteY9" fmla="*/ 4077353 h 4098244"/>
                  <a:gd name="connsiteX10" fmla="*/ 55138 w 5115164"/>
                  <a:gd name="connsiteY10" fmla="*/ 3885968 h 4098244"/>
                  <a:gd name="connsiteX11" fmla="*/ 172097 w 5115164"/>
                  <a:gd name="connsiteY11" fmla="*/ 2801447 h 4098244"/>
                  <a:gd name="connsiteX12" fmla="*/ 118934 w 5115164"/>
                  <a:gd name="connsiteY12" fmla="*/ 1483010 h 4098244"/>
                  <a:gd name="connsiteX13" fmla="*/ 44507 w 5115164"/>
                  <a:gd name="connsiteY13" fmla="*/ 281531 h 4098244"/>
                  <a:gd name="connsiteX0" fmla="*/ 44507 w 5105616"/>
                  <a:gd name="connsiteY0" fmla="*/ 281531 h 4098244"/>
                  <a:gd name="connsiteX1" fmla="*/ 1118394 w 5105616"/>
                  <a:gd name="connsiteY1" fmla="*/ 47614 h 4098244"/>
                  <a:gd name="connsiteX2" fmla="*/ 2287976 w 5105616"/>
                  <a:gd name="connsiteY2" fmla="*/ 5084 h 4098244"/>
                  <a:gd name="connsiteX3" fmla="*/ 3755269 w 5105616"/>
                  <a:gd name="connsiteY3" fmla="*/ 122043 h 4098244"/>
                  <a:gd name="connsiteX4" fmla="*/ 5105604 w 5105616"/>
                  <a:gd name="connsiteY4" fmla="*/ 643038 h 4098244"/>
                  <a:gd name="connsiteX5" fmla="*/ 4914219 w 5105616"/>
                  <a:gd name="connsiteY5" fmla="*/ 1610600 h 4098244"/>
                  <a:gd name="connsiteX6" fmla="*/ 5073706 w 5105616"/>
                  <a:gd name="connsiteY6" fmla="*/ 3450033 h 4098244"/>
                  <a:gd name="connsiteX7" fmla="*/ 3999818 w 5105616"/>
                  <a:gd name="connsiteY7" fmla="*/ 3747744 h 4098244"/>
                  <a:gd name="connsiteX8" fmla="*/ 2287978 w 5105616"/>
                  <a:gd name="connsiteY8" fmla="*/ 4056088 h 4098244"/>
                  <a:gd name="connsiteX9" fmla="*/ 1182190 w 5105616"/>
                  <a:gd name="connsiteY9" fmla="*/ 4077353 h 4098244"/>
                  <a:gd name="connsiteX10" fmla="*/ 55138 w 5105616"/>
                  <a:gd name="connsiteY10" fmla="*/ 3885968 h 4098244"/>
                  <a:gd name="connsiteX11" fmla="*/ 172097 w 5105616"/>
                  <a:gd name="connsiteY11" fmla="*/ 2801447 h 4098244"/>
                  <a:gd name="connsiteX12" fmla="*/ 118934 w 5105616"/>
                  <a:gd name="connsiteY12" fmla="*/ 1483010 h 4098244"/>
                  <a:gd name="connsiteX13" fmla="*/ 44507 w 5105616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5003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36497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8244"/>
                  <a:gd name="connsiteX1" fmla="*/ 1118394 w 5105629"/>
                  <a:gd name="connsiteY1" fmla="*/ 47614 h 4098244"/>
                  <a:gd name="connsiteX2" fmla="*/ 2287976 w 5105629"/>
                  <a:gd name="connsiteY2" fmla="*/ 5084 h 4098244"/>
                  <a:gd name="connsiteX3" fmla="*/ 3755269 w 5105629"/>
                  <a:gd name="connsiteY3" fmla="*/ 122043 h 4098244"/>
                  <a:gd name="connsiteX4" fmla="*/ 5105604 w 5105629"/>
                  <a:gd name="connsiteY4" fmla="*/ 643038 h 4098244"/>
                  <a:gd name="connsiteX5" fmla="*/ 5009912 w 5105629"/>
                  <a:gd name="connsiteY5" fmla="*/ 1961474 h 4098244"/>
                  <a:gd name="connsiteX6" fmla="*/ 5073706 w 5105629"/>
                  <a:gd name="connsiteY6" fmla="*/ 3407503 h 4098244"/>
                  <a:gd name="connsiteX7" fmla="*/ 3999818 w 5105629"/>
                  <a:gd name="connsiteY7" fmla="*/ 3747744 h 4098244"/>
                  <a:gd name="connsiteX8" fmla="*/ 2287978 w 5105629"/>
                  <a:gd name="connsiteY8" fmla="*/ 4056088 h 4098244"/>
                  <a:gd name="connsiteX9" fmla="*/ 1182190 w 5105629"/>
                  <a:gd name="connsiteY9" fmla="*/ 4077353 h 4098244"/>
                  <a:gd name="connsiteX10" fmla="*/ 55138 w 5105629"/>
                  <a:gd name="connsiteY10" fmla="*/ 3885968 h 4098244"/>
                  <a:gd name="connsiteX11" fmla="*/ 172097 w 5105629"/>
                  <a:gd name="connsiteY11" fmla="*/ 2801447 h 4098244"/>
                  <a:gd name="connsiteX12" fmla="*/ 118934 w 5105629"/>
                  <a:gd name="connsiteY12" fmla="*/ 1483010 h 4098244"/>
                  <a:gd name="connsiteX13" fmla="*/ 44507 w 5105629"/>
                  <a:gd name="connsiteY13" fmla="*/ 281531 h 4098244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1143"/>
                  <a:gd name="connsiteX1" fmla="*/ 1118394 w 5105629"/>
                  <a:gd name="connsiteY1" fmla="*/ 47614 h 4091143"/>
                  <a:gd name="connsiteX2" fmla="*/ 2287976 w 5105629"/>
                  <a:gd name="connsiteY2" fmla="*/ 5084 h 4091143"/>
                  <a:gd name="connsiteX3" fmla="*/ 3755269 w 5105629"/>
                  <a:gd name="connsiteY3" fmla="*/ 122043 h 4091143"/>
                  <a:gd name="connsiteX4" fmla="*/ 5105604 w 5105629"/>
                  <a:gd name="connsiteY4" fmla="*/ 643038 h 4091143"/>
                  <a:gd name="connsiteX5" fmla="*/ 5009912 w 5105629"/>
                  <a:gd name="connsiteY5" fmla="*/ 1961474 h 4091143"/>
                  <a:gd name="connsiteX6" fmla="*/ 5073706 w 5105629"/>
                  <a:gd name="connsiteY6" fmla="*/ 3407503 h 4091143"/>
                  <a:gd name="connsiteX7" fmla="*/ 4010451 w 5105629"/>
                  <a:gd name="connsiteY7" fmla="*/ 3896600 h 4091143"/>
                  <a:gd name="connsiteX8" fmla="*/ 2287978 w 5105629"/>
                  <a:gd name="connsiteY8" fmla="*/ 4056088 h 4091143"/>
                  <a:gd name="connsiteX9" fmla="*/ 1182190 w 5105629"/>
                  <a:gd name="connsiteY9" fmla="*/ 4077353 h 4091143"/>
                  <a:gd name="connsiteX10" fmla="*/ 55138 w 5105629"/>
                  <a:gd name="connsiteY10" fmla="*/ 3885968 h 4091143"/>
                  <a:gd name="connsiteX11" fmla="*/ 172097 w 5105629"/>
                  <a:gd name="connsiteY11" fmla="*/ 2801447 h 4091143"/>
                  <a:gd name="connsiteX12" fmla="*/ 118934 w 5105629"/>
                  <a:gd name="connsiteY12" fmla="*/ 1483010 h 4091143"/>
                  <a:gd name="connsiteX13" fmla="*/ 44507 w 5105629"/>
                  <a:gd name="connsiteY13" fmla="*/ 281531 h 4091143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407503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45726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105629"/>
                  <a:gd name="connsiteY0" fmla="*/ 281531 h 4090355"/>
                  <a:gd name="connsiteX1" fmla="*/ 1118394 w 5105629"/>
                  <a:gd name="connsiteY1" fmla="*/ 47614 h 4090355"/>
                  <a:gd name="connsiteX2" fmla="*/ 2287976 w 5105629"/>
                  <a:gd name="connsiteY2" fmla="*/ 5084 h 4090355"/>
                  <a:gd name="connsiteX3" fmla="*/ 3755269 w 5105629"/>
                  <a:gd name="connsiteY3" fmla="*/ 122043 h 4090355"/>
                  <a:gd name="connsiteX4" fmla="*/ 5105604 w 5105629"/>
                  <a:gd name="connsiteY4" fmla="*/ 643038 h 4090355"/>
                  <a:gd name="connsiteX5" fmla="*/ 5009912 w 5105629"/>
                  <a:gd name="connsiteY5" fmla="*/ 1961474 h 4090355"/>
                  <a:gd name="connsiteX6" fmla="*/ 5073706 w 5105629"/>
                  <a:gd name="connsiteY6" fmla="*/ 3577624 h 4090355"/>
                  <a:gd name="connsiteX7" fmla="*/ 3787168 w 5105629"/>
                  <a:gd name="connsiteY7" fmla="*/ 3917865 h 4090355"/>
                  <a:gd name="connsiteX8" fmla="*/ 2287978 w 5105629"/>
                  <a:gd name="connsiteY8" fmla="*/ 4056088 h 4090355"/>
                  <a:gd name="connsiteX9" fmla="*/ 1182190 w 5105629"/>
                  <a:gd name="connsiteY9" fmla="*/ 4077353 h 4090355"/>
                  <a:gd name="connsiteX10" fmla="*/ 55138 w 5105629"/>
                  <a:gd name="connsiteY10" fmla="*/ 3885968 h 4090355"/>
                  <a:gd name="connsiteX11" fmla="*/ 172097 w 5105629"/>
                  <a:gd name="connsiteY11" fmla="*/ 2801447 h 4090355"/>
                  <a:gd name="connsiteX12" fmla="*/ 118934 w 5105629"/>
                  <a:gd name="connsiteY12" fmla="*/ 1483010 h 4090355"/>
                  <a:gd name="connsiteX13" fmla="*/ 44507 w 5105629"/>
                  <a:gd name="connsiteY13" fmla="*/ 281531 h 4090355"/>
                  <a:gd name="connsiteX0" fmla="*/ 44507 w 5283736"/>
                  <a:gd name="connsiteY0" fmla="*/ 281531 h 4090355"/>
                  <a:gd name="connsiteX1" fmla="*/ 1118394 w 5283736"/>
                  <a:gd name="connsiteY1" fmla="*/ 47614 h 4090355"/>
                  <a:gd name="connsiteX2" fmla="*/ 2287976 w 5283736"/>
                  <a:gd name="connsiteY2" fmla="*/ 5084 h 4090355"/>
                  <a:gd name="connsiteX3" fmla="*/ 3755269 w 5283736"/>
                  <a:gd name="connsiteY3" fmla="*/ 122043 h 4090355"/>
                  <a:gd name="connsiteX4" fmla="*/ 5105604 w 5283736"/>
                  <a:gd name="connsiteY4" fmla="*/ 643038 h 4090355"/>
                  <a:gd name="connsiteX5" fmla="*/ 5283622 w 5283736"/>
                  <a:gd name="connsiteY5" fmla="*/ 1770088 h 4090355"/>
                  <a:gd name="connsiteX6" fmla="*/ 5073706 w 5283736"/>
                  <a:gd name="connsiteY6" fmla="*/ 3577624 h 4090355"/>
                  <a:gd name="connsiteX7" fmla="*/ 3787168 w 5283736"/>
                  <a:gd name="connsiteY7" fmla="*/ 3917865 h 4090355"/>
                  <a:gd name="connsiteX8" fmla="*/ 2287978 w 5283736"/>
                  <a:gd name="connsiteY8" fmla="*/ 4056088 h 4090355"/>
                  <a:gd name="connsiteX9" fmla="*/ 1182190 w 5283736"/>
                  <a:gd name="connsiteY9" fmla="*/ 4077353 h 4090355"/>
                  <a:gd name="connsiteX10" fmla="*/ 55138 w 5283736"/>
                  <a:gd name="connsiteY10" fmla="*/ 3885968 h 4090355"/>
                  <a:gd name="connsiteX11" fmla="*/ 172097 w 5283736"/>
                  <a:gd name="connsiteY11" fmla="*/ 2801447 h 4090355"/>
                  <a:gd name="connsiteX12" fmla="*/ 118934 w 5283736"/>
                  <a:gd name="connsiteY12" fmla="*/ 1483010 h 4090355"/>
                  <a:gd name="connsiteX13" fmla="*/ 44507 w 5283736"/>
                  <a:gd name="connsiteY13" fmla="*/ 281531 h 4090355"/>
                  <a:gd name="connsiteX0" fmla="*/ 44507 w 5284400"/>
                  <a:gd name="connsiteY0" fmla="*/ 281531 h 4090355"/>
                  <a:gd name="connsiteX1" fmla="*/ 1118394 w 5284400"/>
                  <a:gd name="connsiteY1" fmla="*/ 47614 h 4090355"/>
                  <a:gd name="connsiteX2" fmla="*/ 2287976 w 5284400"/>
                  <a:gd name="connsiteY2" fmla="*/ 5084 h 4090355"/>
                  <a:gd name="connsiteX3" fmla="*/ 3755269 w 5284400"/>
                  <a:gd name="connsiteY3" fmla="*/ 122043 h 4090355"/>
                  <a:gd name="connsiteX4" fmla="*/ 5105604 w 5284400"/>
                  <a:gd name="connsiteY4" fmla="*/ 643038 h 4090355"/>
                  <a:gd name="connsiteX5" fmla="*/ 5143493 w 5284400"/>
                  <a:gd name="connsiteY5" fmla="*/ 1195933 h 4090355"/>
                  <a:gd name="connsiteX6" fmla="*/ 5283622 w 5284400"/>
                  <a:gd name="connsiteY6" fmla="*/ 1770088 h 4090355"/>
                  <a:gd name="connsiteX7" fmla="*/ 5073706 w 5284400"/>
                  <a:gd name="connsiteY7" fmla="*/ 3577624 h 4090355"/>
                  <a:gd name="connsiteX8" fmla="*/ 3787168 w 5284400"/>
                  <a:gd name="connsiteY8" fmla="*/ 3917865 h 4090355"/>
                  <a:gd name="connsiteX9" fmla="*/ 2287978 w 5284400"/>
                  <a:gd name="connsiteY9" fmla="*/ 4056088 h 4090355"/>
                  <a:gd name="connsiteX10" fmla="*/ 1182190 w 5284400"/>
                  <a:gd name="connsiteY10" fmla="*/ 4077353 h 4090355"/>
                  <a:gd name="connsiteX11" fmla="*/ 55138 w 5284400"/>
                  <a:gd name="connsiteY11" fmla="*/ 3885968 h 4090355"/>
                  <a:gd name="connsiteX12" fmla="*/ 172097 w 5284400"/>
                  <a:gd name="connsiteY12" fmla="*/ 2801447 h 4090355"/>
                  <a:gd name="connsiteX13" fmla="*/ 118934 w 5284400"/>
                  <a:gd name="connsiteY13" fmla="*/ 1483010 h 4090355"/>
                  <a:gd name="connsiteX14" fmla="*/ 44507 w 5284400"/>
                  <a:gd name="connsiteY14" fmla="*/ 281531 h 4090355"/>
                  <a:gd name="connsiteX0" fmla="*/ 44507 w 5305346"/>
                  <a:gd name="connsiteY0" fmla="*/ 281531 h 4090355"/>
                  <a:gd name="connsiteX1" fmla="*/ 1118394 w 5305346"/>
                  <a:gd name="connsiteY1" fmla="*/ 47614 h 4090355"/>
                  <a:gd name="connsiteX2" fmla="*/ 2287976 w 5305346"/>
                  <a:gd name="connsiteY2" fmla="*/ 5084 h 4090355"/>
                  <a:gd name="connsiteX3" fmla="*/ 3755269 w 5305346"/>
                  <a:gd name="connsiteY3" fmla="*/ 122043 h 4090355"/>
                  <a:gd name="connsiteX4" fmla="*/ 5105604 w 5305346"/>
                  <a:gd name="connsiteY4" fmla="*/ 643038 h 4090355"/>
                  <a:gd name="connsiteX5" fmla="*/ 5143493 w 5305346"/>
                  <a:gd name="connsiteY5" fmla="*/ 1195933 h 4090355"/>
                  <a:gd name="connsiteX6" fmla="*/ 5304676 w 5305346"/>
                  <a:gd name="connsiteY6" fmla="*/ 2110330 h 4090355"/>
                  <a:gd name="connsiteX7" fmla="*/ 5073706 w 5305346"/>
                  <a:gd name="connsiteY7" fmla="*/ 3577624 h 4090355"/>
                  <a:gd name="connsiteX8" fmla="*/ 3787168 w 5305346"/>
                  <a:gd name="connsiteY8" fmla="*/ 3917865 h 4090355"/>
                  <a:gd name="connsiteX9" fmla="*/ 2287978 w 5305346"/>
                  <a:gd name="connsiteY9" fmla="*/ 4056088 h 4090355"/>
                  <a:gd name="connsiteX10" fmla="*/ 1182190 w 5305346"/>
                  <a:gd name="connsiteY10" fmla="*/ 4077353 h 4090355"/>
                  <a:gd name="connsiteX11" fmla="*/ 55138 w 5305346"/>
                  <a:gd name="connsiteY11" fmla="*/ 3885968 h 4090355"/>
                  <a:gd name="connsiteX12" fmla="*/ 172097 w 5305346"/>
                  <a:gd name="connsiteY12" fmla="*/ 2801447 h 4090355"/>
                  <a:gd name="connsiteX13" fmla="*/ 118934 w 5305346"/>
                  <a:gd name="connsiteY13" fmla="*/ 1483010 h 4090355"/>
                  <a:gd name="connsiteX14" fmla="*/ 44507 w 5305346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05604 w 5311338"/>
                  <a:gd name="connsiteY4" fmla="*/ 643038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11338"/>
                  <a:gd name="connsiteY0" fmla="*/ 281531 h 4090355"/>
                  <a:gd name="connsiteX1" fmla="*/ 1118394 w 5311338"/>
                  <a:gd name="connsiteY1" fmla="*/ 47614 h 4090355"/>
                  <a:gd name="connsiteX2" fmla="*/ 2287976 w 5311338"/>
                  <a:gd name="connsiteY2" fmla="*/ 5084 h 4090355"/>
                  <a:gd name="connsiteX3" fmla="*/ 3755269 w 5311338"/>
                  <a:gd name="connsiteY3" fmla="*/ 122043 h 4090355"/>
                  <a:gd name="connsiteX4" fmla="*/ 5158241 w 5311338"/>
                  <a:gd name="connsiteY4" fmla="*/ 717466 h 4090355"/>
                  <a:gd name="connsiteX5" fmla="*/ 5238239 w 5311338"/>
                  <a:gd name="connsiteY5" fmla="*/ 1397952 h 4090355"/>
                  <a:gd name="connsiteX6" fmla="*/ 5304676 w 5311338"/>
                  <a:gd name="connsiteY6" fmla="*/ 2110330 h 4090355"/>
                  <a:gd name="connsiteX7" fmla="*/ 5073706 w 5311338"/>
                  <a:gd name="connsiteY7" fmla="*/ 3577624 h 4090355"/>
                  <a:gd name="connsiteX8" fmla="*/ 3787168 w 5311338"/>
                  <a:gd name="connsiteY8" fmla="*/ 3917865 h 4090355"/>
                  <a:gd name="connsiteX9" fmla="*/ 2287978 w 5311338"/>
                  <a:gd name="connsiteY9" fmla="*/ 4056088 h 4090355"/>
                  <a:gd name="connsiteX10" fmla="*/ 1182190 w 5311338"/>
                  <a:gd name="connsiteY10" fmla="*/ 4077353 h 4090355"/>
                  <a:gd name="connsiteX11" fmla="*/ 55138 w 5311338"/>
                  <a:gd name="connsiteY11" fmla="*/ 3885968 h 4090355"/>
                  <a:gd name="connsiteX12" fmla="*/ 172097 w 5311338"/>
                  <a:gd name="connsiteY12" fmla="*/ 2801447 h 4090355"/>
                  <a:gd name="connsiteX13" fmla="*/ 118934 w 5311338"/>
                  <a:gd name="connsiteY13" fmla="*/ 1483010 h 4090355"/>
                  <a:gd name="connsiteX14" fmla="*/ 44507 w 5311338"/>
                  <a:gd name="connsiteY14" fmla="*/ 281531 h 4090355"/>
                  <a:gd name="connsiteX0" fmla="*/ 44507 w 5308999"/>
                  <a:gd name="connsiteY0" fmla="*/ 281531 h 4090355"/>
                  <a:gd name="connsiteX1" fmla="*/ 1118394 w 5308999"/>
                  <a:gd name="connsiteY1" fmla="*/ 47614 h 4090355"/>
                  <a:gd name="connsiteX2" fmla="*/ 2287976 w 5308999"/>
                  <a:gd name="connsiteY2" fmla="*/ 5084 h 4090355"/>
                  <a:gd name="connsiteX3" fmla="*/ 3755269 w 5308999"/>
                  <a:gd name="connsiteY3" fmla="*/ 122043 h 4090355"/>
                  <a:gd name="connsiteX4" fmla="*/ 5158241 w 5308999"/>
                  <a:gd name="connsiteY4" fmla="*/ 717466 h 4090355"/>
                  <a:gd name="connsiteX5" fmla="*/ 5217185 w 5308999"/>
                  <a:gd name="connsiteY5" fmla="*/ 1663766 h 4090355"/>
                  <a:gd name="connsiteX6" fmla="*/ 5304676 w 5308999"/>
                  <a:gd name="connsiteY6" fmla="*/ 2110330 h 4090355"/>
                  <a:gd name="connsiteX7" fmla="*/ 5073706 w 5308999"/>
                  <a:gd name="connsiteY7" fmla="*/ 3577624 h 4090355"/>
                  <a:gd name="connsiteX8" fmla="*/ 3787168 w 5308999"/>
                  <a:gd name="connsiteY8" fmla="*/ 3917865 h 4090355"/>
                  <a:gd name="connsiteX9" fmla="*/ 2287978 w 5308999"/>
                  <a:gd name="connsiteY9" fmla="*/ 4056088 h 4090355"/>
                  <a:gd name="connsiteX10" fmla="*/ 1182190 w 5308999"/>
                  <a:gd name="connsiteY10" fmla="*/ 4077353 h 4090355"/>
                  <a:gd name="connsiteX11" fmla="*/ 55138 w 5308999"/>
                  <a:gd name="connsiteY11" fmla="*/ 3885968 h 4090355"/>
                  <a:gd name="connsiteX12" fmla="*/ 172097 w 5308999"/>
                  <a:gd name="connsiteY12" fmla="*/ 2801447 h 4090355"/>
                  <a:gd name="connsiteX13" fmla="*/ 118934 w 5308999"/>
                  <a:gd name="connsiteY13" fmla="*/ 1483010 h 4090355"/>
                  <a:gd name="connsiteX14" fmla="*/ 44507 w 5308999"/>
                  <a:gd name="connsiteY14" fmla="*/ 281531 h 4090355"/>
                  <a:gd name="connsiteX0" fmla="*/ 44507 w 5223945"/>
                  <a:gd name="connsiteY0" fmla="*/ 281531 h 4090355"/>
                  <a:gd name="connsiteX1" fmla="*/ 1118394 w 5223945"/>
                  <a:gd name="connsiteY1" fmla="*/ 47614 h 4090355"/>
                  <a:gd name="connsiteX2" fmla="*/ 2287976 w 5223945"/>
                  <a:gd name="connsiteY2" fmla="*/ 5084 h 4090355"/>
                  <a:gd name="connsiteX3" fmla="*/ 3755269 w 5223945"/>
                  <a:gd name="connsiteY3" fmla="*/ 122043 h 4090355"/>
                  <a:gd name="connsiteX4" fmla="*/ 5158241 w 5223945"/>
                  <a:gd name="connsiteY4" fmla="*/ 717466 h 4090355"/>
                  <a:gd name="connsiteX5" fmla="*/ 5217185 w 5223945"/>
                  <a:gd name="connsiteY5" fmla="*/ 1663766 h 4090355"/>
                  <a:gd name="connsiteX6" fmla="*/ 5146767 w 5223945"/>
                  <a:gd name="connsiteY6" fmla="*/ 2546265 h 4090355"/>
                  <a:gd name="connsiteX7" fmla="*/ 5073706 w 5223945"/>
                  <a:gd name="connsiteY7" fmla="*/ 3577624 h 4090355"/>
                  <a:gd name="connsiteX8" fmla="*/ 3787168 w 5223945"/>
                  <a:gd name="connsiteY8" fmla="*/ 3917865 h 4090355"/>
                  <a:gd name="connsiteX9" fmla="*/ 2287978 w 5223945"/>
                  <a:gd name="connsiteY9" fmla="*/ 4056088 h 4090355"/>
                  <a:gd name="connsiteX10" fmla="*/ 1182190 w 5223945"/>
                  <a:gd name="connsiteY10" fmla="*/ 4077353 h 4090355"/>
                  <a:gd name="connsiteX11" fmla="*/ 55138 w 5223945"/>
                  <a:gd name="connsiteY11" fmla="*/ 3885968 h 4090355"/>
                  <a:gd name="connsiteX12" fmla="*/ 172097 w 5223945"/>
                  <a:gd name="connsiteY12" fmla="*/ 2801447 h 4090355"/>
                  <a:gd name="connsiteX13" fmla="*/ 118934 w 5223945"/>
                  <a:gd name="connsiteY13" fmla="*/ 1483010 h 4090355"/>
                  <a:gd name="connsiteX14" fmla="*/ 44507 w 5223945"/>
                  <a:gd name="connsiteY14" fmla="*/ 281531 h 4090355"/>
                  <a:gd name="connsiteX0" fmla="*/ 44507 w 5230888"/>
                  <a:gd name="connsiteY0" fmla="*/ 281531 h 4090355"/>
                  <a:gd name="connsiteX1" fmla="*/ 1118394 w 5230888"/>
                  <a:gd name="connsiteY1" fmla="*/ 47614 h 4090355"/>
                  <a:gd name="connsiteX2" fmla="*/ 2287976 w 5230888"/>
                  <a:gd name="connsiteY2" fmla="*/ 5084 h 4090355"/>
                  <a:gd name="connsiteX3" fmla="*/ 3755269 w 5230888"/>
                  <a:gd name="connsiteY3" fmla="*/ 122043 h 4090355"/>
                  <a:gd name="connsiteX4" fmla="*/ 5158241 w 5230888"/>
                  <a:gd name="connsiteY4" fmla="*/ 717466 h 4090355"/>
                  <a:gd name="connsiteX5" fmla="*/ 5217185 w 5230888"/>
                  <a:gd name="connsiteY5" fmla="*/ 1663766 h 4090355"/>
                  <a:gd name="connsiteX6" fmla="*/ 5227710 w 5230888"/>
                  <a:gd name="connsiteY6" fmla="*/ 2503737 h 4090355"/>
                  <a:gd name="connsiteX7" fmla="*/ 5146767 w 5230888"/>
                  <a:gd name="connsiteY7" fmla="*/ 2546265 h 4090355"/>
                  <a:gd name="connsiteX8" fmla="*/ 5073706 w 5230888"/>
                  <a:gd name="connsiteY8" fmla="*/ 3577624 h 4090355"/>
                  <a:gd name="connsiteX9" fmla="*/ 3787168 w 5230888"/>
                  <a:gd name="connsiteY9" fmla="*/ 3917865 h 4090355"/>
                  <a:gd name="connsiteX10" fmla="*/ 2287978 w 5230888"/>
                  <a:gd name="connsiteY10" fmla="*/ 4056088 h 4090355"/>
                  <a:gd name="connsiteX11" fmla="*/ 1182190 w 5230888"/>
                  <a:gd name="connsiteY11" fmla="*/ 4077353 h 4090355"/>
                  <a:gd name="connsiteX12" fmla="*/ 55138 w 5230888"/>
                  <a:gd name="connsiteY12" fmla="*/ 3885968 h 4090355"/>
                  <a:gd name="connsiteX13" fmla="*/ 172097 w 5230888"/>
                  <a:gd name="connsiteY13" fmla="*/ 2801447 h 4090355"/>
                  <a:gd name="connsiteX14" fmla="*/ 118934 w 5230888"/>
                  <a:gd name="connsiteY14" fmla="*/ 1483010 h 4090355"/>
                  <a:gd name="connsiteX15" fmla="*/ 44507 w 5230888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32421"/>
                  <a:gd name="connsiteY0" fmla="*/ 281531 h 4090355"/>
                  <a:gd name="connsiteX1" fmla="*/ 1118394 w 5232421"/>
                  <a:gd name="connsiteY1" fmla="*/ 47614 h 4090355"/>
                  <a:gd name="connsiteX2" fmla="*/ 2287976 w 5232421"/>
                  <a:gd name="connsiteY2" fmla="*/ 5084 h 4090355"/>
                  <a:gd name="connsiteX3" fmla="*/ 3755269 w 5232421"/>
                  <a:gd name="connsiteY3" fmla="*/ 122043 h 4090355"/>
                  <a:gd name="connsiteX4" fmla="*/ 5158241 w 5232421"/>
                  <a:gd name="connsiteY4" fmla="*/ 717466 h 4090355"/>
                  <a:gd name="connsiteX5" fmla="*/ 5227713 w 5232421"/>
                  <a:gd name="connsiteY5" fmla="*/ 1536175 h 4090355"/>
                  <a:gd name="connsiteX6" fmla="*/ 5227710 w 5232421"/>
                  <a:gd name="connsiteY6" fmla="*/ 2503737 h 4090355"/>
                  <a:gd name="connsiteX7" fmla="*/ 5146767 w 5232421"/>
                  <a:gd name="connsiteY7" fmla="*/ 2546265 h 4090355"/>
                  <a:gd name="connsiteX8" fmla="*/ 5073706 w 5232421"/>
                  <a:gd name="connsiteY8" fmla="*/ 3577624 h 4090355"/>
                  <a:gd name="connsiteX9" fmla="*/ 3787168 w 5232421"/>
                  <a:gd name="connsiteY9" fmla="*/ 3917865 h 4090355"/>
                  <a:gd name="connsiteX10" fmla="*/ 2287978 w 5232421"/>
                  <a:gd name="connsiteY10" fmla="*/ 4056088 h 4090355"/>
                  <a:gd name="connsiteX11" fmla="*/ 1182190 w 5232421"/>
                  <a:gd name="connsiteY11" fmla="*/ 4077353 h 4090355"/>
                  <a:gd name="connsiteX12" fmla="*/ 55138 w 5232421"/>
                  <a:gd name="connsiteY12" fmla="*/ 3885968 h 4090355"/>
                  <a:gd name="connsiteX13" fmla="*/ 172097 w 5232421"/>
                  <a:gd name="connsiteY13" fmla="*/ 2801447 h 4090355"/>
                  <a:gd name="connsiteX14" fmla="*/ 118934 w 5232421"/>
                  <a:gd name="connsiteY14" fmla="*/ 1483010 h 4090355"/>
                  <a:gd name="connsiteX15" fmla="*/ 44507 w 5232421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7 w 5228922"/>
                  <a:gd name="connsiteY7" fmla="*/ 2546265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228922"/>
                  <a:gd name="connsiteY0" fmla="*/ 281531 h 4090355"/>
                  <a:gd name="connsiteX1" fmla="*/ 1118394 w 5228922"/>
                  <a:gd name="connsiteY1" fmla="*/ 47614 h 4090355"/>
                  <a:gd name="connsiteX2" fmla="*/ 2287976 w 5228922"/>
                  <a:gd name="connsiteY2" fmla="*/ 5084 h 4090355"/>
                  <a:gd name="connsiteX3" fmla="*/ 3755269 w 5228922"/>
                  <a:gd name="connsiteY3" fmla="*/ 122043 h 4090355"/>
                  <a:gd name="connsiteX4" fmla="*/ 5158241 w 5228922"/>
                  <a:gd name="connsiteY4" fmla="*/ 717466 h 4090355"/>
                  <a:gd name="connsiteX5" fmla="*/ 5164549 w 5228922"/>
                  <a:gd name="connsiteY5" fmla="*/ 1536175 h 4090355"/>
                  <a:gd name="connsiteX6" fmla="*/ 5227710 w 5228922"/>
                  <a:gd name="connsiteY6" fmla="*/ 2503737 h 4090355"/>
                  <a:gd name="connsiteX7" fmla="*/ 5146768 w 5228922"/>
                  <a:gd name="connsiteY7" fmla="*/ 3194852 h 4090355"/>
                  <a:gd name="connsiteX8" fmla="*/ 5073706 w 5228922"/>
                  <a:gd name="connsiteY8" fmla="*/ 3577624 h 4090355"/>
                  <a:gd name="connsiteX9" fmla="*/ 3787168 w 5228922"/>
                  <a:gd name="connsiteY9" fmla="*/ 3917865 h 4090355"/>
                  <a:gd name="connsiteX10" fmla="*/ 2287978 w 5228922"/>
                  <a:gd name="connsiteY10" fmla="*/ 4056088 h 4090355"/>
                  <a:gd name="connsiteX11" fmla="*/ 1182190 w 5228922"/>
                  <a:gd name="connsiteY11" fmla="*/ 4077353 h 4090355"/>
                  <a:gd name="connsiteX12" fmla="*/ 55138 w 5228922"/>
                  <a:gd name="connsiteY12" fmla="*/ 3885968 h 4090355"/>
                  <a:gd name="connsiteX13" fmla="*/ 172097 w 5228922"/>
                  <a:gd name="connsiteY13" fmla="*/ 2801447 h 4090355"/>
                  <a:gd name="connsiteX14" fmla="*/ 118934 w 5228922"/>
                  <a:gd name="connsiteY14" fmla="*/ 1483010 h 4090355"/>
                  <a:gd name="connsiteX15" fmla="*/ 44507 w 5228922"/>
                  <a:gd name="connsiteY15" fmla="*/ 281531 h 4090355"/>
                  <a:gd name="connsiteX0" fmla="*/ 44507 w 5178251"/>
                  <a:gd name="connsiteY0" fmla="*/ 281531 h 4090355"/>
                  <a:gd name="connsiteX1" fmla="*/ 1118394 w 5178251"/>
                  <a:gd name="connsiteY1" fmla="*/ 47614 h 4090355"/>
                  <a:gd name="connsiteX2" fmla="*/ 2287976 w 5178251"/>
                  <a:gd name="connsiteY2" fmla="*/ 5084 h 4090355"/>
                  <a:gd name="connsiteX3" fmla="*/ 3755269 w 5178251"/>
                  <a:gd name="connsiteY3" fmla="*/ 122043 h 4090355"/>
                  <a:gd name="connsiteX4" fmla="*/ 5158241 w 5178251"/>
                  <a:gd name="connsiteY4" fmla="*/ 717466 h 4090355"/>
                  <a:gd name="connsiteX5" fmla="*/ 5164549 w 5178251"/>
                  <a:gd name="connsiteY5" fmla="*/ 1536175 h 4090355"/>
                  <a:gd name="connsiteX6" fmla="*/ 5175073 w 5178251"/>
                  <a:gd name="connsiteY6" fmla="*/ 2386779 h 4090355"/>
                  <a:gd name="connsiteX7" fmla="*/ 5146768 w 5178251"/>
                  <a:gd name="connsiteY7" fmla="*/ 3194852 h 4090355"/>
                  <a:gd name="connsiteX8" fmla="*/ 5073706 w 5178251"/>
                  <a:gd name="connsiteY8" fmla="*/ 3577624 h 4090355"/>
                  <a:gd name="connsiteX9" fmla="*/ 3787168 w 5178251"/>
                  <a:gd name="connsiteY9" fmla="*/ 3917865 h 4090355"/>
                  <a:gd name="connsiteX10" fmla="*/ 2287978 w 5178251"/>
                  <a:gd name="connsiteY10" fmla="*/ 4056088 h 4090355"/>
                  <a:gd name="connsiteX11" fmla="*/ 1182190 w 5178251"/>
                  <a:gd name="connsiteY11" fmla="*/ 4077353 h 4090355"/>
                  <a:gd name="connsiteX12" fmla="*/ 55138 w 5178251"/>
                  <a:gd name="connsiteY12" fmla="*/ 3885968 h 4090355"/>
                  <a:gd name="connsiteX13" fmla="*/ 172097 w 5178251"/>
                  <a:gd name="connsiteY13" fmla="*/ 2801447 h 4090355"/>
                  <a:gd name="connsiteX14" fmla="*/ 118934 w 5178251"/>
                  <a:gd name="connsiteY14" fmla="*/ 1483010 h 4090355"/>
                  <a:gd name="connsiteX15" fmla="*/ 44507 w 5178251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6768 w 5175073"/>
                  <a:gd name="connsiteY7" fmla="*/ 3194852 h 4090355"/>
                  <a:gd name="connsiteX8" fmla="*/ 5073706 w 5175073"/>
                  <a:gd name="connsiteY8" fmla="*/ 3577624 h 4090355"/>
                  <a:gd name="connsiteX9" fmla="*/ 3787168 w 5175073"/>
                  <a:gd name="connsiteY9" fmla="*/ 3917865 h 4090355"/>
                  <a:gd name="connsiteX10" fmla="*/ 2287978 w 5175073"/>
                  <a:gd name="connsiteY10" fmla="*/ 4056088 h 4090355"/>
                  <a:gd name="connsiteX11" fmla="*/ 1182190 w 5175073"/>
                  <a:gd name="connsiteY11" fmla="*/ 4077353 h 4090355"/>
                  <a:gd name="connsiteX12" fmla="*/ 55138 w 5175073"/>
                  <a:gd name="connsiteY12" fmla="*/ 3885968 h 4090355"/>
                  <a:gd name="connsiteX13" fmla="*/ 172097 w 5175073"/>
                  <a:gd name="connsiteY13" fmla="*/ 2801447 h 4090355"/>
                  <a:gd name="connsiteX14" fmla="*/ 118934 w 5175073"/>
                  <a:gd name="connsiteY14" fmla="*/ 1483010 h 4090355"/>
                  <a:gd name="connsiteX15" fmla="*/ 44507 w 5175073"/>
                  <a:gd name="connsiteY15" fmla="*/ 281531 h 4090355"/>
                  <a:gd name="connsiteX0" fmla="*/ 44507 w 5285530"/>
                  <a:gd name="connsiteY0" fmla="*/ 281531 h 4090355"/>
                  <a:gd name="connsiteX1" fmla="*/ 1118394 w 5285530"/>
                  <a:gd name="connsiteY1" fmla="*/ 47614 h 4090355"/>
                  <a:gd name="connsiteX2" fmla="*/ 2287976 w 5285530"/>
                  <a:gd name="connsiteY2" fmla="*/ 5084 h 4090355"/>
                  <a:gd name="connsiteX3" fmla="*/ 3755269 w 5285530"/>
                  <a:gd name="connsiteY3" fmla="*/ 122043 h 4090355"/>
                  <a:gd name="connsiteX4" fmla="*/ 5158241 w 5285530"/>
                  <a:gd name="connsiteY4" fmla="*/ 717466 h 4090355"/>
                  <a:gd name="connsiteX5" fmla="*/ 5164549 w 5285530"/>
                  <a:gd name="connsiteY5" fmla="*/ 1536175 h 4090355"/>
                  <a:gd name="connsiteX6" fmla="*/ 5175073 w 5285530"/>
                  <a:gd name="connsiteY6" fmla="*/ 2386779 h 4090355"/>
                  <a:gd name="connsiteX7" fmla="*/ 5146768 w 5285530"/>
                  <a:gd name="connsiteY7" fmla="*/ 3194852 h 4090355"/>
                  <a:gd name="connsiteX8" fmla="*/ 5073706 w 5285530"/>
                  <a:gd name="connsiteY8" fmla="*/ 3577624 h 4090355"/>
                  <a:gd name="connsiteX9" fmla="*/ 3787168 w 5285530"/>
                  <a:gd name="connsiteY9" fmla="*/ 3917865 h 4090355"/>
                  <a:gd name="connsiteX10" fmla="*/ 2287978 w 5285530"/>
                  <a:gd name="connsiteY10" fmla="*/ 4056088 h 4090355"/>
                  <a:gd name="connsiteX11" fmla="*/ 1182190 w 5285530"/>
                  <a:gd name="connsiteY11" fmla="*/ 4077353 h 4090355"/>
                  <a:gd name="connsiteX12" fmla="*/ 55138 w 5285530"/>
                  <a:gd name="connsiteY12" fmla="*/ 3885968 h 4090355"/>
                  <a:gd name="connsiteX13" fmla="*/ 172097 w 5285530"/>
                  <a:gd name="connsiteY13" fmla="*/ 2801447 h 4090355"/>
                  <a:gd name="connsiteX14" fmla="*/ 118934 w 5285530"/>
                  <a:gd name="connsiteY14" fmla="*/ 1483010 h 4090355"/>
                  <a:gd name="connsiteX15" fmla="*/ 44507 w 5285530"/>
                  <a:gd name="connsiteY15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206226"/>
                  <a:gd name="connsiteY0" fmla="*/ 281531 h 4090355"/>
                  <a:gd name="connsiteX1" fmla="*/ 1118394 w 5206226"/>
                  <a:gd name="connsiteY1" fmla="*/ 47614 h 4090355"/>
                  <a:gd name="connsiteX2" fmla="*/ 2287976 w 5206226"/>
                  <a:gd name="connsiteY2" fmla="*/ 5084 h 4090355"/>
                  <a:gd name="connsiteX3" fmla="*/ 3755269 w 5206226"/>
                  <a:gd name="connsiteY3" fmla="*/ 122043 h 4090355"/>
                  <a:gd name="connsiteX4" fmla="*/ 5158241 w 5206226"/>
                  <a:gd name="connsiteY4" fmla="*/ 717466 h 4090355"/>
                  <a:gd name="connsiteX5" fmla="*/ 5164549 w 5206226"/>
                  <a:gd name="connsiteY5" fmla="*/ 1536175 h 4090355"/>
                  <a:gd name="connsiteX6" fmla="*/ 5175073 w 5206226"/>
                  <a:gd name="connsiteY6" fmla="*/ 2386779 h 4090355"/>
                  <a:gd name="connsiteX7" fmla="*/ 5073706 w 5206226"/>
                  <a:gd name="connsiteY7" fmla="*/ 3577624 h 4090355"/>
                  <a:gd name="connsiteX8" fmla="*/ 3787168 w 5206226"/>
                  <a:gd name="connsiteY8" fmla="*/ 3917865 h 4090355"/>
                  <a:gd name="connsiteX9" fmla="*/ 2287978 w 5206226"/>
                  <a:gd name="connsiteY9" fmla="*/ 4056088 h 4090355"/>
                  <a:gd name="connsiteX10" fmla="*/ 1182190 w 5206226"/>
                  <a:gd name="connsiteY10" fmla="*/ 4077353 h 4090355"/>
                  <a:gd name="connsiteX11" fmla="*/ 55138 w 5206226"/>
                  <a:gd name="connsiteY11" fmla="*/ 3885968 h 4090355"/>
                  <a:gd name="connsiteX12" fmla="*/ 172097 w 5206226"/>
                  <a:gd name="connsiteY12" fmla="*/ 2801447 h 4090355"/>
                  <a:gd name="connsiteX13" fmla="*/ 118934 w 5206226"/>
                  <a:gd name="connsiteY13" fmla="*/ 1483010 h 4090355"/>
                  <a:gd name="connsiteX14" fmla="*/ 44507 w 5206226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073706 w 5175073"/>
                  <a:gd name="connsiteY7" fmla="*/ 3577624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98300"/>
                  <a:gd name="connsiteY0" fmla="*/ 281531 h 4090355"/>
                  <a:gd name="connsiteX1" fmla="*/ 1118394 w 5198300"/>
                  <a:gd name="connsiteY1" fmla="*/ 47614 h 4090355"/>
                  <a:gd name="connsiteX2" fmla="*/ 2287976 w 5198300"/>
                  <a:gd name="connsiteY2" fmla="*/ 5084 h 4090355"/>
                  <a:gd name="connsiteX3" fmla="*/ 3755269 w 5198300"/>
                  <a:gd name="connsiteY3" fmla="*/ 122043 h 4090355"/>
                  <a:gd name="connsiteX4" fmla="*/ 5158241 w 5198300"/>
                  <a:gd name="connsiteY4" fmla="*/ 717466 h 4090355"/>
                  <a:gd name="connsiteX5" fmla="*/ 5164549 w 5198300"/>
                  <a:gd name="connsiteY5" fmla="*/ 1536175 h 4090355"/>
                  <a:gd name="connsiteX6" fmla="*/ 5175073 w 5198300"/>
                  <a:gd name="connsiteY6" fmla="*/ 2386779 h 4090355"/>
                  <a:gd name="connsiteX7" fmla="*/ 5147398 w 5198300"/>
                  <a:gd name="connsiteY7" fmla="*/ 3471298 h 4090355"/>
                  <a:gd name="connsiteX8" fmla="*/ 3787168 w 5198300"/>
                  <a:gd name="connsiteY8" fmla="*/ 3917865 h 4090355"/>
                  <a:gd name="connsiteX9" fmla="*/ 2287978 w 5198300"/>
                  <a:gd name="connsiteY9" fmla="*/ 4056088 h 4090355"/>
                  <a:gd name="connsiteX10" fmla="*/ 1182190 w 5198300"/>
                  <a:gd name="connsiteY10" fmla="*/ 4077353 h 4090355"/>
                  <a:gd name="connsiteX11" fmla="*/ 55138 w 5198300"/>
                  <a:gd name="connsiteY11" fmla="*/ 3885968 h 4090355"/>
                  <a:gd name="connsiteX12" fmla="*/ 172097 w 5198300"/>
                  <a:gd name="connsiteY12" fmla="*/ 2801447 h 4090355"/>
                  <a:gd name="connsiteX13" fmla="*/ 118934 w 5198300"/>
                  <a:gd name="connsiteY13" fmla="*/ 1483010 h 4090355"/>
                  <a:gd name="connsiteX14" fmla="*/ 44507 w 5198300"/>
                  <a:gd name="connsiteY14" fmla="*/ 281531 h 4090355"/>
                  <a:gd name="connsiteX0" fmla="*/ 44507 w 5175073"/>
                  <a:gd name="connsiteY0" fmla="*/ 281531 h 4090355"/>
                  <a:gd name="connsiteX1" fmla="*/ 1118394 w 5175073"/>
                  <a:gd name="connsiteY1" fmla="*/ 47614 h 4090355"/>
                  <a:gd name="connsiteX2" fmla="*/ 2287976 w 5175073"/>
                  <a:gd name="connsiteY2" fmla="*/ 5084 h 4090355"/>
                  <a:gd name="connsiteX3" fmla="*/ 3755269 w 5175073"/>
                  <a:gd name="connsiteY3" fmla="*/ 122043 h 4090355"/>
                  <a:gd name="connsiteX4" fmla="*/ 5158241 w 5175073"/>
                  <a:gd name="connsiteY4" fmla="*/ 717466 h 4090355"/>
                  <a:gd name="connsiteX5" fmla="*/ 5164549 w 5175073"/>
                  <a:gd name="connsiteY5" fmla="*/ 1536175 h 4090355"/>
                  <a:gd name="connsiteX6" fmla="*/ 5175073 w 5175073"/>
                  <a:gd name="connsiteY6" fmla="*/ 2386779 h 4090355"/>
                  <a:gd name="connsiteX7" fmla="*/ 5147398 w 5175073"/>
                  <a:gd name="connsiteY7" fmla="*/ 3471298 h 4090355"/>
                  <a:gd name="connsiteX8" fmla="*/ 3787168 w 5175073"/>
                  <a:gd name="connsiteY8" fmla="*/ 3917865 h 4090355"/>
                  <a:gd name="connsiteX9" fmla="*/ 2287978 w 5175073"/>
                  <a:gd name="connsiteY9" fmla="*/ 4056088 h 4090355"/>
                  <a:gd name="connsiteX10" fmla="*/ 1182190 w 5175073"/>
                  <a:gd name="connsiteY10" fmla="*/ 4077353 h 4090355"/>
                  <a:gd name="connsiteX11" fmla="*/ 55138 w 5175073"/>
                  <a:gd name="connsiteY11" fmla="*/ 3885968 h 4090355"/>
                  <a:gd name="connsiteX12" fmla="*/ 172097 w 5175073"/>
                  <a:gd name="connsiteY12" fmla="*/ 2801447 h 4090355"/>
                  <a:gd name="connsiteX13" fmla="*/ 118934 w 5175073"/>
                  <a:gd name="connsiteY13" fmla="*/ 1483010 h 4090355"/>
                  <a:gd name="connsiteX14" fmla="*/ 44507 w 5175073"/>
                  <a:gd name="connsiteY14" fmla="*/ 281531 h 4090355"/>
                  <a:gd name="connsiteX0" fmla="*/ 44507 w 5164549"/>
                  <a:gd name="connsiteY0" fmla="*/ 281531 h 4090355"/>
                  <a:gd name="connsiteX1" fmla="*/ 1118394 w 5164549"/>
                  <a:gd name="connsiteY1" fmla="*/ 47614 h 4090355"/>
                  <a:gd name="connsiteX2" fmla="*/ 2287976 w 5164549"/>
                  <a:gd name="connsiteY2" fmla="*/ 5084 h 4090355"/>
                  <a:gd name="connsiteX3" fmla="*/ 3755269 w 5164549"/>
                  <a:gd name="connsiteY3" fmla="*/ 122043 h 4090355"/>
                  <a:gd name="connsiteX4" fmla="*/ 5158241 w 5164549"/>
                  <a:gd name="connsiteY4" fmla="*/ 717466 h 4090355"/>
                  <a:gd name="connsiteX5" fmla="*/ 5164549 w 5164549"/>
                  <a:gd name="connsiteY5" fmla="*/ 1536175 h 4090355"/>
                  <a:gd name="connsiteX6" fmla="*/ 5164545 w 5164549"/>
                  <a:gd name="connsiteY6" fmla="*/ 2248556 h 4090355"/>
                  <a:gd name="connsiteX7" fmla="*/ 5147398 w 5164549"/>
                  <a:gd name="connsiteY7" fmla="*/ 3471298 h 4090355"/>
                  <a:gd name="connsiteX8" fmla="*/ 3787168 w 5164549"/>
                  <a:gd name="connsiteY8" fmla="*/ 3917865 h 4090355"/>
                  <a:gd name="connsiteX9" fmla="*/ 2287978 w 5164549"/>
                  <a:gd name="connsiteY9" fmla="*/ 4056088 h 4090355"/>
                  <a:gd name="connsiteX10" fmla="*/ 1182190 w 5164549"/>
                  <a:gd name="connsiteY10" fmla="*/ 4077353 h 4090355"/>
                  <a:gd name="connsiteX11" fmla="*/ 55138 w 5164549"/>
                  <a:gd name="connsiteY11" fmla="*/ 3885968 h 4090355"/>
                  <a:gd name="connsiteX12" fmla="*/ 172097 w 5164549"/>
                  <a:gd name="connsiteY12" fmla="*/ 2801447 h 4090355"/>
                  <a:gd name="connsiteX13" fmla="*/ 118934 w 5164549"/>
                  <a:gd name="connsiteY13" fmla="*/ 1483010 h 4090355"/>
                  <a:gd name="connsiteX14" fmla="*/ 44507 w 5164549"/>
                  <a:gd name="connsiteY14" fmla="*/ 281531 h 4090355"/>
                  <a:gd name="connsiteX0" fmla="*/ 44507 w 5238240"/>
                  <a:gd name="connsiteY0" fmla="*/ 281531 h 4090355"/>
                  <a:gd name="connsiteX1" fmla="*/ 1118394 w 5238240"/>
                  <a:gd name="connsiteY1" fmla="*/ 47614 h 4090355"/>
                  <a:gd name="connsiteX2" fmla="*/ 2287976 w 5238240"/>
                  <a:gd name="connsiteY2" fmla="*/ 5084 h 4090355"/>
                  <a:gd name="connsiteX3" fmla="*/ 3755269 w 5238240"/>
                  <a:gd name="connsiteY3" fmla="*/ 122043 h 4090355"/>
                  <a:gd name="connsiteX4" fmla="*/ 5158241 w 5238240"/>
                  <a:gd name="connsiteY4" fmla="*/ 717466 h 4090355"/>
                  <a:gd name="connsiteX5" fmla="*/ 5238240 w 5238240"/>
                  <a:gd name="connsiteY5" fmla="*/ 1429850 h 4090355"/>
                  <a:gd name="connsiteX6" fmla="*/ 5164545 w 5238240"/>
                  <a:gd name="connsiteY6" fmla="*/ 2248556 h 4090355"/>
                  <a:gd name="connsiteX7" fmla="*/ 5147398 w 5238240"/>
                  <a:gd name="connsiteY7" fmla="*/ 3471298 h 4090355"/>
                  <a:gd name="connsiteX8" fmla="*/ 3787168 w 5238240"/>
                  <a:gd name="connsiteY8" fmla="*/ 3917865 h 4090355"/>
                  <a:gd name="connsiteX9" fmla="*/ 2287978 w 5238240"/>
                  <a:gd name="connsiteY9" fmla="*/ 4056088 h 4090355"/>
                  <a:gd name="connsiteX10" fmla="*/ 1182190 w 5238240"/>
                  <a:gd name="connsiteY10" fmla="*/ 4077353 h 4090355"/>
                  <a:gd name="connsiteX11" fmla="*/ 55138 w 5238240"/>
                  <a:gd name="connsiteY11" fmla="*/ 3885968 h 4090355"/>
                  <a:gd name="connsiteX12" fmla="*/ 172097 w 5238240"/>
                  <a:gd name="connsiteY12" fmla="*/ 2801447 h 4090355"/>
                  <a:gd name="connsiteX13" fmla="*/ 118934 w 5238240"/>
                  <a:gd name="connsiteY13" fmla="*/ 1483010 h 4090355"/>
                  <a:gd name="connsiteX14" fmla="*/ 44507 w 5238240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429850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164545 w 5242853"/>
                  <a:gd name="connsiteY6" fmla="*/ 2248556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69817"/>
                  <a:gd name="connsiteY0" fmla="*/ 281531 h 4090355"/>
                  <a:gd name="connsiteX1" fmla="*/ 1118394 w 5269817"/>
                  <a:gd name="connsiteY1" fmla="*/ 47614 h 4090355"/>
                  <a:gd name="connsiteX2" fmla="*/ 2287976 w 5269817"/>
                  <a:gd name="connsiteY2" fmla="*/ 5084 h 4090355"/>
                  <a:gd name="connsiteX3" fmla="*/ 3755269 w 5269817"/>
                  <a:gd name="connsiteY3" fmla="*/ 122043 h 4090355"/>
                  <a:gd name="connsiteX4" fmla="*/ 5158241 w 5269817"/>
                  <a:gd name="connsiteY4" fmla="*/ 717466 h 4090355"/>
                  <a:gd name="connsiteX5" fmla="*/ 5238240 w 5269817"/>
                  <a:gd name="connsiteY5" fmla="*/ 1536176 h 4090355"/>
                  <a:gd name="connsiteX6" fmla="*/ 5269817 w 5269817"/>
                  <a:gd name="connsiteY6" fmla="*/ 2110333 h 4090355"/>
                  <a:gd name="connsiteX7" fmla="*/ 5147398 w 5269817"/>
                  <a:gd name="connsiteY7" fmla="*/ 3471298 h 4090355"/>
                  <a:gd name="connsiteX8" fmla="*/ 3787168 w 5269817"/>
                  <a:gd name="connsiteY8" fmla="*/ 3917865 h 4090355"/>
                  <a:gd name="connsiteX9" fmla="*/ 2287978 w 5269817"/>
                  <a:gd name="connsiteY9" fmla="*/ 4056088 h 4090355"/>
                  <a:gd name="connsiteX10" fmla="*/ 1182190 w 5269817"/>
                  <a:gd name="connsiteY10" fmla="*/ 4077353 h 4090355"/>
                  <a:gd name="connsiteX11" fmla="*/ 55138 w 5269817"/>
                  <a:gd name="connsiteY11" fmla="*/ 3885968 h 4090355"/>
                  <a:gd name="connsiteX12" fmla="*/ 172097 w 5269817"/>
                  <a:gd name="connsiteY12" fmla="*/ 2801447 h 4090355"/>
                  <a:gd name="connsiteX13" fmla="*/ 118934 w 5269817"/>
                  <a:gd name="connsiteY13" fmla="*/ 1483010 h 4090355"/>
                  <a:gd name="connsiteX14" fmla="*/ 44507 w 5269817"/>
                  <a:gd name="connsiteY14" fmla="*/ 281531 h 4090355"/>
                  <a:gd name="connsiteX0" fmla="*/ 44507 w 5311927"/>
                  <a:gd name="connsiteY0" fmla="*/ 281531 h 4090355"/>
                  <a:gd name="connsiteX1" fmla="*/ 1118394 w 5311927"/>
                  <a:gd name="connsiteY1" fmla="*/ 47614 h 4090355"/>
                  <a:gd name="connsiteX2" fmla="*/ 2287976 w 5311927"/>
                  <a:gd name="connsiteY2" fmla="*/ 5084 h 4090355"/>
                  <a:gd name="connsiteX3" fmla="*/ 3755269 w 5311927"/>
                  <a:gd name="connsiteY3" fmla="*/ 122043 h 4090355"/>
                  <a:gd name="connsiteX4" fmla="*/ 5158241 w 5311927"/>
                  <a:gd name="connsiteY4" fmla="*/ 717466 h 4090355"/>
                  <a:gd name="connsiteX5" fmla="*/ 5238240 w 5311927"/>
                  <a:gd name="connsiteY5" fmla="*/ 1536176 h 4090355"/>
                  <a:gd name="connsiteX6" fmla="*/ 5311927 w 5311927"/>
                  <a:gd name="connsiteY6" fmla="*/ 2833347 h 4090355"/>
                  <a:gd name="connsiteX7" fmla="*/ 5147398 w 5311927"/>
                  <a:gd name="connsiteY7" fmla="*/ 3471298 h 4090355"/>
                  <a:gd name="connsiteX8" fmla="*/ 3787168 w 5311927"/>
                  <a:gd name="connsiteY8" fmla="*/ 3917865 h 4090355"/>
                  <a:gd name="connsiteX9" fmla="*/ 2287978 w 5311927"/>
                  <a:gd name="connsiteY9" fmla="*/ 4056088 h 4090355"/>
                  <a:gd name="connsiteX10" fmla="*/ 1182190 w 5311927"/>
                  <a:gd name="connsiteY10" fmla="*/ 4077353 h 4090355"/>
                  <a:gd name="connsiteX11" fmla="*/ 55138 w 5311927"/>
                  <a:gd name="connsiteY11" fmla="*/ 3885968 h 4090355"/>
                  <a:gd name="connsiteX12" fmla="*/ 172097 w 5311927"/>
                  <a:gd name="connsiteY12" fmla="*/ 2801447 h 4090355"/>
                  <a:gd name="connsiteX13" fmla="*/ 118934 w 5311927"/>
                  <a:gd name="connsiteY13" fmla="*/ 1483010 h 4090355"/>
                  <a:gd name="connsiteX14" fmla="*/ 44507 w 5311927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242853"/>
                  <a:gd name="connsiteY0" fmla="*/ 281531 h 4090355"/>
                  <a:gd name="connsiteX1" fmla="*/ 1118394 w 5242853"/>
                  <a:gd name="connsiteY1" fmla="*/ 47614 h 4090355"/>
                  <a:gd name="connsiteX2" fmla="*/ 2287976 w 5242853"/>
                  <a:gd name="connsiteY2" fmla="*/ 5084 h 4090355"/>
                  <a:gd name="connsiteX3" fmla="*/ 3755269 w 5242853"/>
                  <a:gd name="connsiteY3" fmla="*/ 122043 h 4090355"/>
                  <a:gd name="connsiteX4" fmla="*/ 5158241 w 5242853"/>
                  <a:gd name="connsiteY4" fmla="*/ 717466 h 4090355"/>
                  <a:gd name="connsiteX5" fmla="*/ 5238240 w 5242853"/>
                  <a:gd name="connsiteY5" fmla="*/ 1536176 h 4090355"/>
                  <a:gd name="connsiteX6" fmla="*/ 5227709 w 5242853"/>
                  <a:gd name="connsiteY6" fmla="*/ 2610063 h 4090355"/>
                  <a:gd name="connsiteX7" fmla="*/ 5147398 w 5242853"/>
                  <a:gd name="connsiteY7" fmla="*/ 3471298 h 4090355"/>
                  <a:gd name="connsiteX8" fmla="*/ 3787168 w 5242853"/>
                  <a:gd name="connsiteY8" fmla="*/ 3917865 h 4090355"/>
                  <a:gd name="connsiteX9" fmla="*/ 2287978 w 5242853"/>
                  <a:gd name="connsiteY9" fmla="*/ 4056088 h 4090355"/>
                  <a:gd name="connsiteX10" fmla="*/ 1182190 w 5242853"/>
                  <a:gd name="connsiteY10" fmla="*/ 4077353 h 4090355"/>
                  <a:gd name="connsiteX11" fmla="*/ 55138 w 5242853"/>
                  <a:gd name="connsiteY11" fmla="*/ 3885968 h 4090355"/>
                  <a:gd name="connsiteX12" fmla="*/ 172097 w 5242853"/>
                  <a:gd name="connsiteY12" fmla="*/ 2801447 h 4090355"/>
                  <a:gd name="connsiteX13" fmla="*/ 118934 w 5242853"/>
                  <a:gd name="connsiteY13" fmla="*/ 1483010 h 4090355"/>
                  <a:gd name="connsiteX14" fmla="*/ 44507 w 5242853"/>
                  <a:gd name="connsiteY14" fmla="*/ 281531 h 4090355"/>
                  <a:gd name="connsiteX0" fmla="*/ 44507 w 5311931"/>
                  <a:gd name="connsiteY0" fmla="*/ 281531 h 4090355"/>
                  <a:gd name="connsiteX1" fmla="*/ 1118394 w 5311931"/>
                  <a:gd name="connsiteY1" fmla="*/ 47614 h 4090355"/>
                  <a:gd name="connsiteX2" fmla="*/ 2287976 w 5311931"/>
                  <a:gd name="connsiteY2" fmla="*/ 5084 h 4090355"/>
                  <a:gd name="connsiteX3" fmla="*/ 3755269 w 5311931"/>
                  <a:gd name="connsiteY3" fmla="*/ 122043 h 4090355"/>
                  <a:gd name="connsiteX4" fmla="*/ 5158241 w 5311931"/>
                  <a:gd name="connsiteY4" fmla="*/ 717466 h 4090355"/>
                  <a:gd name="connsiteX5" fmla="*/ 5311931 w 5311931"/>
                  <a:gd name="connsiteY5" fmla="*/ 1536176 h 4090355"/>
                  <a:gd name="connsiteX6" fmla="*/ 5227709 w 5311931"/>
                  <a:gd name="connsiteY6" fmla="*/ 2610063 h 4090355"/>
                  <a:gd name="connsiteX7" fmla="*/ 5147398 w 5311931"/>
                  <a:gd name="connsiteY7" fmla="*/ 3471298 h 4090355"/>
                  <a:gd name="connsiteX8" fmla="*/ 3787168 w 5311931"/>
                  <a:gd name="connsiteY8" fmla="*/ 3917865 h 4090355"/>
                  <a:gd name="connsiteX9" fmla="*/ 2287978 w 5311931"/>
                  <a:gd name="connsiteY9" fmla="*/ 4056088 h 4090355"/>
                  <a:gd name="connsiteX10" fmla="*/ 1182190 w 5311931"/>
                  <a:gd name="connsiteY10" fmla="*/ 4077353 h 4090355"/>
                  <a:gd name="connsiteX11" fmla="*/ 55138 w 5311931"/>
                  <a:gd name="connsiteY11" fmla="*/ 3885968 h 4090355"/>
                  <a:gd name="connsiteX12" fmla="*/ 172097 w 5311931"/>
                  <a:gd name="connsiteY12" fmla="*/ 2801447 h 4090355"/>
                  <a:gd name="connsiteX13" fmla="*/ 118934 w 5311931"/>
                  <a:gd name="connsiteY13" fmla="*/ 1483010 h 4090355"/>
                  <a:gd name="connsiteX14" fmla="*/ 44507 w 5311931"/>
                  <a:gd name="connsiteY14" fmla="*/ 281531 h 4090355"/>
                  <a:gd name="connsiteX0" fmla="*/ 44507 w 5314210"/>
                  <a:gd name="connsiteY0" fmla="*/ 281531 h 4090355"/>
                  <a:gd name="connsiteX1" fmla="*/ 1118394 w 5314210"/>
                  <a:gd name="connsiteY1" fmla="*/ 47614 h 4090355"/>
                  <a:gd name="connsiteX2" fmla="*/ 2287976 w 5314210"/>
                  <a:gd name="connsiteY2" fmla="*/ 5084 h 4090355"/>
                  <a:gd name="connsiteX3" fmla="*/ 3755269 w 5314210"/>
                  <a:gd name="connsiteY3" fmla="*/ 122043 h 4090355"/>
                  <a:gd name="connsiteX4" fmla="*/ 5158241 w 5314210"/>
                  <a:gd name="connsiteY4" fmla="*/ 717466 h 4090355"/>
                  <a:gd name="connsiteX5" fmla="*/ 5311931 w 5314210"/>
                  <a:gd name="connsiteY5" fmla="*/ 1536176 h 4090355"/>
                  <a:gd name="connsiteX6" fmla="*/ 5248767 w 5314210"/>
                  <a:gd name="connsiteY6" fmla="*/ 2067802 h 4090355"/>
                  <a:gd name="connsiteX7" fmla="*/ 5227709 w 5314210"/>
                  <a:gd name="connsiteY7" fmla="*/ 2610063 h 4090355"/>
                  <a:gd name="connsiteX8" fmla="*/ 5147398 w 5314210"/>
                  <a:gd name="connsiteY8" fmla="*/ 3471298 h 4090355"/>
                  <a:gd name="connsiteX9" fmla="*/ 3787168 w 5314210"/>
                  <a:gd name="connsiteY9" fmla="*/ 3917865 h 4090355"/>
                  <a:gd name="connsiteX10" fmla="*/ 2287978 w 5314210"/>
                  <a:gd name="connsiteY10" fmla="*/ 4056088 h 4090355"/>
                  <a:gd name="connsiteX11" fmla="*/ 1182190 w 5314210"/>
                  <a:gd name="connsiteY11" fmla="*/ 4077353 h 4090355"/>
                  <a:gd name="connsiteX12" fmla="*/ 55138 w 5314210"/>
                  <a:gd name="connsiteY12" fmla="*/ 3885968 h 4090355"/>
                  <a:gd name="connsiteX13" fmla="*/ 172097 w 5314210"/>
                  <a:gd name="connsiteY13" fmla="*/ 2801447 h 4090355"/>
                  <a:gd name="connsiteX14" fmla="*/ 118934 w 5314210"/>
                  <a:gd name="connsiteY14" fmla="*/ 1483010 h 4090355"/>
                  <a:gd name="connsiteX15" fmla="*/ 44507 w 5314210"/>
                  <a:gd name="connsiteY15" fmla="*/ 281531 h 4090355"/>
                  <a:gd name="connsiteX0" fmla="*/ 44507 w 5322856"/>
                  <a:gd name="connsiteY0" fmla="*/ 281531 h 4090355"/>
                  <a:gd name="connsiteX1" fmla="*/ 1118394 w 5322856"/>
                  <a:gd name="connsiteY1" fmla="*/ 47614 h 4090355"/>
                  <a:gd name="connsiteX2" fmla="*/ 2287976 w 5322856"/>
                  <a:gd name="connsiteY2" fmla="*/ 5084 h 4090355"/>
                  <a:gd name="connsiteX3" fmla="*/ 3755269 w 5322856"/>
                  <a:gd name="connsiteY3" fmla="*/ 122043 h 4090355"/>
                  <a:gd name="connsiteX4" fmla="*/ 5158241 w 5322856"/>
                  <a:gd name="connsiteY4" fmla="*/ 717466 h 4090355"/>
                  <a:gd name="connsiteX5" fmla="*/ 5311931 w 5322856"/>
                  <a:gd name="connsiteY5" fmla="*/ 1536176 h 4090355"/>
                  <a:gd name="connsiteX6" fmla="*/ 5311931 w 5322856"/>
                  <a:gd name="connsiteY6" fmla="*/ 2099700 h 4090355"/>
                  <a:gd name="connsiteX7" fmla="*/ 5227709 w 5322856"/>
                  <a:gd name="connsiteY7" fmla="*/ 2610063 h 4090355"/>
                  <a:gd name="connsiteX8" fmla="*/ 5147398 w 5322856"/>
                  <a:gd name="connsiteY8" fmla="*/ 3471298 h 4090355"/>
                  <a:gd name="connsiteX9" fmla="*/ 3787168 w 5322856"/>
                  <a:gd name="connsiteY9" fmla="*/ 3917865 h 4090355"/>
                  <a:gd name="connsiteX10" fmla="*/ 2287978 w 5322856"/>
                  <a:gd name="connsiteY10" fmla="*/ 4056088 h 4090355"/>
                  <a:gd name="connsiteX11" fmla="*/ 1182190 w 5322856"/>
                  <a:gd name="connsiteY11" fmla="*/ 4077353 h 4090355"/>
                  <a:gd name="connsiteX12" fmla="*/ 55138 w 5322856"/>
                  <a:gd name="connsiteY12" fmla="*/ 3885968 h 4090355"/>
                  <a:gd name="connsiteX13" fmla="*/ 172097 w 5322856"/>
                  <a:gd name="connsiteY13" fmla="*/ 2801447 h 4090355"/>
                  <a:gd name="connsiteX14" fmla="*/ 118934 w 5322856"/>
                  <a:gd name="connsiteY14" fmla="*/ 1483010 h 4090355"/>
                  <a:gd name="connsiteX15" fmla="*/ 44507 w 5322856"/>
                  <a:gd name="connsiteY15" fmla="*/ 281531 h 4090355"/>
                  <a:gd name="connsiteX0" fmla="*/ 44507 w 5329554"/>
                  <a:gd name="connsiteY0" fmla="*/ 281531 h 4090355"/>
                  <a:gd name="connsiteX1" fmla="*/ 1118394 w 5329554"/>
                  <a:gd name="connsiteY1" fmla="*/ 47614 h 4090355"/>
                  <a:gd name="connsiteX2" fmla="*/ 2287976 w 5329554"/>
                  <a:gd name="connsiteY2" fmla="*/ 5084 h 4090355"/>
                  <a:gd name="connsiteX3" fmla="*/ 3755269 w 5329554"/>
                  <a:gd name="connsiteY3" fmla="*/ 122043 h 4090355"/>
                  <a:gd name="connsiteX4" fmla="*/ 5158241 w 5329554"/>
                  <a:gd name="connsiteY4" fmla="*/ 717466 h 4090355"/>
                  <a:gd name="connsiteX5" fmla="*/ 5322459 w 5329554"/>
                  <a:gd name="connsiteY5" fmla="*/ 1483013 h 4090355"/>
                  <a:gd name="connsiteX6" fmla="*/ 5311931 w 5329554"/>
                  <a:gd name="connsiteY6" fmla="*/ 2099700 h 4090355"/>
                  <a:gd name="connsiteX7" fmla="*/ 5227709 w 5329554"/>
                  <a:gd name="connsiteY7" fmla="*/ 2610063 h 4090355"/>
                  <a:gd name="connsiteX8" fmla="*/ 5147398 w 5329554"/>
                  <a:gd name="connsiteY8" fmla="*/ 3471298 h 4090355"/>
                  <a:gd name="connsiteX9" fmla="*/ 3787168 w 5329554"/>
                  <a:gd name="connsiteY9" fmla="*/ 3917865 h 4090355"/>
                  <a:gd name="connsiteX10" fmla="*/ 2287978 w 5329554"/>
                  <a:gd name="connsiteY10" fmla="*/ 4056088 h 4090355"/>
                  <a:gd name="connsiteX11" fmla="*/ 1182190 w 5329554"/>
                  <a:gd name="connsiteY11" fmla="*/ 4077353 h 4090355"/>
                  <a:gd name="connsiteX12" fmla="*/ 55138 w 5329554"/>
                  <a:gd name="connsiteY12" fmla="*/ 3885968 h 4090355"/>
                  <a:gd name="connsiteX13" fmla="*/ 172097 w 5329554"/>
                  <a:gd name="connsiteY13" fmla="*/ 2801447 h 4090355"/>
                  <a:gd name="connsiteX14" fmla="*/ 118934 w 5329554"/>
                  <a:gd name="connsiteY14" fmla="*/ 1483010 h 4090355"/>
                  <a:gd name="connsiteX15" fmla="*/ 44507 w 5329554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227709 w 5367447"/>
                  <a:gd name="connsiteY7" fmla="*/ 2610063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83013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408586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67447"/>
                  <a:gd name="connsiteY0" fmla="*/ 281531 h 4090355"/>
                  <a:gd name="connsiteX1" fmla="*/ 1118394 w 5367447"/>
                  <a:gd name="connsiteY1" fmla="*/ 47614 h 4090355"/>
                  <a:gd name="connsiteX2" fmla="*/ 2287976 w 5367447"/>
                  <a:gd name="connsiteY2" fmla="*/ 5084 h 4090355"/>
                  <a:gd name="connsiteX3" fmla="*/ 3755269 w 5367447"/>
                  <a:gd name="connsiteY3" fmla="*/ 122043 h 4090355"/>
                  <a:gd name="connsiteX4" fmla="*/ 5158241 w 5367447"/>
                  <a:gd name="connsiteY4" fmla="*/ 717466 h 4090355"/>
                  <a:gd name="connsiteX5" fmla="*/ 5322459 w 5367447"/>
                  <a:gd name="connsiteY5" fmla="*/ 1323525 h 4090355"/>
                  <a:gd name="connsiteX6" fmla="*/ 5364568 w 5367447"/>
                  <a:gd name="connsiteY6" fmla="*/ 2142230 h 4090355"/>
                  <a:gd name="connsiteX7" fmla="*/ 5343509 w 5367447"/>
                  <a:gd name="connsiteY7" fmla="*/ 2748286 h 4090355"/>
                  <a:gd name="connsiteX8" fmla="*/ 5147398 w 5367447"/>
                  <a:gd name="connsiteY8" fmla="*/ 3471298 h 4090355"/>
                  <a:gd name="connsiteX9" fmla="*/ 3787168 w 5367447"/>
                  <a:gd name="connsiteY9" fmla="*/ 3917865 h 4090355"/>
                  <a:gd name="connsiteX10" fmla="*/ 2287978 w 5367447"/>
                  <a:gd name="connsiteY10" fmla="*/ 4056088 h 4090355"/>
                  <a:gd name="connsiteX11" fmla="*/ 1182190 w 5367447"/>
                  <a:gd name="connsiteY11" fmla="*/ 4077353 h 4090355"/>
                  <a:gd name="connsiteX12" fmla="*/ 55138 w 5367447"/>
                  <a:gd name="connsiteY12" fmla="*/ 3885968 h 4090355"/>
                  <a:gd name="connsiteX13" fmla="*/ 172097 w 5367447"/>
                  <a:gd name="connsiteY13" fmla="*/ 2801447 h 4090355"/>
                  <a:gd name="connsiteX14" fmla="*/ 118934 w 5367447"/>
                  <a:gd name="connsiteY14" fmla="*/ 1483010 h 4090355"/>
                  <a:gd name="connsiteX15" fmla="*/ 44507 w 5367447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59 w 5370529"/>
                  <a:gd name="connsiteY5" fmla="*/ 1323525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748286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86312"/>
                  <a:gd name="connsiteY0" fmla="*/ 281531 h 4090355"/>
                  <a:gd name="connsiteX1" fmla="*/ 1118394 w 5386312"/>
                  <a:gd name="connsiteY1" fmla="*/ 47614 h 4090355"/>
                  <a:gd name="connsiteX2" fmla="*/ 2287976 w 5386312"/>
                  <a:gd name="connsiteY2" fmla="*/ 5084 h 4090355"/>
                  <a:gd name="connsiteX3" fmla="*/ 3755269 w 5386312"/>
                  <a:gd name="connsiteY3" fmla="*/ 122043 h 4090355"/>
                  <a:gd name="connsiteX4" fmla="*/ 5158241 w 5386312"/>
                  <a:gd name="connsiteY4" fmla="*/ 717466 h 4090355"/>
                  <a:gd name="connsiteX5" fmla="*/ 5322460 w 5386312"/>
                  <a:gd name="connsiteY5" fmla="*/ 1227832 h 4090355"/>
                  <a:gd name="connsiteX6" fmla="*/ 5364568 w 5386312"/>
                  <a:gd name="connsiteY6" fmla="*/ 2142230 h 4090355"/>
                  <a:gd name="connsiteX7" fmla="*/ 5343509 w 5386312"/>
                  <a:gd name="connsiteY7" fmla="*/ 2812081 h 4090355"/>
                  <a:gd name="connsiteX8" fmla="*/ 5147398 w 5386312"/>
                  <a:gd name="connsiteY8" fmla="*/ 3471298 h 4090355"/>
                  <a:gd name="connsiteX9" fmla="*/ 3787168 w 5386312"/>
                  <a:gd name="connsiteY9" fmla="*/ 3917865 h 4090355"/>
                  <a:gd name="connsiteX10" fmla="*/ 2287978 w 5386312"/>
                  <a:gd name="connsiteY10" fmla="*/ 4056088 h 4090355"/>
                  <a:gd name="connsiteX11" fmla="*/ 1182190 w 5386312"/>
                  <a:gd name="connsiteY11" fmla="*/ 4077353 h 4090355"/>
                  <a:gd name="connsiteX12" fmla="*/ 55138 w 5386312"/>
                  <a:gd name="connsiteY12" fmla="*/ 3885968 h 4090355"/>
                  <a:gd name="connsiteX13" fmla="*/ 172097 w 5386312"/>
                  <a:gd name="connsiteY13" fmla="*/ 2801447 h 4090355"/>
                  <a:gd name="connsiteX14" fmla="*/ 118934 w 5386312"/>
                  <a:gd name="connsiteY14" fmla="*/ 1483010 h 4090355"/>
                  <a:gd name="connsiteX15" fmla="*/ 44507 w 5386312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370529"/>
                  <a:gd name="connsiteY0" fmla="*/ 281531 h 4090355"/>
                  <a:gd name="connsiteX1" fmla="*/ 1118394 w 5370529"/>
                  <a:gd name="connsiteY1" fmla="*/ 47614 h 4090355"/>
                  <a:gd name="connsiteX2" fmla="*/ 2287976 w 5370529"/>
                  <a:gd name="connsiteY2" fmla="*/ 5084 h 4090355"/>
                  <a:gd name="connsiteX3" fmla="*/ 3755269 w 5370529"/>
                  <a:gd name="connsiteY3" fmla="*/ 122043 h 4090355"/>
                  <a:gd name="connsiteX4" fmla="*/ 5158241 w 5370529"/>
                  <a:gd name="connsiteY4" fmla="*/ 717466 h 4090355"/>
                  <a:gd name="connsiteX5" fmla="*/ 5322460 w 5370529"/>
                  <a:gd name="connsiteY5" fmla="*/ 1227832 h 4090355"/>
                  <a:gd name="connsiteX6" fmla="*/ 5364568 w 5370529"/>
                  <a:gd name="connsiteY6" fmla="*/ 2142230 h 4090355"/>
                  <a:gd name="connsiteX7" fmla="*/ 5343509 w 5370529"/>
                  <a:gd name="connsiteY7" fmla="*/ 2812081 h 4090355"/>
                  <a:gd name="connsiteX8" fmla="*/ 5147398 w 5370529"/>
                  <a:gd name="connsiteY8" fmla="*/ 3471298 h 4090355"/>
                  <a:gd name="connsiteX9" fmla="*/ 3787168 w 5370529"/>
                  <a:gd name="connsiteY9" fmla="*/ 3917865 h 4090355"/>
                  <a:gd name="connsiteX10" fmla="*/ 2287978 w 5370529"/>
                  <a:gd name="connsiteY10" fmla="*/ 4056088 h 4090355"/>
                  <a:gd name="connsiteX11" fmla="*/ 1182190 w 5370529"/>
                  <a:gd name="connsiteY11" fmla="*/ 4077353 h 4090355"/>
                  <a:gd name="connsiteX12" fmla="*/ 55138 w 5370529"/>
                  <a:gd name="connsiteY12" fmla="*/ 3885968 h 4090355"/>
                  <a:gd name="connsiteX13" fmla="*/ 172097 w 5370529"/>
                  <a:gd name="connsiteY13" fmla="*/ 2801447 h 4090355"/>
                  <a:gd name="connsiteX14" fmla="*/ 118934 w 5370529"/>
                  <a:gd name="connsiteY14" fmla="*/ 1483010 h 4090355"/>
                  <a:gd name="connsiteX15" fmla="*/ 44507 w 5370529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74128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9136"/>
                  <a:gd name="connsiteY0" fmla="*/ 281531 h 4090355"/>
                  <a:gd name="connsiteX1" fmla="*/ 1118394 w 5419136"/>
                  <a:gd name="connsiteY1" fmla="*/ 47614 h 4090355"/>
                  <a:gd name="connsiteX2" fmla="*/ 2287976 w 5419136"/>
                  <a:gd name="connsiteY2" fmla="*/ 5084 h 4090355"/>
                  <a:gd name="connsiteX3" fmla="*/ 3755269 w 5419136"/>
                  <a:gd name="connsiteY3" fmla="*/ 122043 h 4090355"/>
                  <a:gd name="connsiteX4" fmla="*/ 5158241 w 5419136"/>
                  <a:gd name="connsiteY4" fmla="*/ 717466 h 4090355"/>
                  <a:gd name="connsiteX5" fmla="*/ 5322460 w 5419136"/>
                  <a:gd name="connsiteY5" fmla="*/ 1227832 h 4090355"/>
                  <a:gd name="connsiteX6" fmla="*/ 5417205 w 5419136"/>
                  <a:gd name="connsiteY6" fmla="*/ 2110333 h 4090355"/>
                  <a:gd name="connsiteX7" fmla="*/ 5343509 w 5419136"/>
                  <a:gd name="connsiteY7" fmla="*/ 2812081 h 4090355"/>
                  <a:gd name="connsiteX8" fmla="*/ 5147398 w 5419136"/>
                  <a:gd name="connsiteY8" fmla="*/ 3471298 h 4090355"/>
                  <a:gd name="connsiteX9" fmla="*/ 3787168 w 5419136"/>
                  <a:gd name="connsiteY9" fmla="*/ 3917865 h 4090355"/>
                  <a:gd name="connsiteX10" fmla="*/ 2287978 w 5419136"/>
                  <a:gd name="connsiteY10" fmla="*/ 4056088 h 4090355"/>
                  <a:gd name="connsiteX11" fmla="*/ 1182190 w 5419136"/>
                  <a:gd name="connsiteY11" fmla="*/ 4077353 h 4090355"/>
                  <a:gd name="connsiteX12" fmla="*/ 55138 w 5419136"/>
                  <a:gd name="connsiteY12" fmla="*/ 3885968 h 4090355"/>
                  <a:gd name="connsiteX13" fmla="*/ 172097 w 5419136"/>
                  <a:gd name="connsiteY13" fmla="*/ 2801447 h 4090355"/>
                  <a:gd name="connsiteX14" fmla="*/ 118934 w 5419136"/>
                  <a:gd name="connsiteY14" fmla="*/ 1483010 h 4090355"/>
                  <a:gd name="connsiteX15" fmla="*/ 44507 w 5419136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  <a:gd name="connsiteX0" fmla="*/ 44507 w 5417465"/>
                  <a:gd name="connsiteY0" fmla="*/ 281531 h 4090355"/>
                  <a:gd name="connsiteX1" fmla="*/ 1118394 w 5417465"/>
                  <a:gd name="connsiteY1" fmla="*/ 47614 h 4090355"/>
                  <a:gd name="connsiteX2" fmla="*/ 2287976 w 5417465"/>
                  <a:gd name="connsiteY2" fmla="*/ 5084 h 4090355"/>
                  <a:gd name="connsiteX3" fmla="*/ 3755269 w 5417465"/>
                  <a:gd name="connsiteY3" fmla="*/ 122043 h 4090355"/>
                  <a:gd name="connsiteX4" fmla="*/ 5158241 w 5417465"/>
                  <a:gd name="connsiteY4" fmla="*/ 717466 h 4090355"/>
                  <a:gd name="connsiteX5" fmla="*/ 5322461 w 5417465"/>
                  <a:gd name="connsiteY5" fmla="*/ 1227832 h 4090355"/>
                  <a:gd name="connsiteX6" fmla="*/ 5417205 w 5417465"/>
                  <a:gd name="connsiteY6" fmla="*/ 2110333 h 4090355"/>
                  <a:gd name="connsiteX7" fmla="*/ 5343509 w 5417465"/>
                  <a:gd name="connsiteY7" fmla="*/ 2812081 h 4090355"/>
                  <a:gd name="connsiteX8" fmla="*/ 5147398 w 5417465"/>
                  <a:gd name="connsiteY8" fmla="*/ 3471298 h 4090355"/>
                  <a:gd name="connsiteX9" fmla="*/ 3787168 w 5417465"/>
                  <a:gd name="connsiteY9" fmla="*/ 3917865 h 4090355"/>
                  <a:gd name="connsiteX10" fmla="*/ 2287978 w 5417465"/>
                  <a:gd name="connsiteY10" fmla="*/ 4056088 h 4090355"/>
                  <a:gd name="connsiteX11" fmla="*/ 1182190 w 5417465"/>
                  <a:gd name="connsiteY11" fmla="*/ 4077353 h 4090355"/>
                  <a:gd name="connsiteX12" fmla="*/ 55138 w 5417465"/>
                  <a:gd name="connsiteY12" fmla="*/ 3885968 h 4090355"/>
                  <a:gd name="connsiteX13" fmla="*/ 172097 w 5417465"/>
                  <a:gd name="connsiteY13" fmla="*/ 2801447 h 4090355"/>
                  <a:gd name="connsiteX14" fmla="*/ 118934 w 5417465"/>
                  <a:gd name="connsiteY14" fmla="*/ 1483010 h 4090355"/>
                  <a:gd name="connsiteX15" fmla="*/ 44507 w 5417465"/>
                  <a:gd name="connsiteY15" fmla="*/ 281531 h 4090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786207 h 4039770"/>
                    <a:gd name="connsiteX15" fmla="*/ 94547 w 5014392"/>
                    <a:gd name="connsiteY15" fmla="*/ 180151 h 4039770"/>
                    <a:gd name="connsiteX0" fmla="*/ 91760 w 5011605"/>
                    <a:gd name="connsiteY0" fmla="*/ 180151 h 4039770"/>
                    <a:gd name="connsiteX1" fmla="*/ 814774 w 5011605"/>
                    <a:gd name="connsiteY1" fmla="*/ 63193 h 4039770"/>
                    <a:gd name="connsiteX2" fmla="*/ 1846132 w 5011605"/>
                    <a:gd name="connsiteY2" fmla="*/ 10030 h 4039770"/>
                    <a:gd name="connsiteX3" fmla="*/ 3600504 w 5011605"/>
                    <a:gd name="connsiteY3" fmla="*/ 20663 h 4039770"/>
                    <a:gd name="connsiteX4" fmla="*/ 4887043 w 5011605"/>
                    <a:gd name="connsiteY4" fmla="*/ 212049 h 4039770"/>
                    <a:gd name="connsiteX5" fmla="*/ 4961471 w 5011605"/>
                    <a:gd name="connsiteY5" fmla="*/ 488495 h 4039770"/>
                    <a:gd name="connsiteX6" fmla="*/ 4961471 w 5011605"/>
                    <a:gd name="connsiteY6" fmla="*/ 3359286 h 4039770"/>
                    <a:gd name="connsiteX7" fmla="*/ 4323518 w 5011605"/>
                    <a:gd name="connsiteY7" fmla="*/ 3582570 h 4039770"/>
                    <a:gd name="connsiteX8" fmla="*/ 2271434 w 5011605"/>
                    <a:gd name="connsiteY8" fmla="*/ 3922811 h 4039770"/>
                    <a:gd name="connsiteX9" fmla="*/ 1346402 w 5011605"/>
                    <a:gd name="connsiteY9" fmla="*/ 4039770 h 4039770"/>
                    <a:gd name="connsiteX10" fmla="*/ 272513 w 5011605"/>
                    <a:gd name="connsiteY10" fmla="*/ 3922811 h 4039770"/>
                    <a:gd name="connsiteX11" fmla="*/ 59862 w 5011605"/>
                    <a:gd name="connsiteY11" fmla="*/ 3816486 h 4039770"/>
                    <a:gd name="connsiteX12" fmla="*/ 59862 w 5011605"/>
                    <a:gd name="connsiteY12" fmla="*/ 2710700 h 4039770"/>
                    <a:gd name="connsiteX13" fmla="*/ 6699 w 5011605"/>
                    <a:gd name="connsiteY13" fmla="*/ 1392263 h 4039770"/>
                    <a:gd name="connsiteX14" fmla="*/ 91760 w 5011605"/>
                    <a:gd name="connsiteY14" fmla="*/ 180151 h 4039770"/>
                    <a:gd name="connsiteX0" fmla="*/ 80516 w 5021626"/>
                    <a:gd name="connsiteY0" fmla="*/ 222681 h 4039770"/>
                    <a:gd name="connsiteX1" fmla="*/ 824795 w 5021626"/>
                    <a:gd name="connsiteY1" fmla="*/ 63193 h 4039770"/>
                    <a:gd name="connsiteX2" fmla="*/ 1856153 w 5021626"/>
                    <a:gd name="connsiteY2" fmla="*/ 10030 h 4039770"/>
                    <a:gd name="connsiteX3" fmla="*/ 3610525 w 5021626"/>
                    <a:gd name="connsiteY3" fmla="*/ 20663 h 4039770"/>
                    <a:gd name="connsiteX4" fmla="*/ 4897064 w 5021626"/>
                    <a:gd name="connsiteY4" fmla="*/ 212049 h 4039770"/>
                    <a:gd name="connsiteX5" fmla="*/ 4971492 w 5021626"/>
                    <a:gd name="connsiteY5" fmla="*/ 488495 h 4039770"/>
                    <a:gd name="connsiteX6" fmla="*/ 4971492 w 5021626"/>
                    <a:gd name="connsiteY6" fmla="*/ 3359286 h 4039770"/>
                    <a:gd name="connsiteX7" fmla="*/ 4333539 w 5021626"/>
                    <a:gd name="connsiteY7" fmla="*/ 3582570 h 4039770"/>
                    <a:gd name="connsiteX8" fmla="*/ 2281455 w 5021626"/>
                    <a:gd name="connsiteY8" fmla="*/ 3922811 h 4039770"/>
                    <a:gd name="connsiteX9" fmla="*/ 1356423 w 5021626"/>
                    <a:gd name="connsiteY9" fmla="*/ 4039770 h 4039770"/>
                    <a:gd name="connsiteX10" fmla="*/ 282534 w 5021626"/>
                    <a:gd name="connsiteY10" fmla="*/ 3922811 h 4039770"/>
                    <a:gd name="connsiteX11" fmla="*/ 69883 w 5021626"/>
                    <a:gd name="connsiteY11" fmla="*/ 3816486 h 4039770"/>
                    <a:gd name="connsiteX12" fmla="*/ 69883 w 5021626"/>
                    <a:gd name="connsiteY12" fmla="*/ 2710700 h 4039770"/>
                    <a:gd name="connsiteX13" fmla="*/ 16720 w 5021626"/>
                    <a:gd name="connsiteY13" fmla="*/ 1392263 h 4039770"/>
                    <a:gd name="connsiteX14" fmla="*/ 80516 w 5021626"/>
                    <a:gd name="connsiteY14" fmla="*/ 22268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180151 h 4039770"/>
                    <a:gd name="connsiteX1" fmla="*/ 858925 w 5055756"/>
                    <a:gd name="connsiteY1" fmla="*/ 63193 h 4039770"/>
                    <a:gd name="connsiteX2" fmla="*/ 1890283 w 5055756"/>
                    <a:gd name="connsiteY2" fmla="*/ 10030 h 4039770"/>
                    <a:gd name="connsiteX3" fmla="*/ 3644655 w 5055756"/>
                    <a:gd name="connsiteY3" fmla="*/ 20663 h 4039770"/>
                    <a:gd name="connsiteX4" fmla="*/ 4931194 w 5055756"/>
                    <a:gd name="connsiteY4" fmla="*/ 212049 h 4039770"/>
                    <a:gd name="connsiteX5" fmla="*/ 5005622 w 5055756"/>
                    <a:gd name="connsiteY5" fmla="*/ 488495 h 4039770"/>
                    <a:gd name="connsiteX6" fmla="*/ 5005622 w 5055756"/>
                    <a:gd name="connsiteY6" fmla="*/ 3359286 h 4039770"/>
                    <a:gd name="connsiteX7" fmla="*/ 4367669 w 5055756"/>
                    <a:gd name="connsiteY7" fmla="*/ 3582570 h 4039770"/>
                    <a:gd name="connsiteX8" fmla="*/ 2315585 w 5055756"/>
                    <a:gd name="connsiteY8" fmla="*/ 3922811 h 4039770"/>
                    <a:gd name="connsiteX9" fmla="*/ 1390553 w 5055756"/>
                    <a:gd name="connsiteY9" fmla="*/ 4039770 h 4039770"/>
                    <a:gd name="connsiteX10" fmla="*/ 316664 w 5055756"/>
                    <a:gd name="connsiteY10" fmla="*/ 3922811 h 4039770"/>
                    <a:gd name="connsiteX11" fmla="*/ 104013 w 5055756"/>
                    <a:gd name="connsiteY11" fmla="*/ 3816486 h 4039770"/>
                    <a:gd name="connsiteX12" fmla="*/ 104013 w 5055756"/>
                    <a:gd name="connsiteY12" fmla="*/ 2710700 h 4039770"/>
                    <a:gd name="connsiteX13" fmla="*/ 50850 w 5055756"/>
                    <a:gd name="connsiteY13" fmla="*/ 1392263 h 4039770"/>
                    <a:gd name="connsiteX14" fmla="*/ 61483 w 5055756"/>
                    <a:gd name="connsiteY14" fmla="*/ 180151 h 4039770"/>
                    <a:gd name="connsiteX0" fmla="*/ 61483 w 5055756"/>
                    <a:gd name="connsiteY0" fmla="*/ 250108 h 4109727"/>
                    <a:gd name="connsiteX1" fmla="*/ 1060943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50108 h 4109727"/>
                    <a:gd name="connsiteX1" fmla="*/ 1199166 w 5055756"/>
                    <a:gd name="connsiteY1" fmla="*/ 5559 h 4109727"/>
                    <a:gd name="connsiteX2" fmla="*/ 1890283 w 5055756"/>
                    <a:gd name="connsiteY2" fmla="*/ 79987 h 4109727"/>
                    <a:gd name="connsiteX3" fmla="*/ 3644655 w 5055756"/>
                    <a:gd name="connsiteY3" fmla="*/ 90620 h 4109727"/>
                    <a:gd name="connsiteX4" fmla="*/ 4931194 w 5055756"/>
                    <a:gd name="connsiteY4" fmla="*/ 282006 h 4109727"/>
                    <a:gd name="connsiteX5" fmla="*/ 5005622 w 5055756"/>
                    <a:gd name="connsiteY5" fmla="*/ 558452 h 4109727"/>
                    <a:gd name="connsiteX6" fmla="*/ 5005622 w 5055756"/>
                    <a:gd name="connsiteY6" fmla="*/ 3429243 h 4109727"/>
                    <a:gd name="connsiteX7" fmla="*/ 4367669 w 5055756"/>
                    <a:gd name="connsiteY7" fmla="*/ 3652527 h 4109727"/>
                    <a:gd name="connsiteX8" fmla="*/ 2315585 w 5055756"/>
                    <a:gd name="connsiteY8" fmla="*/ 3992768 h 4109727"/>
                    <a:gd name="connsiteX9" fmla="*/ 1390553 w 5055756"/>
                    <a:gd name="connsiteY9" fmla="*/ 4109727 h 4109727"/>
                    <a:gd name="connsiteX10" fmla="*/ 316664 w 5055756"/>
                    <a:gd name="connsiteY10" fmla="*/ 3992768 h 4109727"/>
                    <a:gd name="connsiteX11" fmla="*/ 104013 w 5055756"/>
                    <a:gd name="connsiteY11" fmla="*/ 3886443 h 4109727"/>
                    <a:gd name="connsiteX12" fmla="*/ 104013 w 5055756"/>
                    <a:gd name="connsiteY12" fmla="*/ 2780657 h 4109727"/>
                    <a:gd name="connsiteX13" fmla="*/ 50850 w 5055756"/>
                    <a:gd name="connsiteY13" fmla="*/ 1462220 h 4109727"/>
                    <a:gd name="connsiteX14" fmla="*/ 61483 w 5055756"/>
                    <a:gd name="connsiteY14" fmla="*/ 250108 h 4109727"/>
                    <a:gd name="connsiteX0" fmla="*/ 61483 w 5055756"/>
                    <a:gd name="connsiteY0" fmla="*/ 277365 h 4136984"/>
                    <a:gd name="connsiteX1" fmla="*/ 1199166 w 5055756"/>
                    <a:gd name="connsiteY1" fmla="*/ 32816 h 4136984"/>
                    <a:gd name="connsiteX2" fmla="*/ 2219892 w 5055756"/>
                    <a:gd name="connsiteY2" fmla="*/ 11551 h 4136984"/>
                    <a:gd name="connsiteX3" fmla="*/ 3644655 w 5055756"/>
                    <a:gd name="connsiteY3" fmla="*/ 117877 h 4136984"/>
                    <a:gd name="connsiteX4" fmla="*/ 4931194 w 5055756"/>
                    <a:gd name="connsiteY4" fmla="*/ 309263 h 4136984"/>
                    <a:gd name="connsiteX5" fmla="*/ 5005622 w 5055756"/>
                    <a:gd name="connsiteY5" fmla="*/ 585709 h 4136984"/>
                    <a:gd name="connsiteX6" fmla="*/ 5005622 w 5055756"/>
                    <a:gd name="connsiteY6" fmla="*/ 3456500 h 4136984"/>
                    <a:gd name="connsiteX7" fmla="*/ 4367669 w 5055756"/>
                    <a:gd name="connsiteY7" fmla="*/ 3679784 h 4136984"/>
                    <a:gd name="connsiteX8" fmla="*/ 2315585 w 5055756"/>
                    <a:gd name="connsiteY8" fmla="*/ 4020025 h 4136984"/>
                    <a:gd name="connsiteX9" fmla="*/ 1390553 w 5055756"/>
                    <a:gd name="connsiteY9" fmla="*/ 4136984 h 4136984"/>
                    <a:gd name="connsiteX10" fmla="*/ 316664 w 5055756"/>
                    <a:gd name="connsiteY10" fmla="*/ 4020025 h 4136984"/>
                    <a:gd name="connsiteX11" fmla="*/ 104013 w 5055756"/>
                    <a:gd name="connsiteY11" fmla="*/ 3913700 h 4136984"/>
                    <a:gd name="connsiteX12" fmla="*/ 104013 w 5055756"/>
                    <a:gd name="connsiteY12" fmla="*/ 2807914 h 4136984"/>
                    <a:gd name="connsiteX13" fmla="*/ 50850 w 5055756"/>
                    <a:gd name="connsiteY13" fmla="*/ 1489477 h 4136984"/>
                    <a:gd name="connsiteX14" fmla="*/ 61483 w 5055756"/>
                    <a:gd name="connsiteY14" fmla="*/ 277365 h 4136984"/>
                    <a:gd name="connsiteX0" fmla="*/ 61483 w 5055756"/>
                    <a:gd name="connsiteY0" fmla="*/ 269885 h 4129504"/>
                    <a:gd name="connsiteX1" fmla="*/ 1050310 w 5055756"/>
                    <a:gd name="connsiteY1" fmla="*/ 46601 h 4129504"/>
                    <a:gd name="connsiteX2" fmla="*/ 2219892 w 5055756"/>
                    <a:gd name="connsiteY2" fmla="*/ 4071 h 4129504"/>
                    <a:gd name="connsiteX3" fmla="*/ 3644655 w 5055756"/>
                    <a:gd name="connsiteY3" fmla="*/ 110397 h 4129504"/>
                    <a:gd name="connsiteX4" fmla="*/ 4931194 w 5055756"/>
                    <a:gd name="connsiteY4" fmla="*/ 301783 h 4129504"/>
                    <a:gd name="connsiteX5" fmla="*/ 5005622 w 5055756"/>
                    <a:gd name="connsiteY5" fmla="*/ 578229 h 4129504"/>
                    <a:gd name="connsiteX6" fmla="*/ 5005622 w 5055756"/>
                    <a:gd name="connsiteY6" fmla="*/ 3449020 h 4129504"/>
                    <a:gd name="connsiteX7" fmla="*/ 4367669 w 5055756"/>
                    <a:gd name="connsiteY7" fmla="*/ 3672304 h 4129504"/>
                    <a:gd name="connsiteX8" fmla="*/ 2315585 w 5055756"/>
                    <a:gd name="connsiteY8" fmla="*/ 4012545 h 4129504"/>
                    <a:gd name="connsiteX9" fmla="*/ 1390553 w 5055756"/>
                    <a:gd name="connsiteY9" fmla="*/ 4129504 h 4129504"/>
                    <a:gd name="connsiteX10" fmla="*/ 316664 w 5055756"/>
                    <a:gd name="connsiteY10" fmla="*/ 4012545 h 4129504"/>
                    <a:gd name="connsiteX11" fmla="*/ 104013 w 5055756"/>
                    <a:gd name="connsiteY11" fmla="*/ 3906220 h 4129504"/>
                    <a:gd name="connsiteX12" fmla="*/ 104013 w 5055756"/>
                    <a:gd name="connsiteY12" fmla="*/ 2800434 h 4129504"/>
                    <a:gd name="connsiteX13" fmla="*/ 50850 w 5055756"/>
                    <a:gd name="connsiteY13" fmla="*/ 1481997 h 4129504"/>
                    <a:gd name="connsiteX14" fmla="*/ 61483 w 5055756"/>
                    <a:gd name="connsiteY14" fmla="*/ 269885 h 4129504"/>
                    <a:gd name="connsiteX0" fmla="*/ 61483 w 5055756"/>
                    <a:gd name="connsiteY0" fmla="*/ 270633 h 4130252"/>
                    <a:gd name="connsiteX1" fmla="*/ 1050310 w 5055756"/>
                    <a:gd name="connsiteY1" fmla="*/ 47349 h 4130252"/>
                    <a:gd name="connsiteX2" fmla="*/ 2219892 w 5055756"/>
                    <a:gd name="connsiteY2" fmla="*/ 4819 h 4130252"/>
                    <a:gd name="connsiteX3" fmla="*/ 3687185 w 5055756"/>
                    <a:gd name="connsiteY3" fmla="*/ 121778 h 4130252"/>
                    <a:gd name="connsiteX4" fmla="*/ 4931194 w 5055756"/>
                    <a:gd name="connsiteY4" fmla="*/ 302531 h 4130252"/>
                    <a:gd name="connsiteX5" fmla="*/ 5005622 w 5055756"/>
                    <a:gd name="connsiteY5" fmla="*/ 578977 h 4130252"/>
                    <a:gd name="connsiteX6" fmla="*/ 5005622 w 5055756"/>
                    <a:gd name="connsiteY6" fmla="*/ 3449768 h 4130252"/>
                    <a:gd name="connsiteX7" fmla="*/ 4367669 w 5055756"/>
                    <a:gd name="connsiteY7" fmla="*/ 3673052 h 4130252"/>
                    <a:gd name="connsiteX8" fmla="*/ 2315585 w 5055756"/>
                    <a:gd name="connsiteY8" fmla="*/ 4013293 h 4130252"/>
                    <a:gd name="connsiteX9" fmla="*/ 1390553 w 5055756"/>
                    <a:gd name="connsiteY9" fmla="*/ 4130252 h 4130252"/>
                    <a:gd name="connsiteX10" fmla="*/ 316664 w 5055756"/>
                    <a:gd name="connsiteY10" fmla="*/ 4013293 h 4130252"/>
                    <a:gd name="connsiteX11" fmla="*/ 104013 w 5055756"/>
                    <a:gd name="connsiteY11" fmla="*/ 3906968 h 4130252"/>
                    <a:gd name="connsiteX12" fmla="*/ 104013 w 5055756"/>
                    <a:gd name="connsiteY12" fmla="*/ 2801182 h 4130252"/>
                    <a:gd name="connsiteX13" fmla="*/ 50850 w 5055756"/>
                    <a:gd name="connsiteY13" fmla="*/ 1482745 h 4130252"/>
                    <a:gd name="connsiteX14" fmla="*/ 61483 w 5055756"/>
                    <a:gd name="connsiteY14" fmla="*/ 270633 h 4130252"/>
                    <a:gd name="connsiteX0" fmla="*/ 61483 w 5048734"/>
                    <a:gd name="connsiteY0" fmla="*/ 270633 h 4130252"/>
                    <a:gd name="connsiteX1" fmla="*/ 1050310 w 5048734"/>
                    <a:gd name="connsiteY1" fmla="*/ 47349 h 4130252"/>
                    <a:gd name="connsiteX2" fmla="*/ 2219892 w 5048734"/>
                    <a:gd name="connsiteY2" fmla="*/ 4819 h 4130252"/>
                    <a:gd name="connsiteX3" fmla="*/ 3687185 w 5048734"/>
                    <a:gd name="connsiteY3" fmla="*/ 121778 h 4130252"/>
                    <a:gd name="connsiteX4" fmla="*/ 4931194 w 5048734"/>
                    <a:gd name="connsiteY4" fmla="*/ 302531 h 4130252"/>
                    <a:gd name="connsiteX5" fmla="*/ 4984357 w 5048734"/>
                    <a:gd name="connsiteY5" fmla="*/ 1387051 h 4130252"/>
                    <a:gd name="connsiteX6" fmla="*/ 5005622 w 5048734"/>
                    <a:gd name="connsiteY6" fmla="*/ 3449768 h 4130252"/>
                    <a:gd name="connsiteX7" fmla="*/ 4367669 w 5048734"/>
                    <a:gd name="connsiteY7" fmla="*/ 3673052 h 4130252"/>
                    <a:gd name="connsiteX8" fmla="*/ 2315585 w 5048734"/>
                    <a:gd name="connsiteY8" fmla="*/ 4013293 h 4130252"/>
                    <a:gd name="connsiteX9" fmla="*/ 1390553 w 5048734"/>
                    <a:gd name="connsiteY9" fmla="*/ 4130252 h 4130252"/>
                    <a:gd name="connsiteX10" fmla="*/ 316664 w 5048734"/>
                    <a:gd name="connsiteY10" fmla="*/ 4013293 h 4130252"/>
                    <a:gd name="connsiteX11" fmla="*/ 104013 w 5048734"/>
                    <a:gd name="connsiteY11" fmla="*/ 3906968 h 4130252"/>
                    <a:gd name="connsiteX12" fmla="*/ 104013 w 5048734"/>
                    <a:gd name="connsiteY12" fmla="*/ 2801182 h 4130252"/>
                    <a:gd name="connsiteX13" fmla="*/ 50850 w 5048734"/>
                    <a:gd name="connsiteY13" fmla="*/ 1482745 h 4130252"/>
                    <a:gd name="connsiteX14" fmla="*/ 61483 w 5048734"/>
                    <a:gd name="connsiteY14" fmla="*/ 270633 h 4130252"/>
                    <a:gd name="connsiteX0" fmla="*/ 61483 w 5016577"/>
                    <a:gd name="connsiteY0" fmla="*/ 270633 h 4130252"/>
                    <a:gd name="connsiteX1" fmla="*/ 1050310 w 5016577"/>
                    <a:gd name="connsiteY1" fmla="*/ 47349 h 4130252"/>
                    <a:gd name="connsiteX2" fmla="*/ 2219892 w 5016577"/>
                    <a:gd name="connsiteY2" fmla="*/ 4819 h 4130252"/>
                    <a:gd name="connsiteX3" fmla="*/ 3687185 w 5016577"/>
                    <a:gd name="connsiteY3" fmla="*/ 121778 h 4130252"/>
                    <a:gd name="connsiteX4" fmla="*/ 4931194 w 5016577"/>
                    <a:gd name="connsiteY4" fmla="*/ 302531 h 4130252"/>
                    <a:gd name="connsiteX5" fmla="*/ 4782339 w 5016577"/>
                    <a:gd name="connsiteY5" fmla="*/ 1620967 h 4130252"/>
                    <a:gd name="connsiteX6" fmla="*/ 5005622 w 5016577"/>
                    <a:gd name="connsiteY6" fmla="*/ 3449768 h 4130252"/>
                    <a:gd name="connsiteX7" fmla="*/ 4367669 w 5016577"/>
                    <a:gd name="connsiteY7" fmla="*/ 3673052 h 4130252"/>
                    <a:gd name="connsiteX8" fmla="*/ 2315585 w 5016577"/>
                    <a:gd name="connsiteY8" fmla="*/ 4013293 h 4130252"/>
                    <a:gd name="connsiteX9" fmla="*/ 1390553 w 5016577"/>
                    <a:gd name="connsiteY9" fmla="*/ 4130252 h 4130252"/>
                    <a:gd name="connsiteX10" fmla="*/ 316664 w 5016577"/>
                    <a:gd name="connsiteY10" fmla="*/ 4013293 h 4130252"/>
                    <a:gd name="connsiteX11" fmla="*/ 104013 w 5016577"/>
                    <a:gd name="connsiteY11" fmla="*/ 3906968 h 4130252"/>
                    <a:gd name="connsiteX12" fmla="*/ 104013 w 5016577"/>
                    <a:gd name="connsiteY12" fmla="*/ 2801182 h 4130252"/>
                    <a:gd name="connsiteX13" fmla="*/ 50850 w 5016577"/>
                    <a:gd name="connsiteY13" fmla="*/ 1482745 h 4130252"/>
                    <a:gd name="connsiteX14" fmla="*/ 61483 w 5016577"/>
                    <a:gd name="connsiteY14" fmla="*/ 270633 h 4130252"/>
                    <a:gd name="connsiteX0" fmla="*/ 61483 w 5018197"/>
                    <a:gd name="connsiteY0" fmla="*/ 270633 h 4130252"/>
                    <a:gd name="connsiteX1" fmla="*/ 1050310 w 5018197"/>
                    <a:gd name="connsiteY1" fmla="*/ 47349 h 4130252"/>
                    <a:gd name="connsiteX2" fmla="*/ 2219892 w 5018197"/>
                    <a:gd name="connsiteY2" fmla="*/ 4819 h 4130252"/>
                    <a:gd name="connsiteX3" fmla="*/ 3687185 w 5018197"/>
                    <a:gd name="connsiteY3" fmla="*/ 121778 h 4130252"/>
                    <a:gd name="connsiteX4" fmla="*/ 4665380 w 5018197"/>
                    <a:gd name="connsiteY4" fmla="*/ 589610 h 4130252"/>
                    <a:gd name="connsiteX5" fmla="*/ 4782339 w 5018197"/>
                    <a:gd name="connsiteY5" fmla="*/ 1620967 h 4130252"/>
                    <a:gd name="connsiteX6" fmla="*/ 5005622 w 5018197"/>
                    <a:gd name="connsiteY6" fmla="*/ 3449768 h 4130252"/>
                    <a:gd name="connsiteX7" fmla="*/ 4367669 w 5018197"/>
                    <a:gd name="connsiteY7" fmla="*/ 3673052 h 4130252"/>
                    <a:gd name="connsiteX8" fmla="*/ 2315585 w 5018197"/>
                    <a:gd name="connsiteY8" fmla="*/ 4013293 h 4130252"/>
                    <a:gd name="connsiteX9" fmla="*/ 1390553 w 5018197"/>
                    <a:gd name="connsiteY9" fmla="*/ 4130252 h 4130252"/>
                    <a:gd name="connsiteX10" fmla="*/ 316664 w 5018197"/>
                    <a:gd name="connsiteY10" fmla="*/ 4013293 h 4130252"/>
                    <a:gd name="connsiteX11" fmla="*/ 104013 w 5018197"/>
                    <a:gd name="connsiteY11" fmla="*/ 3906968 h 4130252"/>
                    <a:gd name="connsiteX12" fmla="*/ 104013 w 5018197"/>
                    <a:gd name="connsiteY12" fmla="*/ 2801182 h 4130252"/>
                    <a:gd name="connsiteX13" fmla="*/ 50850 w 5018197"/>
                    <a:gd name="connsiteY13" fmla="*/ 1482745 h 4130252"/>
                    <a:gd name="connsiteX14" fmla="*/ 61483 w 5018197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17302"/>
                    <a:gd name="connsiteY0" fmla="*/ 270633 h 4130252"/>
                    <a:gd name="connsiteX1" fmla="*/ 1050310 w 5017302"/>
                    <a:gd name="connsiteY1" fmla="*/ 47349 h 4130252"/>
                    <a:gd name="connsiteX2" fmla="*/ 2219892 w 5017302"/>
                    <a:gd name="connsiteY2" fmla="*/ 4819 h 4130252"/>
                    <a:gd name="connsiteX3" fmla="*/ 3687185 w 5017302"/>
                    <a:gd name="connsiteY3" fmla="*/ 121778 h 4130252"/>
                    <a:gd name="connsiteX4" fmla="*/ 4803604 w 5017302"/>
                    <a:gd name="connsiteY4" fmla="*/ 525815 h 4130252"/>
                    <a:gd name="connsiteX5" fmla="*/ 4782339 w 5017302"/>
                    <a:gd name="connsiteY5" fmla="*/ 1620967 h 4130252"/>
                    <a:gd name="connsiteX6" fmla="*/ 5005622 w 5017302"/>
                    <a:gd name="connsiteY6" fmla="*/ 3449768 h 4130252"/>
                    <a:gd name="connsiteX7" fmla="*/ 4367669 w 5017302"/>
                    <a:gd name="connsiteY7" fmla="*/ 3673052 h 4130252"/>
                    <a:gd name="connsiteX8" fmla="*/ 2315585 w 5017302"/>
                    <a:gd name="connsiteY8" fmla="*/ 4013293 h 4130252"/>
                    <a:gd name="connsiteX9" fmla="*/ 1390553 w 5017302"/>
                    <a:gd name="connsiteY9" fmla="*/ 4130252 h 4130252"/>
                    <a:gd name="connsiteX10" fmla="*/ 316664 w 5017302"/>
                    <a:gd name="connsiteY10" fmla="*/ 4013293 h 4130252"/>
                    <a:gd name="connsiteX11" fmla="*/ 104013 w 5017302"/>
                    <a:gd name="connsiteY11" fmla="*/ 3906968 h 4130252"/>
                    <a:gd name="connsiteX12" fmla="*/ 104013 w 5017302"/>
                    <a:gd name="connsiteY12" fmla="*/ 2801182 h 4130252"/>
                    <a:gd name="connsiteX13" fmla="*/ 50850 w 5017302"/>
                    <a:gd name="connsiteY13" fmla="*/ 1482745 h 4130252"/>
                    <a:gd name="connsiteX14" fmla="*/ 61483 w 5017302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3860"/>
                    <a:gd name="connsiteY0" fmla="*/ 270633 h 4130252"/>
                    <a:gd name="connsiteX1" fmla="*/ 1050310 w 5023860"/>
                    <a:gd name="connsiteY1" fmla="*/ 47349 h 4130252"/>
                    <a:gd name="connsiteX2" fmla="*/ 2219892 w 5023860"/>
                    <a:gd name="connsiteY2" fmla="*/ 4819 h 4130252"/>
                    <a:gd name="connsiteX3" fmla="*/ 3687185 w 5023860"/>
                    <a:gd name="connsiteY3" fmla="*/ 121778 h 4130252"/>
                    <a:gd name="connsiteX4" fmla="*/ 4803604 w 5023860"/>
                    <a:gd name="connsiteY4" fmla="*/ 525815 h 4130252"/>
                    <a:gd name="connsiteX5" fmla="*/ 4846135 w 5023860"/>
                    <a:gd name="connsiteY5" fmla="*/ 1610335 h 4130252"/>
                    <a:gd name="connsiteX6" fmla="*/ 5005622 w 5023860"/>
                    <a:gd name="connsiteY6" fmla="*/ 3449768 h 4130252"/>
                    <a:gd name="connsiteX7" fmla="*/ 4367669 w 5023860"/>
                    <a:gd name="connsiteY7" fmla="*/ 3673052 h 4130252"/>
                    <a:gd name="connsiteX8" fmla="*/ 2315585 w 5023860"/>
                    <a:gd name="connsiteY8" fmla="*/ 4013293 h 4130252"/>
                    <a:gd name="connsiteX9" fmla="*/ 1390553 w 5023860"/>
                    <a:gd name="connsiteY9" fmla="*/ 4130252 h 4130252"/>
                    <a:gd name="connsiteX10" fmla="*/ 316664 w 5023860"/>
                    <a:gd name="connsiteY10" fmla="*/ 4013293 h 4130252"/>
                    <a:gd name="connsiteX11" fmla="*/ 104013 w 5023860"/>
                    <a:gd name="connsiteY11" fmla="*/ 3906968 h 4130252"/>
                    <a:gd name="connsiteX12" fmla="*/ 104013 w 5023860"/>
                    <a:gd name="connsiteY12" fmla="*/ 2801182 h 4130252"/>
                    <a:gd name="connsiteX13" fmla="*/ 50850 w 5023860"/>
                    <a:gd name="connsiteY13" fmla="*/ 1482745 h 4130252"/>
                    <a:gd name="connsiteX14" fmla="*/ 61483 w 5023860"/>
                    <a:gd name="connsiteY14" fmla="*/ 270633 h 4130252"/>
                    <a:gd name="connsiteX0" fmla="*/ 61483 w 5021803"/>
                    <a:gd name="connsiteY0" fmla="*/ 270633 h 4130252"/>
                    <a:gd name="connsiteX1" fmla="*/ 1050310 w 5021803"/>
                    <a:gd name="connsiteY1" fmla="*/ 47349 h 4130252"/>
                    <a:gd name="connsiteX2" fmla="*/ 2219892 w 5021803"/>
                    <a:gd name="connsiteY2" fmla="*/ 4819 h 4130252"/>
                    <a:gd name="connsiteX3" fmla="*/ 3687185 w 5021803"/>
                    <a:gd name="connsiteY3" fmla="*/ 121778 h 4130252"/>
                    <a:gd name="connsiteX4" fmla="*/ 5016255 w 5021803"/>
                    <a:gd name="connsiteY4" fmla="*/ 621508 h 4130252"/>
                    <a:gd name="connsiteX5" fmla="*/ 4846135 w 5021803"/>
                    <a:gd name="connsiteY5" fmla="*/ 1610335 h 4130252"/>
                    <a:gd name="connsiteX6" fmla="*/ 5005622 w 5021803"/>
                    <a:gd name="connsiteY6" fmla="*/ 3449768 h 4130252"/>
                    <a:gd name="connsiteX7" fmla="*/ 4367669 w 5021803"/>
                    <a:gd name="connsiteY7" fmla="*/ 3673052 h 4130252"/>
                    <a:gd name="connsiteX8" fmla="*/ 2315585 w 5021803"/>
                    <a:gd name="connsiteY8" fmla="*/ 4013293 h 4130252"/>
                    <a:gd name="connsiteX9" fmla="*/ 1390553 w 5021803"/>
                    <a:gd name="connsiteY9" fmla="*/ 4130252 h 4130252"/>
                    <a:gd name="connsiteX10" fmla="*/ 316664 w 5021803"/>
                    <a:gd name="connsiteY10" fmla="*/ 4013293 h 4130252"/>
                    <a:gd name="connsiteX11" fmla="*/ 104013 w 5021803"/>
                    <a:gd name="connsiteY11" fmla="*/ 3906968 h 4130252"/>
                    <a:gd name="connsiteX12" fmla="*/ 104013 w 5021803"/>
                    <a:gd name="connsiteY12" fmla="*/ 2801182 h 4130252"/>
                    <a:gd name="connsiteX13" fmla="*/ 50850 w 5021803"/>
                    <a:gd name="connsiteY13" fmla="*/ 1482745 h 4130252"/>
                    <a:gd name="connsiteX14" fmla="*/ 61483 w 5021803"/>
                    <a:gd name="connsiteY14" fmla="*/ 270633 h 4130252"/>
                    <a:gd name="connsiteX0" fmla="*/ 44507 w 5089887"/>
                    <a:gd name="connsiteY0" fmla="*/ 281531 h 4130517"/>
                    <a:gd name="connsiteX1" fmla="*/ 1118394 w 5089887"/>
                    <a:gd name="connsiteY1" fmla="*/ 47614 h 4130517"/>
                    <a:gd name="connsiteX2" fmla="*/ 2287976 w 5089887"/>
                    <a:gd name="connsiteY2" fmla="*/ 5084 h 4130517"/>
                    <a:gd name="connsiteX3" fmla="*/ 3755269 w 5089887"/>
                    <a:gd name="connsiteY3" fmla="*/ 122043 h 4130517"/>
                    <a:gd name="connsiteX4" fmla="*/ 5084339 w 5089887"/>
                    <a:gd name="connsiteY4" fmla="*/ 621773 h 4130517"/>
                    <a:gd name="connsiteX5" fmla="*/ 4914219 w 5089887"/>
                    <a:gd name="connsiteY5" fmla="*/ 1610600 h 4130517"/>
                    <a:gd name="connsiteX6" fmla="*/ 5073706 w 5089887"/>
                    <a:gd name="connsiteY6" fmla="*/ 3450033 h 4130517"/>
                    <a:gd name="connsiteX7" fmla="*/ 4435753 w 5089887"/>
                    <a:gd name="connsiteY7" fmla="*/ 3673317 h 4130517"/>
                    <a:gd name="connsiteX8" fmla="*/ 2383669 w 5089887"/>
                    <a:gd name="connsiteY8" fmla="*/ 4013558 h 4130517"/>
                    <a:gd name="connsiteX9" fmla="*/ 1458637 w 5089887"/>
                    <a:gd name="connsiteY9" fmla="*/ 4130517 h 4130517"/>
                    <a:gd name="connsiteX10" fmla="*/ 384748 w 5089887"/>
                    <a:gd name="connsiteY10" fmla="*/ 4013558 h 4130517"/>
                    <a:gd name="connsiteX11" fmla="*/ 172097 w 5089887"/>
                    <a:gd name="connsiteY11" fmla="*/ 3907233 h 4130517"/>
                    <a:gd name="connsiteX12" fmla="*/ 172097 w 5089887"/>
                    <a:gd name="connsiteY12" fmla="*/ 2801447 h 4130517"/>
                    <a:gd name="connsiteX13" fmla="*/ 118934 w 5089887"/>
                    <a:gd name="connsiteY13" fmla="*/ 1483010 h 4130517"/>
                    <a:gd name="connsiteX14" fmla="*/ 44507 w 5089887"/>
                    <a:gd name="connsiteY14" fmla="*/ 281531 h 4130517"/>
                    <a:gd name="connsiteX0" fmla="*/ 44507 w 5105616"/>
                    <a:gd name="connsiteY0" fmla="*/ 281531 h 4130517"/>
                    <a:gd name="connsiteX1" fmla="*/ 1118394 w 5105616"/>
                    <a:gd name="connsiteY1" fmla="*/ 47614 h 4130517"/>
                    <a:gd name="connsiteX2" fmla="*/ 2287976 w 5105616"/>
                    <a:gd name="connsiteY2" fmla="*/ 5084 h 4130517"/>
                    <a:gd name="connsiteX3" fmla="*/ 3755269 w 5105616"/>
                    <a:gd name="connsiteY3" fmla="*/ 122043 h 4130517"/>
                    <a:gd name="connsiteX4" fmla="*/ 5105604 w 5105616"/>
                    <a:gd name="connsiteY4" fmla="*/ 643038 h 4130517"/>
                    <a:gd name="connsiteX5" fmla="*/ 4914219 w 5105616"/>
                    <a:gd name="connsiteY5" fmla="*/ 1610600 h 4130517"/>
                    <a:gd name="connsiteX6" fmla="*/ 5073706 w 5105616"/>
                    <a:gd name="connsiteY6" fmla="*/ 3450033 h 4130517"/>
                    <a:gd name="connsiteX7" fmla="*/ 4435753 w 5105616"/>
                    <a:gd name="connsiteY7" fmla="*/ 3673317 h 4130517"/>
                    <a:gd name="connsiteX8" fmla="*/ 2383669 w 5105616"/>
                    <a:gd name="connsiteY8" fmla="*/ 4013558 h 4130517"/>
                    <a:gd name="connsiteX9" fmla="*/ 1458637 w 5105616"/>
                    <a:gd name="connsiteY9" fmla="*/ 4130517 h 4130517"/>
                    <a:gd name="connsiteX10" fmla="*/ 384748 w 5105616"/>
                    <a:gd name="connsiteY10" fmla="*/ 4013558 h 4130517"/>
                    <a:gd name="connsiteX11" fmla="*/ 172097 w 5105616"/>
                    <a:gd name="connsiteY11" fmla="*/ 3907233 h 4130517"/>
                    <a:gd name="connsiteX12" fmla="*/ 172097 w 5105616"/>
                    <a:gd name="connsiteY12" fmla="*/ 2801447 h 4130517"/>
                    <a:gd name="connsiteX13" fmla="*/ 118934 w 5105616"/>
                    <a:gd name="connsiteY13" fmla="*/ 1483010 h 4130517"/>
                    <a:gd name="connsiteX14" fmla="*/ 44507 w 5105616"/>
                    <a:gd name="connsiteY14" fmla="*/ 281531 h 4130517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7979"/>
                    <a:gd name="connsiteX1" fmla="*/ 1118394 w 5105616"/>
                    <a:gd name="connsiteY1" fmla="*/ 47614 h 4167979"/>
                    <a:gd name="connsiteX2" fmla="*/ 2287976 w 5105616"/>
                    <a:gd name="connsiteY2" fmla="*/ 5084 h 4167979"/>
                    <a:gd name="connsiteX3" fmla="*/ 3755269 w 5105616"/>
                    <a:gd name="connsiteY3" fmla="*/ 122043 h 4167979"/>
                    <a:gd name="connsiteX4" fmla="*/ 5105604 w 5105616"/>
                    <a:gd name="connsiteY4" fmla="*/ 643038 h 4167979"/>
                    <a:gd name="connsiteX5" fmla="*/ 4914219 w 5105616"/>
                    <a:gd name="connsiteY5" fmla="*/ 1610600 h 4167979"/>
                    <a:gd name="connsiteX6" fmla="*/ 5073706 w 5105616"/>
                    <a:gd name="connsiteY6" fmla="*/ 3450033 h 4167979"/>
                    <a:gd name="connsiteX7" fmla="*/ 4435753 w 5105616"/>
                    <a:gd name="connsiteY7" fmla="*/ 3673317 h 4167979"/>
                    <a:gd name="connsiteX8" fmla="*/ 2383669 w 5105616"/>
                    <a:gd name="connsiteY8" fmla="*/ 4013558 h 4167979"/>
                    <a:gd name="connsiteX9" fmla="*/ 1458637 w 5105616"/>
                    <a:gd name="connsiteY9" fmla="*/ 4130517 h 4167979"/>
                    <a:gd name="connsiteX10" fmla="*/ 1022701 w 5105616"/>
                    <a:gd name="connsiteY10" fmla="*/ 4151781 h 4167979"/>
                    <a:gd name="connsiteX11" fmla="*/ 172097 w 5105616"/>
                    <a:gd name="connsiteY11" fmla="*/ 3907233 h 4167979"/>
                    <a:gd name="connsiteX12" fmla="*/ 172097 w 5105616"/>
                    <a:gd name="connsiteY12" fmla="*/ 2801447 h 4167979"/>
                    <a:gd name="connsiteX13" fmla="*/ 118934 w 5105616"/>
                    <a:gd name="connsiteY13" fmla="*/ 1483010 h 4167979"/>
                    <a:gd name="connsiteX14" fmla="*/ 44507 w 5105616"/>
                    <a:gd name="connsiteY14" fmla="*/ 281531 h 4167979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9550"/>
                    <a:gd name="connsiteX1" fmla="*/ 1118394 w 5105616"/>
                    <a:gd name="connsiteY1" fmla="*/ 47614 h 4169550"/>
                    <a:gd name="connsiteX2" fmla="*/ 2287976 w 5105616"/>
                    <a:gd name="connsiteY2" fmla="*/ 5084 h 4169550"/>
                    <a:gd name="connsiteX3" fmla="*/ 3755269 w 5105616"/>
                    <a:gd name="connsiteY3" fmla="*/ 122043 h 4169550"/>
                    <a:gd name="connsiteX4" fmla="*/ 5105604 w 5105616"/>
                    <a:gd name="connsiteY4" fmla="*/ 643038 h 4169550"/>
                    <a:gd name="connsiteX5" fmla="*/ 4914219 w 5105616"/>
                    <a:gd name="connsiteY5" fmla="*/ 1610600 h 4169550"/>
                    <a:gd name="connsiteX6" fmla="*/ 5073706 w 5105616"/>
                    <a:gd name="connsiteY6" fmla="*/ 3450033 h 4169550"/>
                    <a:gd name="connsiteX7" fmla="*/ 4435753 w 5105616"/>
                    <a:gd name="connsiteY7" fmla="*/ 3673317 h 4169550"/>
                    <a:gd name="connsiteX8" fmla="*/ 2383669 w 5105616"/>
                    <a:gd name="connsiteY8" fmla="*/ 4013558 h 4169550"/>
                    <a:gd name="connsiteX9" fmla="*/ 1458637 w 5105616"/>
                    <a:gd name="connsiteY9" fmla="*/ 4130517 h 4169550"/>
                    <a:gd name="connsiteX10" fmla="*/ 1022701 w 5105616"/>
                    <a:gd name="connsiteY10" fmla="*/ 4151781 h 4169550"/>
                    <a:gd name="connsiteX11" fmla="*/ 55138 w 5105616"/>
                    <a:gd name="connsiteY11" fmla="*/ 3885968 h 4169550"/>
                    <a:gd name="connsiteX12" fmla="*/ 172097 w 5105616"/>
                    <a:gd name="connsiteY12" fmla="*/ 2801447 h 4169550"/>
                    <a:gd name="connsiteX13" fmla="*/ 118934 w 5105616"/>
                    <a:gd name="connsiteY13" fmla="*/ 1483010 h 4169550"/>
                    <a:gd name="connsiteX14" fmla="*/ 44507 w 5105616"/>
                    <a:gd name="connsiteY14" fmla="*/ 281531 h 4169550"/>
                    <a:gd name="connsiteX0" fmla="*/ 44507 w 5105616"/>
                    <a:gd name="connsiteY0" fmla="*/ 281531 h 4164112"/>
                    <a:gd name="connsiteX1" fmla="*/ 1118394 w 5105616"/>
                    <a:gd name="connsiteY1" fmla="*/ 47614 h 4164112"/>
                    <a:gd name="connsiteX2" fmla="*/ 2287976 w 5105616"/>
                    <a:gd name="connsiteY2" fmla="*/ 5084 h 4164112"/>
                    <a:gd name="connsiteX3" fmla="*/ 3755269 w 5105616"/>
                    <a:gd name="connsiteY3" fmla="*/ 122043 h 4164112"/>
                    <a:gd name="connsiteX4" fmla="*/ 5105604 w 5105616"/>
                    <a:gd name="connsiteY4" fmla="*/ 643038 h 4164112"/>
                    <a:gd name="connsiteX5" fmla="*/ 4914219 w 5105616"/>
                    <a:gd name="connsiteY5" fmla="*/ 1610600 h 4164112"/>
                    <a:gd name="connsiteX6" fmla="*/ 5073706 w 5105616"/>
                    <a:gd name="connsiteY6" fmla="*/ 3450033 h 4164112"/>
                    <a:gd name="connsiteX7" fmla="*/ 4435753 w 5105616"/>
                    <a:gd name="connsiteY7" fmla="*/ 3673317 h 4164112"/>
                    <a:gd name="connsiteX8" fmla="*/ 2383669 w 5105616"/>
                    <a:gd name="connsiteY8" fmla="*/ 4013558 h 4164112"/>
                    <a:gd name="connsiteX9" fmla="*/ 1639391 w 5105616"/>
                    <a:gd name="connsiteY9" fmla="*/ 4109252 h 4164112"/>
                    <a:gd name="connsiteX10" fmla="*/ 1022701 w 5105616"/>
                    <a:gd name="connsiteY10" fmla="*/ 4151781 h 4164112"/>
                    <a:gd name="connsiteX11" fmla="*/ 55138 w 5105616"/>
                    <a:gd name="connsiteY11" fmla="*/ 3885968 h 4164112"/>
                    <a:gd name="connsiteX12" fmla="*/ 172097 w 5105616"/>
                    <a:gd name="connsiteY12" fmla="*/ 2801447 h 4164112"/>
                    <a:gd name="connsiteX13" fmla="*/ 118934 w 5105616"/>
                    <a:gd name="connsiteY13" fmla="*/ 1483010 h 4164112"/>
                    <a:gd name="connsiteX14" fmla="*/ 44507 w 5105616"/>
                    <a:gd name="connsiteY14" fmla="*/ 281531 h 4164112"/>
                    <a:gd name="connsiteX0" fmla="*/ 44507 w 5105616"/>
                    <a:gd name="connsiteY0" fmla="*/ 281531 h 4111807"/>
                    <a:gd name="connsiteX1" fmla="*/ 1118394 w 5105616"/>
                    <a:gd name="connsiteY1" fmla="*/ 47614 h 4111807"/>
                    <a:gd name="connsiteX2" fmla="*/ 2287976 w 5105616"/>
                    <a:gd name="connsiteY2" fmla="*/ 5084 h 4111807"/>
                    <a:gd name="connsiteX3" fmla="*/ 3755269 w 5105616"/>
                    <a:gd name="connsiteY3" fmla="*/ 122043 h 4111807"/>
                    <a:gd name="connsiteX4" fmla="*/ 5105604 w 5105616"/>
                    <a:gd name="connsiteY4" fmla="*/ 643038 h 4111807"/>
                    <a:gd name="connsiteX5" fmla="*/ 4914219 w 5105616"/>
                    <a:gd name="connsiteY5" fmla="*/ 1610600 h 4111807"/>
                    <a:gd name="connsiteX6" fmla="*/ 5073706 w 5105616"/>
                    <a:gd name="connsiteY6" fmla="*/ 3450033 h 4111807"/>
                    <a:gd name="connsiteX7" fmla="*/ 4435753 w 5105616"/>
                    <a:gd name="connsiteY7" fmla="*/ 3673317 h 4111807"/>
                    <a:gd name="connsiteX8" fmla="*/ 2383669 w 5105616"/>
                    <a:gd name="connsiteY8" fmla="*/ 4013558 h 4111807"/>
                    <a:gd name="connsiteX9" fmla="*/ 1639391 w 5105616"/>
                    <a:gd name="connsiteY9" fmla="*/ 4109252 h 4111807"/>
                    <a:gd name="connsiteX10" fmla="*/ 841948 w 5105616"/>
                    <a:gd name="connsiteY10" fmla="*/ 4066720 h 4111807"/>
                    <a:gd name="connsiteX11" fmla="*/ 55138 w 5105616"/>
                    <a:gd name="connsiteY11" fmla="*/ 3885968 h 4111807"/>
                    <a:gd name="connsiteX12" fmla="*/ 172097 w 5105616"/>
                    <a:gd name="connsiteY12" fmla="*/ 2801447 h 4111807"/>
                    <a:gd name="connsiteX13" fmla="*/ 118934 w 5105616"/>
                    <a:gd name="connsiteY13" fmla="*/ 1483010 h 4111807"/>
                    <a:gd name="connsiteX14" fmla="*/ 44507 w 5105616"/>
                    <a:gd name="connsiteY14" fmla="*/ 281531 h 4111807"/>
                    <a:gd name="connsiteX0" fmla="*/ 44507 w 5105616"/>
                    <a:gd name="connsiteY0" fmla="*/ 281531 h 4121336"/>
                    <a:gd name="connsiteX1" fmla="*/ 1118394 w 5105616"/>
                    <a:gd name="connsiteY1" fmla="*/ 47614 h 4121336"/>
                    <a:gd name="connsiteX2" fmla="*/ 2287976 w 5105616"/>
                    <a:gd name="connsiteY2" fmla="*/ 5084 h 4121336"/>
                    <a:gd name="connsiteX3" fmla="*/ 3755269 w 5105616"/>
                    <a:gd name="connsiteY3" fmla="*/ 122043 h 4121336"/>
                    <a:gd name="connsiteX4" fmla="*/ 5105604 w 5105616"/>
                    <a:gd name="connsiteY4" fmla="*/ 643038 h 4121336"/>
                    <a:gd name="connsiteX5" fmla="*/ 4914219 w 5105616"/>
                    <a:gd name="connsiteY5" fmla="*/ 1610600 h 4121336"/>
                    <a:gd name="connsiteX6" fmla="*/ 5073706 w 5105616"/>
                    <a:gd name="connsiteY6" fmla="*/ 3450033 h 4121336"/>
                    <a:gd name="connsiteX7" fmla="*/ 4435753 w 5105616"/>
                    <a:gd name="connsiteY7" fmla="*/ 3673317 h 4121336"/>
                    <a:gd name="connsiteX8" fmla="*/ 3531986 w 5105616"/>
                    <a:gd name="connsiteY8" fmla="*/ 3875335 h 4121336"/>
                    <a:gd name="connsiteX9" fmla="*/ 1639391 w 5105616"/>
                    <a:gd name="connsiteY9" fmla="*/ 4109252 h 4121336"/>
                    <a:gd name="connsiteX10" fmla="*/ 841948 w 5105616"/>
                    <a:gd name="connsiteY10" fmla="*/ 4066720 h 4121336"/>
                    <a:gd name="connsiteX11" fmla="*/ 55138 w 5105616"/>
                    <a:gd name="connsiteY11" fmla="*/ 3885968 h 4121336"/>
                    <a:gd name="connsiteX12" fmla="*/ 172097 w 5105616"/>
                    <a:gd name="connsiteY12" fmla="*/ 2801447 h 4121336"/>
                    <a:gd name="connsiteX13" fmla="*/ 118934 w 5105616"/>
                    <a:gd name="connsiteY13" fmla="*/ 1483010 h 4121336"/>
                    <a:gd name="connsiteX14" fmla="*/ 44507 w 5105616"/>
                    <a:gd name="connsiteY14" fmla="*/ 281531 h 4121336"/>
                    <a:gd name="connsiteX0" fmla="*/ 44507 w 5105616"/>
                    <a:gd name="connsiteY0" fmla="*/ 281531 h 4089983"/>
                    <a:gd name="connsiteX1" fmla="*/ 1118394 w 5105616"/>
                    <a:gd name="connsiteY1" fmla="*/ 47614 h 4089983"/>
                    <a:gd name="connsiteX2" fmla="*/ 2287976 w 5105616"/>
                    <a:gd name="connsiteY2" fmla="*/ 5084 h 4089983"/>
                    <a:gd name="connsiteX3" fmla="*/ 3755269 w 5105616"/>
                    <a:gd name="connsiteY3" fmla="*/ 122043 h 4089983"/>
                    <a:gd name="connsiteX4" fmla="*/ 5105604 w 5105616"/>
                    <a:gd name="connsiteY4" fmla="*/ 643038 h 4089983"/>
                    <a:gd name="connsiteX5" fmla="*/ 4914219 w 5105616"/>
                    <a:gd name="connsiteY5" fmla="*/ 1610600 h 4089983"/>
                    <a:gd name="connsiteX6" fmla="*/ 5073706 w 5105616"/>
                    <a:gd name="connsiteY6" fmla="*/ 3450033 h 4089983"/>
                    <a:gd name="connsiteX7" fmla="*/ 4435753 w 5105616"/>
                    <a:gd name="connsiteY7" fmla="*/ 3673317 h 4089983"/>
                    <a:gd name="connsiteX8" fmla="*/ 3531986 w 5105616"/>
                    <a:gd name="connsiteY8" fmla="*/ 3875335 h 4089983"/>
                    <a:gd name="connsiteX9" fmla="*/ 2436833 w 5105616"/>
                    <a:gd name="connsiteY9" fmla="*/ 4066721 h 4089983"/>
                    <a:gd name="connsiteX10" fmla="*/ 841948 w 5105616"/>
                    <a:gd name="connsiteY10" fmla="*/ 4066720 h 4089983"/>
                    <a:gd name="connsiteX11" fmla="*/ 55138 w 5105616"/>
                    <a:gd name="connsiteY11" fmla="*/ 3885968 h 4089983"/>
                    <a:gd name="connsiteX12" fmla="*/ 172097 w 5105616"/>
                    <a:gd name="connsiteY12" fmla="*/ 2801447 h 4089983"/>
                    <a:gd name="connsiteX13" fmla="*/ 118934 w 5105616"/>
                    <a:gd name="connsiteY13" fmla="*/ 1483010 h 4089983"/>
                    <a:gd name="connsiteX14" fmla="*/ 44507 w 5105616"/>
                    <a:gd name="connsiteY14" fmla="*/ 281531 h 4089983"/>
                    <a:gd name="connsiteX0" fmla="*/ 44507 w 5105616"/>
                    <a:gd name="connsiteY0" fmla="*/ 281531 h 4096418"/>
                    <a:gd name="connsiteX1" fmla="*/ 1118394 w 5105616"/>
                    <a:gd name="connsiteY1" fmla="*/ 47614 h 4096418"/>
                    <a:gd name="connsiteX2" fmla="*/ 2287976 w 5105616"/>
                    <a:gd name="connsiteY2" fmla="*/ 5084 h 4096418"/>
                    <a:gd name="connsiteX3" fmla="*/ 3755269 w 5105616"/>
                    <a:gd name="connsiteY3" fmla="*/ 122043 h 4096418"/>
                    <a:gd name="connsiteX4" fmla="*/ 5105604 w 5105616"/>
                    <a:gd name="connsiteY4" fmla="*/ 643038 h 4096418"/>
                    <a:gd name="connsiteX5" fmla="*/ 4914219 w 5105616"/>
                    <a:gd name="connsiteY5" fmla="*/ 1610600 h 4096418"/>
                    <a:gd name="connsiteX6" fmla="*/ 5073706 w 5105616"/>
                    <a:gd name="connsiteY6" fmla="*/ 3450033 h 4096418"/>
                    <a:gd name="connsiteX7" fmla="*/ 4435753 w 5105616"/>
                    <a:gd name="connsiteY7" fmla="*/ 3673317 h 4096418"/>
                    <a:gd name="connsiteX8" fmla="*/ 3531986 w 5105616"/>
                    <a:gd name="connsiteY8" fmla="*/ 3875335 h 4096418"/>
                    <a:gd name="connsiteX9" fmla="*/ 2436833 w 5105616"/>
                    <a:gd name="connsiteY9" fmla="*/ 4066721 h 4096418"/>
                    <a:gd name="connsiteX10" fmla="*/ 1182190 w 5105616"/>
                    <a:gd name="connsiteY10" fmla="*/ 4077353 h 4096418"/>
                    <a:gd name="connsiteX11" fmla="*/ 55138 w 5105616"/>
                    <a:gd name="connsiteY11" fmla="*/ 3885968 h 4096418"/>
                    <a:gd name="connsiteX12" fmla="*/ 172097 w 5105616"/>
                    <a:gd name="connsiteY12" fmla="*/ 2801447 h 4096418"/>
                    <a:gd name="connsiteX13" fmla="*/ 118934 w 5105616"/>
                    <a:gd name="connsiteY13" fmla="*/ 1483010 h 4096418"/>
                    <a:gd name="connsiteX14" fmla="*/ 44507 w 5105616"/>
                    <a:gd name="connsiteY14" fmla="*/ 281531 h 4096418"/>
                    <a:gd name="connsiteX0" fmla="*/ 44507 w 5105616"/>
                    <a:gd name="connsiteY0" fmla="*/ 281531 h 4091990"/>
                    <a:gd name="connsiteX1" fmla="*/ 1118394 w 5105616"/>
                    <a:gd name="connsiteY1" fmla="*/ 47614 h 4091990"/>
                    <a:gd name="connsiteX2" fmla="*/ 2287976 w 5105616"/>
                    <a:gd name="connsiteY2" fmla="*/ 5084 h 4091990"/>
                    <a:gd name="connsiteX3" fmla="*/ 3755269 w 5105616"/>
                    <a:gd name="connsiteY3" fmla="*/ 122043 h 4091990"/>
                    <a:gd name="connsiteX4" fmla="*/ 5105604 w 5105616"/>
                    <a:gd name="connsiteY4" fmla="*/ 643038 h 4091990"/>
                    <a:gd name="connsiteX5" fmla="*/ 4914219 w 5105616"/>
                    <a:gd name="connsiteY5" fmla="*/ 1610600 h 4091990"/>
                    <a:gd name="connsiteX6" fmla="*/ 5073706 w 5105616"/>
                    <a:gd name="connsiteY6" fmla="*/ 3450033 h 4091990"/>
                    <a:gd name="connsiteX7" fmla="*/ 4435753 w 5105616"/>
                    <a:gd name="connsiteY7" fmla="*/ 3673317 h 4091990"/>
                    <a:gd name="connsiteX8" fmla="*/ 3531986 w 5105616"/>
                    <a:gd name="connsiteY8" fmla="*/ 3875335 h 4091990"/>
                    <a:gd name="connsiteX9" fmla="*/ 2287978 w 5105616"/>
                    <a:gd name="connsiteY9" fmla="*/ 4056088 h 4091990"/>
                    <a:gd name="connsiteX10" fmla="*/ 1182190 w 5105616"/>
                    <a:gd name="connsiteY10" fmla="*/ 4077353 h 4091990"/>
                    <a:gd name="connsiteX11" fmla="*/ 55138 w 5105616"/>
                    <a:gd name="connsiteY11" fmla="*/ 3885968 h 4091990"/>
                    <a:gd name="connsiteX12" fmla="*/ 172097 w 5105616"/>
                    <a:gd name="connsiteY12" fmla="*/ 2801447 h 4091990"/>
                    <a:gd name="connsiteX13" fmla="*/ 118934 w 5105616"/>
                    <a:gd name="connsiteY13" fmla="*/ 1483010 h 4091990"/>
                    <a:gd name="connsiteX14" fmla="*/ 44507 w 5105616"/>
                    <a:gd name="connsiteY14" fmla="*/ 281531 h 4091990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4435753 w 5105616"/>
                    <a:gd name="connsiteY7" fmla="*/ 3673317 h 4098244"/>
                    <a:gd name="connsiteX8" fmla="*/ 3999818 w 5105616"/>
                    <a:gd name="connsiteY8" fmla="*/ 3747744 h 4098244"/>
                    <a:gd name="connsiteX9" fmla="*/ 2287978 w 5105616"/>
                    <a:gd name="connsiteY9" fmla="*/ 4056088 h 4098244"/>
                    <a:gd name="connsiteX10" fmla="*/ 1182190 w 5105616"/>
                    <a:gd name="connsiteY10" fmla="*/ 4077353 h 4098244"/>
                    <a:gd name="connsiteX11" fmla="*/ 55138 w 5105616"/>
                    <a:gd name="connsiteY11" fmla="*/ 3885968 h 4098244"/>
                    <a:gd name="connsiteX12" fmla="*/ 172097 w 5105616"/>
                    <a:gd name="connsiteY12" fmla="*/ 2801447 h 4098244"/>
                    <a:gd name="connsiteX13" fmla="*/ 118934 w 5105616"/>
                    <a:gd name="connsiteY13" fmla="*/ 1483010 h 4098244"/>
                    <a:gd name="connsiteX14" fmla="*/ 44507 w 5105616"/>
                    <a:gd name="connsiteY14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15164"/>
                    <a:gd name="connsiteY0" fmla="*/ 281531 h 4098244"/>
                    <a:gd name="connsiteX1" fmla="*/ 1118394 w 5115164"/>
                    <a:gd name="connsiteY1" fmla="*/ 47614 h 4098244"/>
                    <a:gd name="connsiteX2" fmla="*/ 2287976 w 5115164"/>
                    <a:gd name="connsiteY2" fmla="*/ 5084 h 4098244"/>
                    <a:gd name="connsiteX3" fmla="*/ 3755269 w 5115164"/>
                    <a:gd name="connsiteY3" fmla="*/ 122043 h 4098244"/>
                    <a:gd name="connsiteX4" fmla="*/ 5105604 w 5115164"/>
                    <a:gd name="connsiteY4" fmla="*/ 643038 h 4098244"/>
                    <a:gd name="connsiteX5" fmla="*/ 4914219 w 5115164"/>
                    <a:gd name="connsiteY5" fmla="*/ 1610600 h 4098244"/>
                    <a:gd name="connsiteX6" fmla="*/ 5073706 w 5115164"/>
                    <a:gd name="connsiteY6" fmla="*/ 3450033 h 4098244"/>
                    <a:gd name="connsiteX7" fmla="*/ 3999818 w 5115164"/>
                    <a:gd name="connsiteY7" fmla="*/ 3747744 h 4098244"/>
                    <a:gd name="connsiteX8" fmla="*/ 2287978 w 5115164"/>
                    <a:gd name="connsiteY8" fmla="*/ 4056088 h 4098244"/>
                    <a:gd name="connsiteX9" fmla="*/ 1182190 w 5115164"/>
                    <a:gd name="connsiteY9" fmla="*/ 4077353 h 4098244"/>
                    <a:gd name="connsiteX10" fmla="*/ 55138 w 5115164"/>
                    <a:gd name="connsiteY10" fmla="*/ 3885968 h 4098244"/>
                    <a:gd name="connsiteX11" fmla="*/ 172097 w 5115164"/>
                    <a:gd name="connsiteY11" fmla="*/ 2801447 h 4098244"/>
                    <a:gd name="connsiteX12" fmla="*/ 118934 w 5115164"/>
                    <a:gd name="connsiteY12" fmla="*/ 1483010 h 4098244"/>
                    <a:gd name="connsiteX13" fmla="*/ 44507 w 5115164"/>
                    <a:gd name="connsiteY13" fmla="*/ 281531 h 4098244"/>
                    <a:gd name="connsiteX0" fmla="*/ 44507 w 5105616"/>
                    <a:gd name="connsiteY0" fmla="*/ 281531 h 4098244"/>
                    <a:gd name="connsiteX1" fmla="*/ 1118394 w 5105616"/>
                    <a:gd name="connsiteY1" fmla="*/ 47614 h 4098244"/>
                    <a:gd name="connsiteX2" fmla="*/ 2287976 w 5105616"/>
                    <a:gd name="connsiteY2" fmla="*/ 5084 h 4098244"/>
                    <a:gd name="connsiteX3" fmla="*/ 3755269 w 5105616"/>
                    <a:gd name="connsiteY3" fmla="*/ 122043 h 4098244"/>
                    <a:gd name="connsiteX4" fmla="*/ 5105604 w 5105616"/>
                    <a:gd name="connsiteY4" fmla="*/ 643038 h 4098244"/>
                    <a:gd name="connsiteX5" fmla="*/ 4914219 w 5105616"/>
                    <a:gd name="connsiteY5" fmla="*/ 1610600 h 4098244"/>
                    <a:gd name="connsiteX6" fmla="*/ 5073706 w 5105616"/>
                    <a:gd name="connsiteY6" fmla="*/ 3450033 h 4098244"/>
                    <a:gd name="connsiteX7" fmla="*/ 3999818 w 5105616"/>
                    <a:gd name="connsiteY7" fmla="*/ 3747744 h 4098244"/>
                    <a:gd name="connsiteX8" fmla="*/ 2287978 w 5105616"/>
                    <a:gd name="connsiteY8" fmla="*/ 4056088 h 4098244"/>
                    <a:gd name="connsiteX9" fmla="*/ 1182190 w 5105616"/>
                    <a:gd name="connsiteY9" fmla="*/ 4077353 h 4098244"/>
                    <a:gd name="connsiteX10" fmla="*/ 55138 w 5105616"/>
                    <a:gd name="connsiteY10" fmla="*/ 3885968 h 4098244"/>
                    <a:gd name="connsiteX11" fmla="*/ 172097 w 5105616"/>
                    <a:gd name="connsiteY11" fmla="*/ 2801447 h 4098244"/>
                    <a:gd name="connsiteX12" fmla="*/ 118934 w 5105616"/>
                    <a:gd name="connsiteY12" fmla="*/ 1483010 h 4098244"/>
                    <a:gd name="connsiteX13" fmla="*/ 44507 w 5105616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5003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36497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8244"/>
                    <a:gd name="connsiteX1" fmla="*/ 1118394 w 5105629"/>
                    <a:gd name="connsiteY1" fmla="*/ 47614 h 4098244"/>
                    <a:gd name="connsiteX2" fmla="*/ 2287976 w 5105629"/>
                    <a:gd name="connsiteY2" fmla="*/ 5084 h 4098244"/>
                    <a:gd name="connsiteX3" fmla="*/ 3755269 w 5105629"/>
                    <a:gd name="connsiteY3" fmla="*/ 122043 h 4098244"/>
                    <a:gd name="connsiteX4" fmla="*/ 5105604 w 5105629"/>
                    <a:gd name="connsiteY4" fmla="*/ 643038 h 4098244"/>
                    <a:gd name="connsiteX5" fmla="*/ 5009912 w 5105629"/>
                    <a:gd name="connsiteY5" fmla="*/ 1961474 h 4098244"/>
                    <a:gd name="connsiteX6" fmla="*/ 5073706 w 5105629"/>
                    <a:gd name="connsiteY6" fmla="*/ 3407503 h 4098244"/>
                    <a:gd name="connsiteX7" fmla="*/ 3999818 w 5105629"/>
                    <a:gd name="connsiteY7" fmla="*/ 3747744 h 4098244"/>
                    <a:gd name="connsiteX8" fmla="*/ 2287978 w 5105629"/>
                    <a:gd name="connsiteY8" fmla="*/ 4056088 h 4098244"/>
                    <a:gd name="connsiteX9" fmla="*/ 1182190 w 5105629"/>
                    <a:gd name="connsiteY9" fmla="*/ 4077353 h 4098244"/>
                    <a:gd name="connsiteX10" fmla="*/ 55138 w 5105629"/>
                    <a:gd name="connsiteY10" fmla="*/ 3885968 h 4098244"/>
                    <a:gd name="connsiteX11" fmla="*/ 172097 w 5105629"/>
                    <a:gd name="connsiteY11" fmla="*/ 2801447 h 4098244"/>
                    <a:gd name="connsiteX12" fmla="*/ 118934 w 5105629"/>
                    <a:gd name="connsiteY12" fmla="*/ 1483010 h 4098244"/>
                    <a:gd name="connsiteX13" fmla="*/ 44507 w 5105629"/>
                    <a:gd name="connsiteY13" fmla="*/ 281531 h 4098244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1143"/>
                    <a:gd name="connsiteX1" fmla="*/ 1118394 w 5105629"/>
                    <a:gd name="connsiteY1" fmla="*/ 47614 h 4091143"/>
                    <a:gd name="connsiteX2" fmla="*/ 2287976 w 5105629"/>
                    <a:gd name="connsiteY2" fmla="*/ 5084 h 4091143"/>
                    <a:gd name="connsiteX3" fmla="*/ 3755269 w 5105629"/>
                    <a:gd name="connsiteY3" fmla="*/ 122043 h 4091143"/>
                    <a:gd name="connsiteX4" fmla="*/ 5105604 w 5105629"/>
                    <a:gd name="connsiteY4" fmla="*/ 643038 h 4091143"/>
                    <a:gd name="connsiteX5" fmla="*/ 5009912 w 5105629"/>
                    <a:gd name="connsiteY5" fmla="*/ 1961474 h 4091143"/>
                    <a:gd name="connsiteX6" fmla="*/ 5073706 w 5105629"/>
                    <a:gd name="connsiteY6" fmla="*/ 3407503 h 4091143"/>
                    <a:gd name="connsiteX7" fmla="*/ 4010451 w 5105629"/>
                    <a:gd name="connsiteY7" fmla="*/ 3896600 h 4091143"/>
                    <a:gd name="connsiteX8" fmla="*/ 2287978 w 5105629"/>
                    <a:gd name="connsiteY8" fmla="*/ 4056088 h 4091143"/>
                    <a:gd name="connsiteX9" fmla="*/ 1182190 w 5105629"/>
                    <a:gd name="connsiteY9" fmla="*/ 4077353 h 4091143"/>
                    <a:gd name="connsiteX10" fmla="*/ 55138 w 5105629"/>
                    <a:gd name="connsiteY10" fmla="*/ 3885968 h 4091143"/>
                    <a:gd name="connsiteX11" fmla="*/ 172097 w 5105629"/>
                    <a:gd name="connsiteY11" fmla="*/ 2801447 h 4091143"/>
                    <a:gd name="connsiteX12" fmla="*/ 118934 w 5105629"/>
                    <a:gd name="connsiteY12" fmla="*/ 1483010 h 4091143"/>
                    <a:gd name="connsiteX13" fmla="*/ 44507 w 5105629"/>
                    <a:gd name="connsiteY13" fmla="*/ 281531 h 4091143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407503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45726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105629"/>
                    <a:gd name="connsiteY0" fmla="*/ 281531 h 4090355"/>
                    <a:gd name="connsiteX1" fmla="*/ 1118394 w 5105629"/>
                    <a:gd name="connsiteY1" fmla="*/ 47614 h 4090355"/>
                    <a:gd name="connsiteX2" fmla="*/ 2287976 w 5105629"/>
                    <a:gd name="connsiteY2" fmla="*/ 5084 h 4090355"/>
                    <a:gd name="connsiteX3" fmla="*/ 3755269 w 5105629"/>
                    <a:gd name="connsiteY3" fmla="*/ 122043 h 4090355"/>
                    <a:gd name="connsiteX4" fmla="*/ 5105604 w 5105629"/>
                    <a:gd name="connsiteY4" fmla="*/ 643038 h 4090355"/>
                    <a:gd name="connsiteX5" fmla="*/ 5009912 w 5105629"/>
                    <a:gd name="connsiteY5" fmla="*/ 1961474 h 4090355"/>
                    <a:gd name="connsiteX6" fmla="*/ 5073706 w 5105629"/>
                    <a:gd name="connsiteY6" fmla="*/ 3577624 h 4090355"/>
                    <a:gd name="connsiteX7" fmla="*/ 3787168 w 5105629"/>
                    <a:gd name="connsiteY7" fmla="*/ 3917865 h 4090355"/>
                    <a:gd name="connsiteX8" fmla="*/ 2287978 w 5105629"/>
                    <a:gd name="connsiteY8" fmla="*/ 4056088 h 4090355"/>
                    <a:gd name="connsiteX9" fmla="*/ 1182190 w 5105629"/>
                    <a:gd name="connsiteY9" fmla="*/ 4077353 h 4090355"/>
                    <a:gd name="connsiteX10" fmla="*/ 55138 w 5105629"/>
                    <a:gd name="connsiteY10" fmla="*/ 3885968 h 4090355"/>
                    <a:gd name="connsiteX11" fmla="*/ 172097 w 5105629"/>
                    <a:gd name="connsiteY11" fmla="*/ 2801447 h 4090355"/>
                    <a:gd name="connsiteX12" fmla="*/ 118934 w 5105629"/>
                    <a:gd name="connsiteY12" fmla="*/ 1483010 h 4090355"/>
                    <a:gd name="connsiteX13" fmla="*/ 44507 w 5105629"/>
                    <a:gd name="connsiteY13" fmla="*/ 281531 h 4090355"/>
                    <a:gd name="connsiteX0" fmla="*/ 44507 w 5283736"/>
                    <a:gd name="connsiteY0" fmla="*/ 281531 h 4090355"/>
                    <a:gd name="connsiteX1" fmla="*/ 1118394 w 5283736"/>
                    <a:gd name="connsiteY1" fmla="*/ 47614 h 4090355"/>
                    <a:gd name="connsiteX2" fmla="*/ 2287976 w 5283736"/>
                    <a:gd name="connsiteY2" fmla="*/ 5084 h 4090355"/>
                    <a:gd name="connsiteX3" fmla="*/ 3755269 w 5283736"/>
                    <a:gd name="connsiteY3" fmla="*/ 122043 h 4090355"/>
                    <a:gd name="connsiteX4" fmla="*/ 5105604 w 5283736"/>
                    <a:gd name="connsiteY4" fmla="*/ 643038 h 4090355"/>
                    <a:gd name="connsiteX5" fmla="*/ 5283622 w 5283736"/>
                    <a:gd name="connsiteY5" fmla="*/ 1770088 h 4090355"/>
                    <a:gd name="connsiteX6" fmla="*/ 5073706 w 5283736"/>
                    <a:gd name="connsiteY6" fmla="*/ 3577624 h 4090355"/>
                    <a:gd name="connsiteX7" fmla="*/ 3787168 w 5283736"/>
                    <a:gd name="connsiteY7" fmla="*/ 3917865 h 4090355"/>
                    <a:gd name="connsiteX8" fmla="*/ 2287978 w 5283736"/>
                    <a:gd name="connsiteY8" fmla="*/ 4056088 h 4090355"/>
                    <a:gd name="connsiteX9" fmla="*/ 1182190 w 5283736"/>
                    <a:gd name="connsiteY9" fmla="*/ 4077353 h 4090355"/>
                    <a:gd name="connsiteX10" fmla="*/ 55138 w 5283736"/>
                    <a:gd name="connsiteY10" fmla="*/ 3885968 h 4090355"/>
                    <a:gd name="connsiteX11" fmla="*/ 172097 w 5283736"/>
                    <a:gd name="connsiteY11" fmla="*/ 2801447 h 4090355"/>
                    <a:gd name="connsiteX12" fmla="*/ 118934 w 5283736"/>
                    <a:gd name="connsiteY12" fmla="*/ 1483010 h 4090355"/>
                    <a:gd name="connsiteX13" fmla="*/ 44507 w 5283736"/>
                    <a:gd name="connsiteY13" fmla="*/ 281531 h 4090355"/>
                    <a:gd name="connsiteX0" fmla="*/ 44507 w 5284400"/>
                    <a:gd name="connsiteY0" fmla="*/ 281531 h 4090355"/>
                    <a:gd name="connsiteX1" fmla="*/ 1118394 w 5284400"/>
                    <a:gd name="connsiteY1" fmla="*/ 47614 h 4090355"/>
                    <a:gd name="connsiteX2" fmla="*/ 2287976 w 5284400"/>
                    <a:gd name="connsiteY2" fmla="*/ 5084 h 4090355"/>
                    <a:gd name="connsiteX3" fmla="*/ 3755269 w 5284400"/>
                    <a:gd name="connsiteY3" fmla="*/ 122043 h 4090355"/>
                    <a:gd name="connsiteX4" fmla="*/ 5105604 w 5284400"/>
                    <a:gd name="connsiteY4" fmla="*/ 643038 h 4090355"/>
                    <a:gd name="connsiteX5" fmla="*/ 5143493 w 5284400"/>
                    <a:gd name="connsiteY5" fmla="*/ 1195933 h 4090355"/>
                    <a:gd name="connsiteX6" fmla="*/ 5283622 w 5284400"/>
                    <a:gd name="connsiteY6" fmla="*/ 1770088 h 4090355"/>
                    <a:gd name="connsiteX7" fmla="*/ 5073706 w 5284400"/>
                    <a:gd name="connsiteY7" fmla="*/ 3577624 h 4090355"/>
                    <a:gd name="connsiteX8" fmla="*/ 3787168 w 5284400"/>
                    <a:gd name="connsiteY8" fmla="*/ 3917865 h 4090355"/>
                    <a:gd name="connsiteX9" fmla="*/ 2287978 w 5284400"/>
                    <a:gd name="connsiteY9" fmla="*/ 4056088 h 4090355"/>
                    <a:gd name="connsiteX10" fmla="*/ 1182190 w 5284400"/>
                    <a:gd name="connsiteY10" fmla="*/ 4077353 h 4090355"/>
                    <a:gd name="connsiteX11" fmla="*/ 55138 w 5284400"/>
                    <a:gd name="connsiteY11" fmla="*/ 3885968 h 4090355"/>
                    <a:gd name="connsiteX12" fmla="*/ 172097 w 5284400"/>
                    <a:gd name="connsiteY12" fmla="*/ 2801447 h 4090355"/>
                    <a:gd name="connsiteX13" fmla="*/ 118934 w 5284400"/>
                    <a:gd name="connsiteY13" fmla="*/ 1483010 h 4090355"/>
                    <a:gd name="connsiteX14" fmla="*/ 44507 w 5284400"/>
                    <a:gd name="connsiteY14" fmla="*/ 281531 h 4090355"/>
                    <a:gd name="connsiteX0" fmla="*/ 44507 w 5305346"/>
                    <a:gd name="connsiteY0" fmla="*/ 281531 h 4090355"/>
                    <a:gd name="connsiteX1" fmla="*/ 1118394 w 5305346"/>
                    <a:gd name="connsiteY1" fmla="*/ 47614 h 4090355"/>
                    <a:gd name="connsiteX2" fmla="*/ 2287976 w 5305346"/>
                    <a:gd name="connsiteY2" fmla="*/ 5084 h 4090355"/>
                    <a:gd name="connsiteX3" fmla="*/ 3755269 w 5305346"/>
                    <a:gd name="connsiteY3" fmla="*/ 122043 h 4090355"/>
                    <a:gd name="connsiteX4" fmla="*/ 5105604 w 5305346"/>
                    <a:gd name="connsiteY4" fmla="*/ 643038 h 4090355"/>
                    <a:gd name="connsiteX5" fmla="*/ 5143493 w 5305346"/>
                    <a:gd name="connsiteY5" fmla="*/ 1195933 h 4090355"/>
                    <a:gd name="connsiteX6" fmla="*/ 5304676 w 5305346"/>
                    <a:gd name="connsiteY6" fmla="*/ 2110330 h 4090355"/>
                    <a:gd name="connsiteX7" fmla="*/ 5073706 w 5305346"/>
                    <a:gd name="connsiteY7" fmla="*/ 3577624 h 4090355"/>
                    <a:gd name="connsiteX8" fmla="*/ 3787168 w 5305346"/>
                    <a:gd name="connsiteY8" fmla="*/ 3917865 h 4090355"/>
                    <a:gd name="connsiteX9" fmla="*/ 2287978 w 5305346"/>
                    <a:gd name="connsiteY9" fmla="*/ 4056088 h 4090355"/>
                    <a:gd name="connsiteX10" fmla="*/ 1182190 w 5305346"/>
                    <a:gd name="connsiteY10" fmla="*/ 4077353 h 4090355"/>
                    <a:gd name="connsiteX11" fmla="*/ 55138 w 5305346"/>
                    <a:gd name="connsiteY11" fmla="*/ 3885968 h 4090355"/>
                    <a:gd name="connsiteX12" fmla="*/ 172097 w 5305346"/>
                    <a:gd name="connsiteY12" fmla="*/ 2801447 h 4090355"/>
                    <a:gd name="connsiteX13" fmla="*/ 118934 w 5305346"/>
                    <a:gd name="connsiteY13" fmla="*/ 1483010 h 4090355"/>
                    <a:gd name="connsiteX14" fmla="*/ 44507 w 5305346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05604 w 5311338"/>
                    <a:gd name="connsiteY4" fmla="*/ 643038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11338"/>
                    <a:gd name="connsiteY0" fmla="*/ 281531 h 4090355"/>
                    <a:gd name="connsiteX1" fmla="*/ 1118394 w 5311338"/>
                    <a:gd name="connsiteY1" fmla="*/ 47614 h 4090355"/>
                    <a:gd name="connsiteX2" fmla="*/ 2287976 w 5311338"/>
                    <a:gd name="connsiteY2" fmla="*/ 5084 h 4090355"/>
                    <a:gd name="connsiteX3" fmla="*/ 3755269 w 5311338"/>
                    <a:gd name="connsiteY3" fmla="*/ 122043 h 4090355"/>
                    <a:gd name="connsiteX4" fmla="*/ 5158241 w 5311338"/>
                    <a:gd name="connsiteY4" fmla="*/ 717466 h 4090355"/>
                    <a:gd name="connsiteX5" fmla="*/ 5238239 w 5311338"/>
                    <a:gd name="connsiteY5" fmla="*/ 1397952 h 4090355"/>
                    <a:gd name="connsiteX6" fmla="*/ 5304676 w 5311338"/>
                    <a:gd name="connsiteY6" fmla="*/ 2110330 h 4090355"/>
                    <a:gd name="connsiteX7" fmla="*/ 5073706 w 5311338"/>
                    <a:gd name="connsiteY7" fmla="*/ 3577624 h 4090355"/>
                    <a:gd name="connsiteX8" fmla="*/ 3787168 w 5311338"/>
                    <a:gd name="connsiteY8" fmla="*/ 3917865 h 4090355"/>
                    <a:gd name="connsiteX9" fmla="*/ 2287978 w 5311338"/>
                    <a:gd name="connsiteY9" fmla="*/ 4056088 h 4090355"/>
                    <a:gd name="connsiteX10" fmla="*/ 1182190 w 5311338"/>
                    <a:gd name="connsiteY10" fmla="*/ 4077353 h 4090355"/>
                    <a:gd name="connsiteX11" fmla="*/ 55138 w 5311338"/>
                    <a:gd name="connsiteY11" fmla="*/ 3885968 h 4090355"/>
                    <a:gd name="connsiteX12" fmla="*/ 172097 w 5311338"/>
                    <a:gd name="connsiteY12" fmla="*/ 2801447 h 4090355"/>
                    <a:gd name="connsiteX13" fmla="*/ 118934 w 5311338"/>
                    <a:gd name="connsiteY13" fmla="*/ 1483010 h 4090355"/>
                    <a:gd name="connsiteX14" fmla="*/ 44507 w 5311338"/>
                    <a:gd name="connsiteY14" fmla="*/ 281531 h 4090355"/>
                    <a:gd name="connsiteX0" fmla="*/ 44507 w 5308999"/>
                    <a:gd name="connsiteY0" fmla="*/ 281531 h 4090355"/>
                    <a:gd name="connsiteX1" fmla="*/ 1118394 w 5308999"/>
                    <a:gd name="connsiteY1" fmla="*/ 47614 h 4090355"/>
                    <a:gd name="connsiteX2" fmla="*/ 2287976 w 5308999"/>
                    <a:gd name="connsiteY2" fmla="*/ 5084 h 4090355"/>
                    <a:gd name="connsiteX3" fmla="*/ 3755269 w 5308999"/>
                    <a:gd name="connsiteY3" fmla="*/ 122043 h 4090355"/>
                    <a:gd name="connsiteX4" fmla="*/ 5158241 w 5308999"/>
                    <a:gd name="connsiteY4" fmla="*/ 717466 h 4090355"/>
                    <a:gd name="connsiteX5" fmla="*/ 5217185 w 5308999"/>
                    <a:gd name="connsiteY5" fmla="*/ 1663766 h 4090355"/>
                    <a:gd name="connsiteX6" fmla="*/ 5304676 w 5308999"/>
                    <a:gd name="connsiteY6" fmla="*/ 2110330 h 4090355"/>
                    <a:gd name="connsiteX7" fmla="*/ 5073706 w 5308999"/>
                    <a:gd name="connsiteY7" fmla="*/ 3577624 h 4090355"/>
                    <a:gd name="connsiteX8" fmla="*/ 3787168 w 5308999"/>
                    <a:gd name="connsiteY8" fmla="*/ 3917865 h 4090355"/>
                    <a:gd name="connsiteX9" fmla="*/ 2287978 w 5308999"/>
                    <a:gd name="connsiteY9" fmla="*/ 4056088 h 4090355"/>
                    <a:gd name="connsiteX10" fmla="*/ 1182190 w 5308999"/>
                    <a:gd name="connsiteY10" fmla="*/ 4077353 h 4090355"/>
                    <a:gd name="connsiteX11" fmla="*/ 55138 w 5308999"/>
                    <a:gd name="connsiteY11" fmla="*/ 3885968 h 4090355"/>
                    <a:gd name="connsiteX12" fmla="*/ 172097 w 5308999"/>
                    <a:gd name="connsiteY12" fmla="*/ 2801447 h 4090355"/>
                    <a:gd name="connsiteX13" fmla="*/ 118934 w 5308999"/>
                    <a:gd name="connsiteY13" fmla="*/ 1483010 h 4090355"/>
                    <a:gd name="connsiteX14" fmla="*/ 44507 w 5308999"/>
                    <a:gd name="connsiteY14" fmla="*/ 281531 h 4090355"/>
                    <a:gd name="connsiteX0" fmla="*/ 44507 w 5223945"/>
                    <a:gd name="connsiteY0" fmla="*/ 281531 h 4090355"/>
                    <a:gd name="connsiteX1" fmla="*/ 1118394 w 5223945"/>
                    <a:gd name="connsiteY1" fmla="*/ 47614 h 4090355"/>
                    <a:gd name="connsiteX2" fmla="*/ 2287976 w 5223945"/>
                    <a:gd name="connsiteY2" fmla="*/ 5084 h 4090355"/>
                    <a:gd name="connsiteX3" fmla="*/ 3755269 w 5223945"/>
                    <a:gd name="connsiteY3" fmla="*/ 122043 h 4090355"/>
                    <a:gd name="connsiteX4" fmla="*/ 5158241 w 5223945"/>
                    <a:gd name="connsiteY4" fmla="*/ 717466 h 4090355"/>
                    <a:gd name="connsiteX5" fmla="*/ 5217185 w 5223945"/>
                    <a:gd name="connsiteY5" fmla="*/ 1663766 h 4090355"/>
                    <a:gd name="connsiteX6" fmla="*/ 5146767 w 5223945"/>
                    <a:gd name="connsiteY6" fmla="*/ 2546265 h 4090355"/>
                    <a:gd name="connsiteX7" fmla="*/ 5073706 w 5223945"/>
                    <a:gd name="connsiteY7" fmla="*/ 3577624 h 4090355"/>
                    <a:gd name="connsiteX8" fmla="*/ 3787168 w 5223945"/>
                    <a:gd name="connsiteY8" fmla="*/ 3917865 h 4090355"/>
                    <a:gd name="connsiteX9" fmla="*/ 2287978 w 5223945"/>
                    <a:gd name="connsiteY9" fmla="*/ 4056088 h 4090355"/>
                    <a:gd name="connsiteX10" fmla="*/ 1182190 w 5223945"/>
                    <a:gd name="connsiteY10" fmla="*/ 4077353 h 4090355"/>
                    <a:gd name="connsiteX11" fmla="*/ 55138 w 5223945"/>
                    <a:gd name="connsiteY11" fmla="*/ 3885968 h 4090355"/>
                    <a:gd name="connsiteX12" fmla="*/ 172097 w 5223945"/>
                    <a:gd name="connsiteY12" fmla="*/ 2801447 h 4090355"/>
                    <a:gd name="connsiteX13" fmla="*/ 118934 w 5223945"/>
                    <a:gd name="connsiteY13" fmla="*/ 1483010 h 4090355"/>
                    <a:gd name="connsiteX14" fmla="*/ 44507 w 5223945"/>
                    <a:gd name="connsiteY14" fmla="*/ 281531 h 4090355"/>
                    <a:gd name="connsiteX0" fmla="*/ 44507 w 5230888"/>
                    <a:gd name="connsiteY0" fmla="*/ 281531 h 4090355"/>
                    <a:gd name="connsiteX1" fmla="*/ 1118394 w 5230888"/>
                    <a:gd name="connsiteY1" fmla="*/ 47614 h 4090355"/>
                    <a:gd name="connsiteX2" fmla="*/ 2287976 w 5230888"/>
                    <a:gd name="connsiteY2" fmla="*/ 5084 h 4090355"/>
                    <a:gd name="connsiteX3" fmla="*/ 3755269 w 5230888"/>
                    <a:gd name="connsiteY3" fmla="*/ 122043 h 4090355"/>
                    <a:gd name="connsiteX4" fmla="*/ 5158241 w 5230888"/>
                    <a:gd name="connsiteY4" fmla="*/ 717466 h 4090355"/>
                    <a:gd name="connsiteX5" fmla="*/ 5217185 w 5230888"/>
                    <a:gd name="connsiteY5" fmla="*/ 1663766 h 4090355"/>
                    <a:gd name="connsiteX6" fmla="*/ 5227710 w 5230888"/>
                    <a:gd name="connsiteY6" fmla="*/ 2503737 h 4090355"/>
                    <a:gd name="connsiteX7" fmla="*/ 5146767 w 5230888"/>
                    <a:gd name="connsiteY7" fmla="*/ 2546265 h 4090355"/>
                    <a:gd name="connsiteX8" fmla="*/ 5073706 w 5230888"/>
                    <a:gd name="connsiteY8" fmla="*/ 3577624 h 4090355"/>
                    <a:gd name="connsiteX9" fmla="*/ 3787168 w 5230888"/>
                    <a:gd name="connsiteY9" fmla="*/ 3917865 h 4090355"/>
                    <a:gd name="connsiteX10" fmla="*/ 2287978 w 5230888"/>
                    <a:gd name="connsiteY10" fmla="*/ 4056088 h 4090355"/>
                    <a:gd name="connsiteX11" fmla="*/ 1182190 w 5230888"/>
                    <a:gd name="connsiteY11" fmla="*/ 4077353 h 4090355"/>
                    <a:gd name="connsiteX12" fmla="*/ 55138 w 5230888"/>
                    <a:gd name="connsiteY12" fmla="*/ 3885968 h 4090355"/>
                    <a:gd name="connsiteX13" fmla="*/ 172097 w 5230888"/>
                    <a:gd name="connsiteY13" fmla="*/ 2801447 h 4090355"/>
                    <a:gd name="connsiteX14" fmla="*/ 118934 w 5230888"/>
                    <a:gd name="connsiteY14" fmla="*/ 1483010 h 4090355"/>
                    <a:gd name="connsiteX15" fmla="*/ 44507 w 5230888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32421"/>
                    <a:gd name="connsiteY0" fmla="*/ 281531 h 4090355"/>
                    <a:gd name="connsiteX1" fmla="*/ 1118394 w 5232421"/>
                    <a:gd name="connsiteY1" fmla="*/ 47614 h 4090355"/>
                    <a:gd name="connsiteX2" fmla="*/ 2287976 w 5232421"/>
                    <a:gd name="connsiteY2" fmla="*/ 5084 h 4090355"/>
                    <a:gd name="connsiteX3" fmla="*/ 3755269 w 5232421"/>
                    <a:gd name="connsiteY3" fmla="*/ 122043 h 4090355"/>
                    <a:gd name="connsiteX4" fmla="*/ 5158241 w 5232421"/>
                    <a:gd name="connsiteY4" fmla="*/ 717466 h 4090355"/>
                    <a:gd name="connsiteX5" fmla="*/ 5227713 w 5232421"/>
                    <a:gd name="connsiteY5" fmla="*/ 1536175 h 4090355"/>
                    <a:gd name="connsiteX6" fmla="*/ 5227710 w 5232421"/>
                    <a:gd name="connsiteY6" fmla="*/ 2503737 h 4090355"/>
                    <a:gd name="connsiteX7" fmla="*/ 5146767 w 5232421"/>
                    <a:gd name="connsiteY7" fmla="*/ 2546265 h 4090355"/>
                    <a:gd name="connsiteX8" fmla="*/ 5073706 w 5232421"/>
                    <a:gd name="connsiteY8" fmla="*/ 3577624 h 4090355"/>
                    <a:gd name="connsiteX9" fmla="*/ 3787168 w 5232421"/>
                    <a:gd name="connsiteY9" fmla="*/ 3917865 h 4090355"/>
                    <a:gd name="connsiteX10" fmla="*/ 2287978 w 5232421"/>
                    <a:gd name="connsiteY10" fmla="*/ 4056088 h 4090355"/>
                    <a:gd name="connsiteX11" fmla="*/ 1182190 w 5232421"/>
                    <a:gd name="connsiteY11" fmla="*/ 4077353 h 4090355"/>
                    <a:gd name="connsiteX12" fmla="*/ 55138 w 5232421"/>
                    <a:gd name="connsiteY12" fmla="*/ 3885968 h 4090355"/>
                    <a:gd name="connsiteX13" fmla="*/ 172097 w 5232421"/>
                    <a:gd name="connsiteY13" fmla="*/ 2801447 h 4090355"/>
                    <a:gd name="connsiteX14" fmla="*/ 118934 w 5232421"/>
                    <a:gd name="connsiteY14" fmla="*/ 1483010 h 4090355"/>
                    <a:gd name="connsiteX15" fmla="*/ 44507 w 5232421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7 w 5228922"/>
                    <a:gd name="connsiteY7" fmla="*/ 2546265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228922"/>
                    <a:gd name="connsiteY0" fmla="*/ 281531 h 4090355"/>
                    <a:gd name="connsiteX1" fmla="*/ 1118394 w 5228922"/>
                    <a:gd name="connsiteY1" fmla="*/ 47614 h 4090355"/>
                    <a:gd name="connsiteX2" fmla="*/ 2287976 w 5228922"/>
                    <a:gd name="connsiteY2" fmla="*/ 5084 h 4090355"/>
                    <a:gd name="connsiteX3" fmla="*/ 3755269 w 5228922"/>
                    <a:gd name="connsiteY3" fmla="*/ 122043 h 4090355"/>
                    <a:gd name="connsiteX4" fmla="*/ 5158241 w 5228922"/>
                    <a:gd name="connsiteY4" fmla="*/ 717466 h 4090355"/>
                    <a:gd name="connsiteX5" fmla="*/ 5164549 w 5228922"/>
                    <a:gd name="connsiteY5" fmla="*/ 1536175 h 4090355"/>
                    <a:gd name="connsiteX6" fmla="*/ 5227710 w 5228922"/>
                    <a:gd name="connsiteY6" fmla="*/ 2503737 h 4090355"/>
                    <a:gd name="connsiteX7" fmla="*/ 5146768 w 5228922"/>
                    <a:gd name="connsiteY7" fmla="*/ 3194852 h 4090355"/>
                    <a:gd name="connsiteX8" fmla="*/ 5073706 w 5228922"/>
                    <a:gd name="connsiteY8" fmla="*/ 3577624 h 4090355"/>
                    <a:gd name="connsiteX9" fmla="*/ 3787168 w 5228922"/>
                    <a:gd name="connsiteY9" fmla="*/ 3917865 h 4090355"/>
                    <a:gd name="connsiteX10" fmla="*/ 2287978 w 5228922"/>
                    <a:gd name="connsiteY10" fmla="*/ 4056088 h 4090355"/>
                    <a:gd name="connsiteX11" fmla="*/ 1182190 w 5228922"/>
                    <a:gd name="connsiteY11" fmla="*/ 4077353 h 4090355"/>
                    <a:gd name="connsiteX12" fmla="*/ 55138 w 5228922"/>
                    <a:gd name="connsiteY12" fmla="*/ 3885968 h 4090355"/>
                    <a:gd name="connsiteX13" fmla="*/ 172097 w 5228922"/>
                    <a:gd name="connsiteY13" fmla="*/ 2801447 h 4090355"/>
                    <a:gd name="connsiteX14" fmla="*/ 118934 w 5228922"/>
                    <a:gd name="connsiteY14" fmla="*/ 1483010 h 4090355"/>
                    <a:gd name="connsiteX15" fmla="*/ 44507 w 5228922"/>
                    <a:gd name="connsiteY15" fmla="*/ 281531 h 4090355"/>
                    <a:gd name="connsiteX0" fmla="*/ 44507 w 5178251"/>
                    <a:gd name="connsiteY0" fmla="*/ 281531 h 4090355"/>
                    <a:gd name="connsiteX1" fmla="*/ 1118394 w 5178251"/>
                    <a:gd name="connsiteY1" fmla="*/ 47614 h 4090355"/>
                    <a:gd name="connsiteX2" fmla="*/ 2287976 w 5178251"/>
                    <a:gd name="connsiteY2" fmla="*/ 5084 h 4090355"/>
                    <a:gd name="connsiteX3" fmla="*/ 3755269 w 5178251"/>
                    <a:gd name="connsiteY3" fmla="*/ 122043 h 4090355"/>
                    <a:gd name="connsiteX4" fmla="*/ 5158241 w 5178251"/>
                    <a:gd name="connsiteY4" fmla="*/ 717466 h 4090355"/>
                    <a:gd name="connsiteX5" fmla="*/ 5164549 w 5178251"/>
                    <a:gd name="connsiteY5" fmla="*/ 1536175 h 4090355"/>
                    <a:gd name="connsiteX6" fmla="*/ 5175073 w 5178251"/>
                    <a:gd name="connsiteY6" fmla="*/ 2386779 h 4090355"/>
                    <a:gd name="connsiteX7" fmla="*/ 5146768 w 5178251"/>
                    <a:gd name="connsiteY7" fmla="*/ 3194852 h 4090355"/>
                    <a:gd name="connsiteX8" fmla="*/ 5073706 w 5178251"/>
                    <a:gd name="connsiteY8" fmla="*/ 3577624 h 4090355"/>
                    <a:gd name="connsiteX9" fmla="*/ 3787168 w 5178251"/>
                    <a:gd name="connsiteY9" fmla="*/ 3917865 h 4090355"/>
                    <a:gd name="connsiteX10" fmla="*/ 2287978 w 5178251"/>
                    <a:gd name="connsiteY10" fmla="*/ 4056088 h 4090355"/>
                    <a:gd name="connsiteX11" fmla="*/ 1182190 w 5178251"/>
                    <a:gd name="connsiteY11" fmla="*/ 4077353 h 4090355"/>
                    <a:gd name="connsiteX12" fmla="*/ 55138 w 5178251"/>
                    <a:gd name="connsiteY12" fmla="*/ 3885968 h 4090355"/>
                    <a:gd name="connsiteX13" fmla="*/ 172097 w 5178251"/>
                    <a:gd name="connsiteY13" fmla="*/ 2801447 h 4090355"/>
                    <a:gd name="connsiteX14" fmla="*/ 118934 w 5178251"/>
                    <a:gd name="connsiteY14" fmla="*/ 1483010 h 4090355"/>
                    <a:gd name="connsiteX15" fmla="*/ 44507 w 5178251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6768 w 5175073"/>
                    <a:gd name="connsiteY7" fmla="*/ 3194852 h 4090355"/>
                    <a:gd name="connsiteX8" fmla="*/ 5073706 w 5175073"/>
                    <a:gd name="connsiteY8" fmla="*/ 3577624 h 4090355"/>
                    <a:gd name="connsiteX9" fmla="*/ 3787168 w 5175073"/>
                    <a:gd name="connsiteY9" fmla="*/ 3917865 h 4090355"/>
                    <a:gd name="connsiteX10" fmla="*/ 2287978 w 5175073"/>
                    <a:gd name="connsiteY10" fmla="*/ 4056088 h 4090355"/>
                    <a:gd name="connsiteX11" fmla="*/ 1182190 w 5175073"/>
                    <a:gd name="connsiteY11" fmla="*/ 4077353 h 4090355"/>
                    <a:gd name="connsiteX12" fmla="*/ 55138 w 5175073"/>
                    <a:gd name="connsiteY12" fmla="*/ 3885968 h 4090355"/>
                    <a:gd name="connsiteX13" fmla="*/ 172097 w 5175073"/>
                    <a:gd name="connsiteY13" fmla="*/ 2801447 h 4090355"/>
                    <a:gd name="connsiteX14" fmla="*/ 118934 w 5175073"/>
                    <a:gd name="connsiteY14" fmla="*/ 1483010 h 4090355"/>
                    <a:gd name="connsiteX15" fmla="*/ 44507 w 5175073"/>
                    <a:gd name="connsiteY15" fmla="*/ 281531 h 4090355"/>
                    <a:gd name="connsiteX0" fmla="*/ 44507 w 5285530"/>
                    <a:gd name="connsiteY0" fmla="*/ 281531 h 4090355"/>
                    <a:gd name="connsiteX1" fmla="*/ 1118394 w 5285530"/>
                    <a:gd name="connsiteY1" fmla="*/ 47614 h 4090355"/>
                    <a:gd name="connsiteX2" fmla="*/ 2287976 w 5285530"/>
                    <a:gd name="connsiteY2" fmla="*/ 5084 h 4090355"/>
                    <a:gd name="connsiteX3" fmla="*/ 3755269 w 5285530"/>
                    <a:gd name="connsiteY3" fmla="*/ 122043 h 4090355"/>
                    <a:gd name="connsiteX4" fmla="*/ 5158241 w 5285530"/>
                    <a:gd name="connsiteY4" fmla="*/ 717466 h 4090355"/>
                    <a:gd name="connsiteX5" fmla="*/ 5164549 w 5285530"/>
                    <a:gd name="connsiteY5" fmla="*/ 1536175 h 4090355"/>
                    <a:gd name="connsiteX6" fmla="*/ 5175073 w 5285530"/>
                    <a:gd name="connsiteY6" fmla="*/ 2386779 h 4090355"/>
                    <a:gd name="connsiteX7" fmla="*/ 5146768 w 5285530"/>
                    <a:gd name="connsiteY7" fmla="*/ 3194852 h 4090355"/>
                    <a:gd name="connsiteX8" fmla="*/ 5073706 w 5285530"/>
                    <a:gd name="connsiteY8" fmla="*/ 3577624 h 4090355"/>
                    <a:gd name="connsiteX9" fmla="*/ 3787168 w 5285530"/>
                    <a:gd name="connsiteY9" fmla="*/ 3917865 h 4090355"/>
                    <a:gd name="connsiteX10" fmla="*/ 2287978 w 5285530"/>
                    <a:gd name="connsiteY10" fmla="*/ 4056088 h 4090355"/>
                    <a:gd name="connsiteX11" fmla="*/ 1182190 w 5285530"/>
                    <a:gd name="connsiteY11" fmla="*/ 4077353 h 4090355"/>
                    <a:gd name="connsiteX12" fmla="*/ 55138 w 5285530"/>
                    <a:gd name="connsiteY12" fmla="*/ 3885968 h 4090355"/>
                    <a:gd name="connsiteX13" fmla="*/ 172097 w 5285530"/>
                    <a:gd name="connsiteY13" fmla="*/ 2801447 h 4090355"/>
                    <a:gd name="connsiteX14" fmla="*/ 118934 w 5285530"/>
                    <a:gd name="connsiteY14" fmla="*/ 1483010 h 4090355"/>
                    <a:gd name="connsiteX15" fmla="*/ 44507 w 5285530"/>
                    <a:gd name="connsiteY15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206226"/>
                    <a:gd name="connsiteY0" fmla="*/ 281531 h 4090355"/>
                    <a:gd name="connsiteX1" fmla="*/ 1118394 w 5206226"/>
                    <a:gd name="connsiteY1" fmla="*/ 47614 h 4090355"/>
                    <a:gd name="connsiteX2" fmla="*/ 2287976 w 5206226"/>
                    <a:gd name="connsiteY2" fmla="*/ 5084 h 4090355"/>
                    <a:gd name="connsiteX3" fmla="*/ 3755269 w 5206226"/>
                    <a:gd name="connsiteY3" fmla="*/ 122043 h 4090355"/>
                    <a:gd name="connsiteX4" fmla="*/ 5158241 w 5206226"/>
                    <a:gd name="connsiteY4" fmla="*/ 717466 h 4090355"/>
                    <a:gd name="connsiteX5" fmla="*/ 5164549 w 5206226"/>
                    <a:gd name="connsiteY5" fmla="*/ 1536175 h 4090355"/>
                    <a:gd name="connsiteX6" fmla="*/ 5175073 w 5206226"/>
                    <a:gd name="connsiteY6" fmla="*/ 2386779 h 4090355"/>
                    <a:gd name="connsiteX7" fmla="*/ 5073706 w 5206226"/>
                    <a:gd name="connsiteY7" fmla="*/ 3577624 h 4090355"/>
                    <a:gd name="connsiteX8" fmla="*/ 3787168 w 5206226"/>
                    <a:gd name="connsiteY8" fmla="*/ 3917865 h 4090355"/>
                    <a:gd name="connsiteX9" fmla="*/ 2287978 w 5206226"/>
                    <a:gd name="connsiteY9" fmla="*/ 4056088 h 4090355"/>
                    <a:gd name="connsiteX10" fmla="*/ 1182190 w 5206226"/>
                    <a:gd name="connsiteY10" fmla="*/ 4077353 h 4090355"/>
                    <a:gd name="connsiteX11" fmla="*/ 55138 w 5206226"/>
                    <a:gd name="connsiteY11" fmla="*/ 3885968 h 4090355"/>
                    <a:gd name="connsiteX12" fmla="*/ 172097 w 5206226"/>
                    <a:gd name="connsiteY12" fmla="*/ 2801447 h 4090355"/>
                    <a:gd name="connsiteX13" fmla="*/ 118934 w 5206226"/>
                    <a:gd name="connsiteY13" fmla="*/ 1483010 h 4090355"/>
                    <a:gd name="connsiteX14" fmla="*/ 44507 w 5206226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073706 w 5175073"/>
                    <a:gd name="connsiteY7" fmla="*/ 3577624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98300"/>
                    <a:gd name="connsiteY0" fmla="*/ 281531 h 4090355"/>
                    <a:gd name="connsiteX1" fmla="*/ 1118394 w 5198300"/>
                    <a:gd name="connsiteY1" fmla="*/ 47614 h 4090355"/>
                    <a:gd name="connsiteX2" fmla="*/ 2287976 w 5198300"/>
                    <a:gd name="connsiteY2" fmla="*/ 5084 h 4090355"/>
                    <a:gd name="connsiteX3" fmla="*/ 3755269 w 5198300"/>
                    <a:gd name="connsiteY3" fmla="*/ 122043 h 4090355"/>
                    <a:gd name="connsiteX4" fmla="*/ 5158241 w 5198300"/>
                    <a:gd name="connsiteY4" fmla="*/ 717466 h 4090355"/>
                    <a:gd name="connsiteX5" fmla="*/ 5164549 w 5198300"/>
                    <a:gd name="connsiteY5" fmla="*/ 1536175 h 4090355"/>
                    <a:gd name="connsiteX6" fmla="*/ 5175073 w 5198300"/>
                    <a:gd name="connsiteY6" fmla="*/ 2386779 h 4090355"/>
                    <a:gd name="connsiteX7" fmla="*/ 5147398 w 5198300"/>
                    <a:gd name="connsiteY7" fmla="*/ 3471298 h 4090355"/>
                    <a:gd name="connsiteX8" fmla="*/ 3787168 w 5198300"/>
                    <a:gd name="connsiteY8" fmla="*/ 3917865 h 4090355"/>
                    <a:gd name="connsiteX9" fmla="*/ 2287978 w 5198300"/>
                    <a:gd name="connsiteY9" fmla="*/ 4056088 h 4090355"/>
                    <a:gd name="connsiteX10" fmla="*/ 1182190 w 5198300"/>
                    <a:gd name="connsiteY10" fmla="*/ 4077353 h 4090355"/>
                    <a:gd name="connsiteX11" fmla="*/ 55138 w 5198300"/>
                    <a:gd name="connsiteY11" fmla="*/ 3885968 h 4090355"/>
                    <a:gd name="connsiteX12" fmla="*/ 172097 w 5198300"/>
                    <a:gd name="connsiteY12" fmla="*/ 2801447 h 4090355"/>
                    <a:gd name="connsiteX13" fmla="*/ 118934 w 5198300"/>
                    <a:gd name="connsiteY13" fmla="*/ 1483010 h 4090355"/>
                    <a:gd name="connsiteX14" fmla="*/ 44507 w 5198300"/>
                    <a:gd name="connsiteY14" fmla="*/ 281531 h 4090355"/>
                    <a:gd name="connsiteX0" fmla="*/ 44507 w 5175073"/>
                    <a:gd name="connsiteY0" fmla="*/ 281531 h 4090355"/>
                    <a:gd name="connsiteX1" fmla="*/ 1118394 w 5175073"/>
                    <a:gd name="connsiteY1" fmla="*/ 47614 h 4090355"/>
                    <a:gd name="connsiteX2" fmla="*/ 2287976 w 5175073"/>
                    <a:gd name="connsiteY2" fmla="*/ 5084 h 4090355"/>
                    <a:gd name="connsiteX3" fmla="*/ 3755269 w 5175073"/>
                    <a:gd name="connsiteY3" fmla="*/ 122043 h 4090355"/>
                    <a:gd name="connsiteX4" fmla="*/ 5158241 w 5175073"/>
                    <a:gd name="connsiteY4" fmla="*/ 717466 h 4090355"/>
                    <a:gd name="connsiteX5" fmla="*/ 5164549 w 5175073"/>
                    <a:gd name="connsiteY5" fmla="*/ 1536175 h 4090355"/>
                    <a:gd name="connsiteX6" fmla="*/ 5175073 w 5175073"/>
                    <a:gd name="connsiteY6" fmla="*/ 2386779 h 4090355"/>
                    <a:gd name="connsiteX7" fmla="*/ 5147398 w 5175073"/>
                    <a:gd name="connsiteY7" fmla="*/ 3471298 h 4090355"/>
                    <a:gd name="connsiteX8" fmla="*/ 3787168 w 5175073"/>
                    <a:gd name="connsiteY8" fmla="*/ 3917865 h 4090355"/>
                    <a:gd name="connsiteX9" fmla="*/ 2287978 w 5175073"/>
                    <a:gd name="connsiteY9" fmla="*/ 4056088 h 4090355"/>
                    <a:gd name="connsiteX10" fmla="*/ 1182190 w 5175073"/>
                    <a:gd name="connsiteY10" fmla="*/ 4077353 h 4090355"/>
                    <a:gd name="connsiteX11" fmla="*/ 55138 w 5175073"/>
                    <a:gd name="connsiteY11" fmla="*/ 3885968 h 4090355"/>
                    <a:gd name="connsiteX12" fmla="*/ 172097 w 5175073"/>
                    <a:gd name="connsiteY12" fmla="*/ 2801447 h 4090355"/>
                    <a:gd name="connsiteX13" fmla="*/ 118934 w 5175073"/>
                    <a:gd name="connsiteY13" fmla="*/ 1483010 h 4090355"/>
                    <a:gd name="connsiteX14" fmla="*/ 44507 w 5175073"/>
                    <a:gd name="connsiteY14" fmla="*/ 281531 h 4090355"/>
                    <a:gd name="connsiteX0" fmla="*/ 44507 w 5164549"/>
                    <a:gd name="connsiteY0" fmla="*/ 281531 h 4090355"/>
                    <a:gd name="connsiteX1" fmla="*/ 1118394 w 5164549"/>
                    <a:gd name="connsiteY1" fmla="*/ 47614 h 4090355"/>
                    <a:gd name="connsiteX2" fmla="*/ 2287976 w 5164549"/>
                    <a:gd name="connsiteY2" fmla="*/ 5084 h 4090355"/>
                    <a:gd name="connsiteX3" fmla="*/ 3755269 w 5164549"/>
                    <a:gd name="connsiteY3" fmla="*/ 122043 h 4090355"/>
                    <a:gd name="connsiteX4" fmla="*/ 5158241 w 5164549"/>
                    <a:gd name="connsiteY4" fmla="*/ 717466 h 4090355"/>
                    <a:gd name="connsiteX5" fmla="*/ 5164549 w 5164549"/>
                    <a:gd name="connsiteY5" fmla="*/ 1536175 h 4090355"/>
                    <a:gd name="connsiteX6" fmla="*/ 5164545 w 5164549"/>
                    <a:gd name="connsiteY6" fmla="*/ 2248556 h 4090355"/>
                    <a:gd name="connsiteX7" fmla="*/ 5147398 w 5164549"/>
                    <a:gd name="connsiteY7" fmla="*/ 3471298 h 4090355"/>
                    <a:gd name="connsiteX8" fmla="*/ 3787168 w 5164549"/>
                    <a:gd name="connsiteY8" fmla="*/ 3917865 h 4090355"/>
                    <a:gd name="connsiteX9" fmla="*/ 2287978 w 5164549"/>
                    <a:gd name="connsiteY9" fmla="*/ 4056088 h 4090355"/>
                    <a:gd name="connsiteX10" fmla="*/ 1182190 w 5164549"/>
                    <a:gd name="connsiteY10" fmla="*/ 4077353 h 4090355"/>
                    <a:gd name="connsiteX11" fmla="*/ 55138 w 5164549"/>
                    <a:gd name="connsiteY11" fmla="*/ 3885968 h 4090355"/>
                    <a:gd name="connsiteX12" fmla="*/ 172097 w 5164549"/>
                    <a:gd name="connsiteY12" fmla="*/ 2801447 h 4090355"/>
                    <a:gd name="connsiteX13" fmla="*/ 118934 w 5164549"/>
                    <a:gd name="connsiteY13" fmla="*/ 1483010 h 4090355"/>
                    <a:gd name="connsiteX14" fmla="*/ 44507 w 5164549"/>
                    <a:gd name="connsiteY14" fmla="*/ 281531 h 4090355"/>
                    <a:gd name="connsiteX0" fmla="*/ 44507 w 5238240"/>
                    <a:gd name="connsiteY0" fmla="*/ 281531 h 4090355"/>
                    <a:gd name="connsiteX1" fmla="*/ 1118394 w 5238240"/>
                    <a:gd name="connsiteY1" fmla="*/ 47614 h 4090355"/>
                    <a:gd name="connsiteX2" fmla="*/ 2287976 w 5238240"/>
                    <a:gd name="connsiteY2" fmla="*/ 5084 h 4090355"/>
                    <a:gd name="connsiteX3" fmla="*/ 3755269 w 5238240"/>
                    <a:gd name="connsiteY3" fmla="*/ 122043 h 4090355"/>
                    <a:gd name="connsiteX4" fmla="*/ 5158241 w 5238240"/>
                    <a:gd name="connsiteY4" fmla="*/ 717466 h 4090355"/>
                    <a:gd name="connsiteX5" fmla="*/ 5238240 w 5238240"/>
                    <a:gd name="connsiteY5" fmla="*/ 1429850 h 4090355"/>
                    <a:gd name="connsiteX6" fmla="*/ 5164545 w 5238240"/>
                    <a:gd name="connsiteY6" fmla="*/ 2248556 h 4090355"/>
                    <a:gd name="connsiteX7" fmla="*/ 5147398 w 5238240"/>
                    <a:gd name="connsiteY7" fmla="*/ 3471298 h 4090355"/>
                    <a:gd name="connsiteX8" fmla="*/ 3787168 w 5238240"/>
                    <a:gd name="connsiteY8" fmla="*/ 3917865 h 4090355"/>
                    <a:gd name="connsiteX9" fmla="*/ 2287978 w 5238240"/>
                    <a:gd name="connsiteY9" fmla="*/ 4056088 h 4090355"/>
                    <a:gd name="connsiteX10" fmla="*/ 1182190 w 5238240"/>
                    <a:gd name="connsiteY10" fmla="*/ 4077353 h 4090355"/>
                    <a:gd name="connsiteX11" fmla="*/ 55138 w 5238240"/>
                    <a:gd name="connsiteY11" fmla="*/ 3885968 h 4090355"/>
                    <a:gd name="connsiteX12" fmla="*/ 172097 w 5238240"/>
                    <a:gd name="connsiteY12" fmla="*/ 2801447 h 4090355"/>
                    <a:gd name="connsiteX13" fmla="*/ 118934 w 5238240"/>
                    <a:gd name="connsiteY13" fmla="*/ 1483010 h 4090355"/>
                    <a:gd name="connsiteX14" fmla="*/ 44507 w 5238240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429850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164545 w 5242853"/>
                    <a:gd name="connsiteY6" fmla="*/ 2248556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69817"/>
                    <a:gd name="connsiteY0" fmla="*/ 281531 h 4090355"/>
                    <a:gd name="connsiteX1" fmla="*/ 1118394 w 5269817"/>
                    <a:gd name="connsiteY1" fmla="*/ 47614 h 4090355"/>
                    <a:gd name="connsiteX2" fmla="*/ 2287976 w 5269817"/>
                    <a:gd name="connsiteY2" fmla="*/ 5084 h 4090355"/>
                    <a:gd name="connsiteX3" fmla="*/ 3755269 w 5269817"/>
                    <a:gd name="connsiteY3" fmla="*/ 122043 h 4090355"/>
                    <a:gd name="connsiteX4" fmla="*/ 5158241 w 5269817"/>
                    <a:gd name="connsiteY4" fmla="*/ 717466 h 4090355"/>
                    <a:gd name="connsiteX5" fmla="*/ 5238240 w 5269817"/>
                    <a:gd name="connsiteY5" fmla="*/ 1536176 h 4090355"/>
                    <a:gd name="connsiteX6" fmla="*/ 5269817 w 5269817"/>
                    <a:gd name="connsiteY6" fmla="*/ 2110333 h 4090355"/>
                    <a:gd name="connsiteX7" fmla="*/ 5147398 w 5269817"/>
                    <a:gd name="connsiteY7" fmla="*/ 3471298 h 4090355"/>
                    <a:gd name="connsiteX8" fmla="*/ 3787168 w 5269817"/>
                    <a:gd name="connsiteY8" fmla="*/ 3917865 h 4090355"/>
                    <a:gd name="connsiteX9" fmla="*/ 2287978 w 5269817"/>
                    <a:gd name="connsiteY9" fmla="*/ 4056088 h 4090355"/>
                    <a:gd name="connsiteX10" fmla="*/ 1182190 w 5269817"/>
                    <a:gd name="connsiteY10" fmla="*/ 4077353 h 4090355"/>
                    <a:gd name="connsiteX11" fmla="*/ 55138 w 5269817"/>
                    <a:gd name="connsiteY11" fmla="*/ 3885968 h 4090355"/>
                    <a:gd name="connsiteX12" fmla="*/ 172097 w 5269817"/>
                    <a:gd name="connsiteY12" fmla="*/ 2801447 h 4090355"/>
                    <a:gd name="connsiteX13" fmla="*/ 118934 w 5269817"/>
                    <a:gd name="connsiteY13" fmla="*/ 1483010 h 4090355"/>
                    <a:gd name="connsiteX14" fmla="*/ 44507 w 5269817"/>
                    <a:gd name="connsiteY14" fmla="*/ 281531 h 4090355"/>
                    <a:gd name="connsiteX0" fmla="*/ 44507 w 5311927"/>
                    <a:gd name="connsiteY0" fmla="*/ 281531 h 4090355"/>
                    <a:gd name="connsiteX1" fmla="*/ 1118394 w 5311927"/>
                    <a:gd name="connsiteY1" fmla="*/ 47614 h 4090355"/>
                    <a:gd name="connsiteX2" fmla="*/ 2287976 w 5311927"/>
                    <a:gd name="connsiteY2" fmla="*/ 5084 h 4090355"/>
                    <a:gd name="connsiteX3" fmla="*/ 3755269 w 5311927"/>
                    <a:gd name="connsiteY3" fmla="*/ 122043 h 4090355"/>
                    <a:gd name="connsiteX4" fmla="*/ 5158241 w 5311927"/>
                    <a:gd name="connsiteY4" fmla="*/ 717466 h 4090355"/>
                    <a:gd name="connsiteX5" fmla="*/ 5238240 w 5311927"/>
                    <a:gd name="connsiteY5" fmla="*/ 1536176 h 4090355"/>
                    <a:gd name="connsiteX6" fmla="*/ 5311927 w 5311927"/>
                    <a:gd name="connsiteY6" fmla="*/ 2833347 h 4090355"/>
                    <a:gd name="connsiteX7" fmla="*/ 5147398 w 5311927"/>
                    <a:gd name="connsiteY7" fmla="*/ 3471298 h 4090355"/>
                    <a:gd name="connsiteX8" fmla="*/ 3787168 w 5311927"/>
                    <a:gd name="connsiteY8" fmla="*/ 3917865 h 4090355"/>
                    <a:gd name="connsiteX9" fmla="*/ 2287978 w 5311927"/>
                    <a:gd name="connsiteY9" fmla="*/ 4056088 h 4090355"/>
                    <a:gd name="connsiteX10" fmla="*/ 1182190 w 5311927"/>
                    <a:gd name="connsiteY10" fmla="*/ 4077353 h 4090355"/>
                    <a:gd name="connsiteX11" fmla="*/ 55138 w 5311927"/>
                    <a:gd name="connsiteY11" fmla="*/ 3885968 h 4090355"/>
                    <a:gd name="connsiteX12" fmla="*/ 172097 w 5311927"/>
                    <a:gd name="connsiteY12" fmla="*/ 2801447 h 4090355"/>
                    <a:gd name="connsiteX13" fmla="*/ 118934 w 5311927"/>
                    <a:gd name="connsiteY13" fmla="*/ 1483010 h 4090355"/>
                    <a:gd name="connsiteX14" fmla="*/ 44507 w 5311927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242853"/>
                    <a:gd name="connsiteY0" fmla="*/ 281531 h 4090355"/>
                    <a:gd name="connsiteX1" fmla="*/ 1118394 w 5242853"/>
                    <a:gd name="connsiteY1" fmla="*/ 47614 h 4090355"/>
                    <a:gd name="connsiteX2" fmla="*/ 2287976 w 5242853"/>
                    <a:gd name="connsiteY2" fmla="*/ 5084 h 4090355"/>
                    <a:gd name="connsiteX3" fmla="*/ 3755269 w 5242853"/>
                    <a:gd name="connsiteY3" fmla="*/ 122043 h 4090355"/>
                    <a:gd name="connsiteX4" fmla="*/ 5158241 w 5242853"/>
                    <a:gd name="connsiteY4" fmla="*/ 717466 h 4090355"/>
                    <a:gd name="connsiteX5" fmla="*/ 5238240 w 5242853"/>
                    <a:gd name="connsiteY5" fmla="*/ 1536176 h 4090355"/>
                    <a:gd name="connsiteX6" fmla="*/ 5227709 w 5242853"/>
                    <a:gd name="connsiteY6" fmla="*/ 2610063 h 4090355"/>
                    <a:gd name="connsiteX7" fmla="*/ 5147398 w 5242853"/>
                    <a:gd name="connsiteY7" fmla="*/ 3471298 h 4090355"/>
                    <a:gd name="connsiteX8" fmla="*/ 3787168 w 5242853"/>
                    <a:gd name="connsiteY8" fmla="*/ 3917865 h 4090355"/>
                    <a:gd name="connsiteX9" fmla="*/ 2287978 w 5242853"/>
                    <a:gd name="connsiteY9" fmla="*/ 4056088 h 4090355"/>
                    <a:gd name="connsiteX10" fmla="*/ 1182190 w 5242853"/>
                    <a:gd name="connsiteY10" fmla="*/ 4077353 h 4090355"/>
                    <a:gd name="connsiteX11" fmla="*/ 55138 w 5242853"/>
                    <a:gd name="connsiteY11" fmla="*/ 3885968 h 4090355"/>
                    <a:gd name="connsiteX12" fmla="*/ 172097 w 5242853"/>
                    <a:gd name="connsiteY12" fmla="*/ 2801447 h 4090355"/>
                    <a:gd name="connsiteX13" fmla="*/ 118934 w 5242853"/>
                    <a:gd name="connsiteY13" fmla="*/ 1483010 h 4090355"/>
                    <a:gd name="connsiteX14" fmla="*/ 44507 w 5242853"/>
                    <a:gd name="connsiteY14" fmla="*/ 281531 h 4090355"/>
                    <a:gd name="connsiteX0" fmla="*/ 44507 w 5311931"/>
                    <a:gd name="connsiteY0" fmla="*/ 281531 h 4090355"/>
                    <a:gd name="connsiteX1" fmla="*/ 1118394 w 5311931"/>
                    <a:gd name="connsiteY1" fmla="*/ 47614 h 4090355"/>
                    <a:gd name="connsiteX2" fmla="*/ 2287976 w 5311931"/>
                    <a:gd name="connsiteY2" fmla="*/ 5084 h 4090355"/>
                    <a:gd name="connsiteX3" fmla="*/ 3755269 w 5311931"/>
                    <a:gd name="connsiteY3" fmla="*/ 122043 h 4090355"/>
                    <a:gd name="connsiteX4" fmla="*/ 5158241 w 5311931"/>
                    <a:gd name="connsiteY4" fmla="*/ 717466 h 4090355"/>
                    <a:gd name="connsiteX5" fmla="*/ 5311931 w 5311931"/>
                    <a:gd name="connsiteY5" fmla="*/ 1536176 h 4090355"/>
                    <a:gd name="connsiteX6" fmla="*/ 5227709 w 5311931"/>
                    <a:gd name="connsiteY6" fmla="*/ 2610063 h 4090355"/>
                    <a:gd name="connsiteX7" fmla="*/ 5147398 w 5311931"/>
                    <a:gd name="connsiteY7" fmla="*/ 3471298 h 4090355"/>
                    <a:gd name="connsiteX8" fmla="*/ 3787168 w 5311931"/>
                    <a:gd name="connsiteY8" fmla="*/ 3917865 h 4090355"/>
                    <a:gd name="connsiteX9" fmla="*/ 2287978 w 5311931"/>
                    <a:gd name="connsiteY9" fmla="*/ 4056088 h 4090355"/>
                    <a:gd name="connsiteX10" fmla="*/ 1182190 w 5311931"/>
                    <a:gd name="connsiteY10" fmla="*/ 4077353 h 4090355"/>
                    <a:gd name="connsiteX11" fmla="*/ 55138 w 5311931"/>
                    <a:gd name="connsiteY11" fmla="*/ 3885968 h 4090355"/>
                    <a:gd name="connsiteX12" fmla="*/ 172097 w 5311931"/>
                    <a:gd name="connsiteY12" fmla="*/ 2801447 h 4090355"/>
                    <a:gd name="connsiteX13" fmla="*/ 118934 w 5311931"/>
                    <a:gd name="connsiteY13" fmla="*/ 1483010 h 4090355"/>
                    <a:gd name="connsiteX14" fmla="*/ 44507 w 5311931"/>
                    <a:gd name="connsiteY14" fmla="*/ 281531 h 4090355"/>
                    <a:gd name="connsiteX0" fmla="*/ 44507 w 5314210"/>
                    <a:gd name="connsiteY0" fmla="*/ 281531 h 4090355"/>
                    <a:gd name="connsiteX1" fmla="*/ 1118394 w 5314210"/>
                    <a:gd name="connsiteY1" fmla="*/ 47614 h 4090355"/>
                    <a:gd name="connsiteX2" fmla="*/ 2287976 w 5314210"/>
                    <a:gd name="connsiteY2" fmla="*/ 5084 h 4090355"/>
                    <a:gd name="connsiteX3" fmla="*/ 3755269 w 5314210"/>
                    <a:gd name="connsiteY3" fmla="*/ 122043 h 4090355"/>
                    <a:gd name="connsiteX4" fmla="*/ 5158241 w 5314210"/>
                    <a:gd name="connsiteY4" fmla="*/ 717466 h 4090355"/>
                    <a:gd name="connsiteX5" fmla="*/ 5311931 w 5314210"/>
                    <a:gd name="connsiteY5" fmla="*/ 1536176 h 4090355"/>
                    <a:gd name="connsiteX6" fmla="*/ 5248767 w 5314210"/>
                    <a:gd name="connsiteY6" fmla="*/ 2067802 h 4090355"/>
                    <a:gd name="connsiteX7" fmla="*/ 5227709 w 5314210"/>
                    <a:gd name="connsiteY7" fmla="*/ 2610063 h 4090355"/>
                    <a:gd name="connsiteX8" fmla="*/ 5147398 w 5314210"/>
                    <a:gd name="connsiteY8" fmla="*/ 3471298 h 4090355"/>
                    <a:gd name="connsiteX9" fmla="*/ 3787168 w 5314210"/>
                    <a:gd name="connsiteY9" fmla="*/ 3917865 h 4090355"/>
                    <a:gd name="connsiteX10" fmla="*/ 2287978 w 5314210"/>
                    <a:gd name="connsiteY10" fmla="*/ 4056088 h 4090355"/>
                    <a:gd name="connsiteX11" fmla="*/ 1182190 w 5314210"/>
                    <a:gd name="connsiteY11" fmla="*/ 4077353 h 4090355"/>
                    <a:gd name="connsiteX12" fmla="*/ 55138 w 5314210"/>
                    <a:gd name="connsiteY12" fmla="*/ 3885968 h 4090355"/>
                    <a:gd name="connsiteX13" fmla="*/ 172097 w 5314210"/>
                    <a:gd name="connsiteY13" fmla="*/ 2801447 h 4090355"/>
                    <a:gd name="connsiteX14" fmla="*/ 118934 w 5314210"/>
                    <a:gd name="connsiteY14" fmla="*/ 1483010 h 4090355"/>
                    <a:gd name="connsiteX15" fmla="*/ 44507 w 5314210"/>
                    <a:gd name="connsiteY15" fmla="*/ 281531 h 4090355"/>
                    <a:gd name="connsiteX0" fmla="*/ 44507 w 5322856"/>
                    <a:gd name="connsiteY0" fmla="*/ 281531 h 4090355"/>
                    <a:gd name="connsiteX1" fmla="*/ 1118394 w 5322856"/>
                    <a:gd name="connsiteY1" fmla="*/ 47614 h 4090355"/>
                    <a:gd name="connsiteX2" fmla="*/ 2287976 w 5322856"/>
                    <a:gd name="connsiteY2" fmla="*/ 5084 h 4090355"/>
                    <a:gd name="connsiteX3" fmla="*/ 3755269 w 5322856"/>
                    <a:gd name="connsiteY3" fmla="*/ 122043 h 4090355"/>
                    <a:gd name="connsiteX4" fmla="*/ 5158241 w 5322856"/>
                    <a:gd name="connsiteY4" fmla="*/ 717466 h 4090355"/>
                    <a:gd name="connsiteX5" fmla="*/ 5311931 w 5322856"/>
                    <a:gd name="connsiteY5" fmla="*/ 1536176 h 4090355"/>
                    <a:gd name="connsiteX6" fmla="*/ 5311931 w 5322856"/>
                    <a:gd name="connsiteY6" fmla="*/ 2099700 h 4090355"/>
                    <a:gd name="connsiteX7" fmla="*/ 5227709 w 5322856"/>
                    <a:gd name="connsiteY7" fmla="*/ 2610063 h 4090355"/>
                    <a:gd name="connsiteX8" fmla="*/ 5147398 w 5322856"/>
                    <a:gd name="connsiteY8" fmla="*/ 3471298 h 4090355"/>
                    <a:gd name="connsiteX9" fmla="*/ 3787168 w 5322856"/>
                    <a:gd name="connsiteY9" fmla="*/ 3917865 h 4090355"/>
                    <a:gd name="connsiteX10" fmla="*/ 2287978 w 5322856"/>
                    <a:gd name="connsiteY10" fmla="*/ 4056088 h 4090355"/>
                    <a:gd name="connsiteX11" fmla="*/ 1182190 w 5322856"/>
                    <a:gd name="connsiteY11" fmla="*/ 4077353 h 4090355"/>
                    <a:gd name="connsiteX12" fmla="*/ 55138 w 5322856"/>
                    <a:gd name="connsiteY12" fmla="*/ 3885968 h 4090355"/>
                    <a:gd name="connsiteX13" fmla="*/ 172097 w 5322856"/>
                    <a:gd name="connsiteY13" fmla="*/ 2801447 h 4090355"/>
                    <a:gd name="connsiteX14" fmla="*/ 118934 w 5322856"/>
                    <a:gd name="connsiteY14" fmla="*/ 1483010 h 4090355"/>
                    <a:gd name="connsiteX15" fmla="*/ 44507 w 5322856"/>
                    <a:gd name="connsiteY15" fmla="*/ 281531 h 4090355"/>
                    <a:gd name="connsiteX0" fmla="*/ 44507 w 5329554"/>
                    <a:gd name="connsiteY0" fmla="*/ 281531 h 4090355"/>
                    <a:gd name="connsiteX1" fmla="*/ 1118394 w 5329554"/>
                    <a:gd name="connsiteY1" fmla="*/ 47614 h 4090355"/>
                    <a:gd name="connsiteX2" fmla="*/ 2287976 w 5329554"/>
                    <a:gd name="connsiteY2" fmla="*/ 5084 h 4090355"/>
                    <a:gd name="connsiteX3" fmla="*/ 3755269 w 5329554"/>
                    <a:gd name="connsiteY3" fmla="*/ 122043 h 4090355"/>
                    <a:gd name="connsiteX4" fmla="*/ 5158241 w 5329554"/>
                    <a:gd name="connsiteY4" fmla="*/ 717466 h 4090355"/>
                    <a:gd name="connsiteX5" fmla="*/ 5322459 w 5329554"/>
                    <a:gd name="connsiteY5" fmla="*/ 1483013 h 4090355"/>
                    <a:gd name="connsiteX6" fmla="*/ 5311931 w 5329554"/>
                    <a:gd name="connsiteY6" fmla="*/ 2099700 h 4090355"/>
                    <a:gd name="connsiteX7" fmla="*/ 5227709 w 5329554"/>
                    <a:gd name="connsiteY7" fmla="*/ 2610063 h 4090355"/>
                    <a:gd name="connsiteX8" fmla="*/ 5147398 w 5329554"/>
                    <a:gd name="connsiteY8" fmla="*/ 3471298 h 4090355"/>
                    <a:gd name="connsiteX9" fmla="*/ 3787168 w 5329554"/>
                    <a:gd name="connsiteY9" fmla="*/ 3917865 h 4090355"/>
                    <a:gd name="connsiteX10" fmla="*/ 2287978 w 5329554"/>
                    <a:gd name="connsiteY10" fmla="*/ 4056088 h 4090355"/>
                    <a:gd name="connsiteX11" fmla="*/ 1182190 w 5329554"/>
                    <a:gd name="connsiteY11" fmla="*/ 4077353 h 4090355"/>
                    <a:gd name="connsiteX12" fmla="*/ 55138 w 5329554"/>
                    <a:gd name="connsiteY12" fmla="*/ 3885968 h 4090355"/>
                    <a:gd name="connsiteX13" fmla="*/ 172097 w 5329554"/>
                    <a:gd name="connsiteY13" fmla="*/ 2801447 h 4090355"/>
                    <a:gd name="connsiteX14" fmla="*/ 118934 w 5329554"/>
                    <a:gd name="connsiteY14" fmla="*/ 1483010 h 4090355"/>
                    <a:gd name="connsiteX15" fmla="*/ 44507 w 5329554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227709 w 5367447"/>
                    <a:gd name="connsiteY7" fmla="*/ 2610063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83013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408586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67447"/>
                    <a:gd name="connsiteY0" fmla="*/ 281531 h 4090355"/>
                    <a:gd name="connsiteX1" fmla="*/ 1118394 w 5367447"/>
                    <a:gd name="connsiteY1" fmla="*/ 47614 h 4090355"/>
                    <a:gd name="connsiteX2" fmla="*/ 2287976 w 5367447"/>
                    <a:gd name="connsiteY2" fmla="*/ 5084 h 4090355"/>
                    <a:gd name="connsiteX3" fmla="*/ 3755269 w 5367447"/>
                    <a:gd name="connsiteY3" fmla="*/ 122043 h 4090355"/>
                    <a:gd name="connsiteX4" fmla="*/ 5158241 w 5367447"/>
                    <a:gd name="connsiteY4" fmla="*/ 717466 h 4090355"/>
                    <a:gd name="connsiteX5" fmla="*/ 5322459 w 5367447"/>
                    <a:gd name="connsiteY5" fmla="*/ 1323525 h 4090355"/>
                    <a:gd name="connsiteX6" fmla="*/ 5364568 w 5367447"/>
                    <a:gd name="connsiteY6" fmla="*/ 2142230 h 4090355"/>
                    <a:gd name="connsiteX7" fmla="*/ 5343509 w 5367447"/>
                    <a:gd name="connsiteY7" fmla="*/ 2748286 h 4090355"/>
                    <a:gd name="connsiteX8" fmla="*/ 5147398 w 5367447"/>
                    <a:gd name="connsiteY8" fmla="*/ 3471298 h 4090355"/>
                    <a:gd name="connsiteX9" fmla="*/ 3787168 w 5367447"/>
                    <a:gd name="connsiteY9" fmla="*/ 3917865 h 4090355"/>
                    <a:gd name="connsiteX10" fmla="*/ 2287978 w 5367447"/>
                    <a:gd name="connsiteY10" fmla="*/ 4056088 h 4090355"/>
                    <a:gd name="connsiteX11" fmla="*/ 1182190 w 5367447"/>
                    <a:gd name="connsiteY11" fmla="*/ 4077353 h 4090355"/>
                    <a:gd name="connsiteX12" fmla="*/ 55138 w 5367447"/>
                    <a:gd name="connsiteY12" fmla="*/ 3885968 h 4090355"/>
                    <a:gd name="connsiteX13" fmla="*/ 172097 w 5367447"/>
                    <a:gd name="connsiteY13" fmla="*/ 2801447 h 4090355"/>
                    <a:gd name="connsiteX14" fmla="*/ 118934 w 5367447"/>
                    <a:gd name="connsiteY14" fmla="*/ 1483010 h 4090355"/>
                    <a:gd name="connsiteX15" fmla="*/ 44507 w 5367447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59 w 5370529"/>
                    <a:gd name="connsiteY5" fmla="*/ 1323525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748286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86312"/>
                    <a:gd name="connsiteY0" fmla="*/ 281531 h 4090355"/>
                    <a:gd name="connsiteX1" fmla="*/ 1118394 w 5386312"/>
                    <a:gd name="connsiteY1" fmla="*/ 47614 h 4090355"/>
                    <a:gd name="connsiteX2" fmla="*/ 2287976 w 5386312"/>
                    <a:gd name="connsiteY2" fmla="*/ 5084 h 4090355"/>
                    <a:gd name="connsiteX3" fmla="*/ 3755269 w 5386312"/>
                    <a:gd name="connsiteY3" fmla="*/ 122043 h 4090355"/>
                    <a:gd name="connsiteX4" fmla="*/ 5158241 w 5386312"/>
                    <a:gd name="connsiteY4" fmla="*/ 717466 h 4090355"/>
                    <a:gd name="connsiteX5" fmla="*/ 5322460 w 5386312"/>
                    <a:gd name="connsiteY5" fmla="*/ 1227832 h 4090355"/>
                    <a:gd name="connsiteX6" fmla="*/ 5364568 w 5386312"/>
                    <a:gd name="connsiteY6" fmla="*/ 2142230 h 4090355"/>
                    <a:gd name="connsiteX7" fmla="*/ 5343509 w 5386312"/>
                    <a:gd name="connsiteY7" fmla="*/ 2812081 h 4090355"/>
                    <a:gd name="connsiteX8" fmla="*/ 5147398 w 5386312"/>
                    <a:gd name="connsiteY8" fmla="*/ 3471298 h 4090355"/>
                    <a:gd name="connsiteX9" fmla="*/ 3787168 w 5386312"/>
                    <a:gd name="connsiteY9" fmla="*/ 3917865 h 4090355"/>
                    <a:gd name="connsiteX10" fmla="*/ 2287978 w 5386312"/>
                    <a:gd name="connsiteY10" fmla="*/ 4056088 h 4090355"/>
                    <a:gd name="connsiteX11" fmla="*/ 1182190 w 5386312"/>
                    <a:gd name="connsiteY11" fmla="*/ 4077353 h 4090355"/>
                    <a:gd name="connsiteX12" fmla="*/ 55138 w 5386312"/>
                    <a:gd name="connsiteY12" fmla="*/ 3885968 h 4090355"/>
                    <a:gd name="connsiteX13" fmla="*/ 172097 w 5386312"/>
                    <a:gd name="connsiteY13" fmla="*/ 2801447 h 4090355"/>
                    <a:gd name="connsiteX14" fmla="*/ 118934 w 5386312"/>
                    <a:gd name="connsiteY14" fmla="*/ 1483010 h 4090355"/>
                    <a:gd name="connsiteX15" fmla="*/ 44507 w 5386312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370529"/>
                    <a:gd name="connsiteY0" fmla="*/ 281531 h 4090355"/>
                    <a:gd name="connsiteX1" fmla="*/ 1118394 w 5370529"/>
                    <a:gd name="connsiteY1" fmla="*/ 47614 h 4090355"/>
                    <a:gd name="connsiteX2" fmla="*/ 2287976 w 5370529"/>
                    <a:gd name="connsiteY2" fmla="*/ 5084 h 4090355"/>
                    <a:gd name="connsiteX3" fmla="*/ 3755269 w 5370529"/>
                    <a:gd name="connsiteY3" fmla="*/ 122043 h 4090355"/>
                    <a:gd name="connsiteX4" fmla="*/ 5158241 w 5370529"/>
                    <a:gd name="connsiteY4" fmla="*/ 717466 h 4090355"/>
                    <a:gd name="connsiteX5" fmla="*/ 5322460 w 5370529"/>
                    <a:gd name="connsiteY5" fmla="*/ 1227832 h 4090355"/>
                    <a:gd name="connsiteX6" fmla="*/ 5364568 w 5370529"/>
                    <a:gd name="connsiteY6" fmla="*/ 2142230 h 4090355"/>
                    <a:gd name="connsiteX7" fmla="*/ 5343509 w 5370529"/>
                    <a:gd name="connsiteY7" fmla="*/ 2812081 h 4090355"/>
                    <a:gd name="connsiteX8" fmla="*/ 5147398 w 5370529"/>
                    <a:gd name="connsiteY8" fmla="*/ 3471298 h 4090355"/>
                    <a:gd name="connsiteX9" fmla="*/ 3787168 w 5370529"/>
                    <a:gd name="connsiteY9" fmla="*/ 3917865 h 4090355"/>
                    <a:gd name="connsiteX10" fmla="*/ 2287978 w 5370529"/>
                    <a:gd name="connsiteY10" fmla="*/ 4056088 h 4090355"/>
                    <a:gd name="connsiteX11" fmla="*/ 1182190 w 5370529"/>
                    <a:gd name="connsiteY11" fmla="*/ 4077353 h 4090355"/>
                    <a:gd name="connsiteX12" fmla="*/ 55138 w 5370529"/>
                    <a:gd name="connsiteY12" fmla="*/ 3885968 h 4090355"/>
                    <a:gd name="connsiteX13" fmla="*/ 172097 w 5370529"/>
                    <a:gd name="connsiteY13" fmla="*/ 2801447 h 4090355"/>
                    <a:gd name="connsiteX14" fmla="*/ 118934 w 5370529"/>
                    <a:gd name="connsiteY14" fmla="*/ 1483010 h 4090355"/>
                    <a:gd name="connsiteX15" fmla="*/ 44507 w 5370529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74128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9136"/>
                    <a:gd name="connsiteY0" fmla="*/ 281531 h 4090355"/>
                    <a:gd name="connsiteX1" fmla="*/ 1118394 w 5419136"/>
                    <a:gd name="connsiteY1" fmla="*/ 47614 h 4090355"/>
                    <a:gd name="connsiteX2" fmla="*/ 2287976 w 5419136"/>
                    <a:gd name="connsiteY2" fmla="*/ 5084 h 4090355"/>
                    <a:gd name="connsiteX3" fmla="*/ 3755269 w 5419136"/>
                    <a:gd name="connsiteY3" fmla="*/ 122043 h 4090355"/>
                    <a:gd name="connsiteX4" fmla="*/ 5158241 w 5419136"/>
                    <a:gd name="connsiteY4" fmla="*/ 717466 h 4090355"/>
                    <a:gd name="connsiteX5" fmla="*/ 5322460 w 5419136"/>
                    <a:gd name="connsiteY5" fmla="*/ 1227832 h 4090355"/>
                    <a:gd name="connsiteX6" fmla="*/ 5417205 w 5419136"/>
                    <a:gd name="connsiteY6" fmla="*/ 2110333 h 4090355"/>
                    <a:gd name="connsiteX7" fmla="*/ 5343509 w 5419136"/>
                    <a:gd name="connsiteY7" fmla="*/ 2812081 h 4090355"/>
                    <a:gd name="connsiteX8" fmla="*/ 5147398 w 5419136"/>
                    <a:gd name="connsiteY8" fmla="*/ 3471298 h 4090355"/>
                    <a:gd name="connsiteX9" fmla="*/ 3787168 w 5419136"/>
                    <a:gd name="connsiteY9" fmla="*/ 3917865 h 4090355"/>
                    <a:gd name="connsiteX10" fmla="*/ 2287978 w 5419136"/>
                    <a:gd name="connsiteY10" fmla="*/ 4056088 h 4090355"/>
                    <a:gd name="connsiteX11" fmla="*/ 1182190 w 5419136"/>
                    <a:gd name="connsiteY11" fmla="*/ 4077353 h 4090355"/>
                    <a:gd name="connsiteX12" fmla="*/ 55138 w 5419136"/>
                    <a:gd name="connsiteY12" fmla="*/ 3885968 h 4090355"/>
                    <a:gd name="connsiteX13" fmla="*/ 172097 w 5419136"/>
                    <a:gd name="connsiteY13" fmla="*/ 2801447 h 4090355"/>
                    <a:gd name="connsiteX14" fmla="*/ 118934 w 5419136"/>
                    <a:gd name="connsiteY14" fmla="*/ 1483010 h 4090355"/>
                    <a:gd name="connsiteX15" fmla="*/ 44507 w 5419136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  <a:gd name="connsiteX0" fmla="*/ 44507 w 5417465"/>
                    <a:gd name="connsiteY0" fmla="*/ 281531 h 4090355"/>
                    <a:gd name="connsiteX1" fmla="*/ 1118394 w 5417465"/>
                    <a:gd name="connsiteY1" fmla="*/ 47614 h 4090355"/>
                    <a:gd name="connsiteX2" fmla="*/ 2287976 w 5417465"/>
                    <a:gd name="connsiteY2" fmla="*/ 5084 h 4090355"/>
                    <a:gd name="connsiteX3" fmla="*/ 3755269 w 5417465"/>
                    <a:gd name="connsiteY3" fmla="*/ 122043 h 4090355"/>
                    <a:gd name="connsiteX4" fmla="*/ 5158241 w 5417465"/>
                    <a:gd name="connsiteY4" fmla="*/ 717466 h 4090355"/>
                    <a:gd name="connsiteX5" fmla="*/ 5322461 w 5417465"/>
                    <a:gd name="connsiteY5" fmla="*/ 1227832 h 4090355"/>
                    <a:gd name="connsiteX6" fmla="*/ 5417205 w 5417465"/>
                    <a:gd name="connsiteY6" fmla="*/ 2110333 h 4090355"/>
                    <a:gd name="connsiteX7" fmla="*/ 5343509 w 5417465"/>
                    <a:gd name="connsiteY7" fmla="*/ 2812081 h 4090355"/>
                    <a:gd name="connsiteX8" fmla="*/ 5147398 w 5417465"/>
                    <a:gd name="connsiteY8" fmla="*/ 3471298 h 4090355"/>
                    <a:gd name="connsiteX9" fmla="*/ 3787168 w 5417465"/>
                    <a:gd name="connsiteY9" fmla="*/ 3917865 h 4090355"/>
                    <a:gd name="connsiteX10" fmla="*/ 2287978 w 5417465"/>
                    <a:gd name="connsiteY10" fmla="*/ 4056088 h 4090355"/>
                    <a:gd name="connsiteX11" fmla="*/ 1182190 w 5417465"/>
                    <a:gd name="connsiteY11" fmla="*/ 4077353 h 4090355"/>
                    <a:gd name="connsiteX12" fmla="*/ 55138 w 5417465"/>
                    <a:gd name="connsiteY12" fmla="*/ 3885968 h 4090355"/>
                    <a:gd name="connsiteX13" fmla="*/ 172097 w 5417465"/>
                    <a:gd name="connsiteY13" fmla="*/ 2801447 h 4090355"/>
                    <a:gd name="connsiteX14" fmla="*/ 118934 w 5417465"/>
                    <a:gd name="connsiteY14" fmla="*/ 1483010 h 4090355"/>
                    <a:gd name="connsiteX15" fmla="*/ 44507 w 5417465"/>
                    <a:gd name="connsiteY15" fmla="*/ 281531 h 40903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1384966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E2299E5F-5C20-4CF4-A869-8243654FD6F1}"/>
              </a:ext>
            </a:extLst>
          </p:cNvPr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ACD0A27-C312-4C70-8127-A2643D08F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25CC8C46-0445-4A45-8130-8A01E44B95E1}"/>
                </a:ext>
              </a:extLst>
            </p:cNvPr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B1AC1FC-2DE2-4CCB-A8B2-1FF51D9CDD1B}"/>
                  </a:ext>
                </a:extLst>
              </p:cNvPr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DE1FFBAA-8FF0-4011-8F3F-F322080ED6F9}"/>
                  </a:ext>
                </a:extLst>
              </p:cNvPr>
              <p:cNvCxnSpPr>
                <a:cxnSpLocks/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79B900E-E2D1-4896-AA79-123F2FF3FDC4}"/>
                  </a:ext>
                </a:extLst>
              </p:cNvPr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5B523A23-B9D3-435C-8A3F-92FE1D8CC45C}"/>
                  </a:ext>
                </a:extLst>
              </p:cNvPr>
              <p:cNvCxnSpPr>
                <a:cxnSpLocks/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6C04ED83-2326-4D9B-BBE4-3278283B51B6}"/>
                  </a:ext>
                </a:extLst>
              </p:cNvPr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>
                <a:extLst>
                  <a:ext uri="{FF2B5EF4-FFF2-40B4-BE49-F238E27FC236}">
                    <a16:creationId xmlns:a16="http://schemas.microsoft.com/office/drawing/2014/main" id="{09168E53-A97D-48E2-A2CF-997A5D56604B}"/>
                  </a:ext>
                </a:extLst>
              </p:cNvPr>
              <p:cNvCxnSpPr>
                <a:cxnSpLocks/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A20D893-B8EB-43DC-A308-3F5017C53E05}"/>
                  </a:ext>
                </a:extLst>
              </p:cNvPr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0A7C4540-8070-4030-A79D-ACB8A8EEC91D}"/>
                  </a:ext>
                </a:extLst>
              </p:cNvPr>
              <p:cNvCxnSpPr>
                <a:cxnSpLocks/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1581746F-4AF0-433A-A6CE-813F5926C2D9}"/>
                  </a:ext>
                </a:extLst>
              </p:cNvPr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>
                <a:extLst>
                  <a:ext uri="{FF2B5EF4-FFF2-40B4-BE49-F238E27FC236}">
                    <a16:creationId xmlns:a16="http://schemas.microsoft.com/office/drawing/2014/main" id="{906A7FA8-21A4-44F5-B61A-E1259A89BC8C}"/>
                  </a:ext>
                </a:extLst>
              </p:cNvPr>
              <p:cNvCxnSpPr>
                <a:cxnSpLocks/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>
                <a:extLst>
                  <a:ext uri="{FF2B5EF4-FFF2-40B4-BE49-F238E27FC236}">
                    <a16:creationId xmlns:a16="http://schemas.microsoft.com/office/drawing/2014/main" id="{354401C8-27C6-428A-87DF-F0E1832BBCD4}"/>
                  </a:ext>
                </a:extLst>
              </p:cNvPr>
              <p:cNvCxnSpPr>
                <a:cxnSpLocks/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02DAE39-3700-4FDF-B309-F0FE7C150727}"/>
                  </a:ext>
                </a:extLst>
              </p:cNvPr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5738EDE8-B4FF-43D8-8BFF-4114D99781C7}"/>
                  </a:ext>
                </a:extLst>
              </p:cNvPr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>
                <a:extLst>
                  <a:ext uri="{FF2B5EF4-FFF2-40B4-BE49-F238E27FC236}">
                    <a16:creationId xmlns:a16="http://schemas.microsoft.com/office/drawing/2014/main" id="{CAD779F6-D00B-4E3C-806E-7A00E2DB71CD}"/>
                  </a:ext>
                </a:extLst>
              </p:cNvPr>
              <p:cNvCxnSpPr>
                <a:cxnSpLocks/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275949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54C63C6-C843-4D2D-BE4F-C313AD7F3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286" cy="5523953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3E89EA9-D835-4518-957C-05917C764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245" y="2622463"/>
            <a:ext cx="5151873" cy="4937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3635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60C5A263-AC25-44A6-AE2C-37CC71FE7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A4793890-9A31-4BC7-AD2E-CB8A8248D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EEAE04BD-D1DA-4217-9913-6F572A6B2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A223B56B-4A42-4F7C-846A-5902557040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5D1456B-B2AD-4EE2-A0EB-A8106D93B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94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05A4D15-8162-4C1A-AC38-000F5D72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9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8B5803D-C15D-46C5-9E99-A3D673674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841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15E5DAAA-1703-4955-B344-794710FDF451}"/>
              </a:ext>
            </a:extLst>
          </p:cNvPr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9C49696F-6212-4868-9B45-82FB2486A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90EB9F1-D129-4626-99AE-8C163EBA7BF6}"/>
                </a:ext>
              </a:extLst>
            </p:cNvPr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BBEE100C-378E-4576-9D50-EC4696D13692}"/>
                </a:ext>
              </a:extLst>
            </p:cNvPr>
            <p:cNvCxnSpPr>
              <a:cxnSpLocks/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181DF254-66EF-479E-A496-96A5D75F3844}"/>
                </a:ext>
              </a:extLst>
            </p:cNvPr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>
              <a:extLst>
                <a:ext uri="{FF2B5EF4-FFF2-40B4-BE49-F238E27FC236}">
                  <a16:creationId xmlns:a16="http://schemas.microsoft.com/office/drawing/2014/main" id="{019DA752-A8C4-4B79-8B4C-B7DFD59DBED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BFBE5878-F104-417E-A667-50FC06387F97}"/>
                </a:ext>
              </a:extLst>
            </p:cNvPr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787374DC-6F4A-4AFC-8D5D-3EAB26BAC064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A6637FFC-CD1B-4E30-8CB1-C72693B36E93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F4B6575-6526-4532-8028-A7C0D409CD12}"/>
                </a:ext>
              </a:extLst>
            </p:cNvPr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2FF596FC-D245-4E49-BB66-EC10965A66D6}"/>
                </a:ext>
              </a:extLst>
            </p:cNvPr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C5394C1E-B89E-4075-87EE-6E56BDB5CE61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4D0D1386-7730-4CC0-B1A2-6C0F08FDA7D2}"/>
                </a:ext>
              </a:extLst>
            </p:cNvPr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>
              <a:extLst>
                <a:ext uri="{FF2B5EF4-FFF2-40B4-BE49-F238E27FC236}">
                  <a16:creationId xmlns:a16="http://schemas.microsoft.com/office/drawing/2014/main" id="{8AFC081F-43E0-4E81-868B-E948EB859641}"/>
                </a:ext>
              </a:extLst>
            </p:cNvPr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42681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A14DC4A-E21E-470E-B452-F9732D71F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488912" cy="424699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ED70E8DB-6776-4F5E-AEA8-49C262C5C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888" y="3086252"/>
            <a:ext cx="5311432" cy="4246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2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DEC1C2F-FAF5-4FF1-861E-8330BAD6F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922" y="605491"/>
            <a:ext cx="5014914" cy="516335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39F7A0-AFD1-4319-AB50-913045140569}"/>
              </a:ext>
            </a:extLst>
          </p:cNvPr>
          <p:cNvSpPr txBox="1"/>
          <p:nvPr/>
        </p:nvSpPr>
        <p:spPr>
          <a:xfrm>
            <a:off x="2164674" y="4406178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signal is constrained to the value input as signal.</a:t>
            </a:r>
          </a:p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57A7EDA-35E1-48C9-A994-80A1CC3E666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275027" y="4614333"/>
            <a:ext cx="669506" cy="2336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48765EB-0C39-449D-BE58-C5348A5E2CC4}"/>
              </a:ext>
            </a:extLst>
          </p:cNvPr>
          <p:cNvSpPr txBox="1"/>
          <p:nvPr/>
        </p:nvSpPr>
        <p:spPr>
          <a:xfrm>
            <a:off x="2283207" y="1692736"/>
            <a:ext cx="2110353" cy="883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output to input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11C5708-A173-43D8-81DB-A97D48728FC8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3338384" y="1329268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8140268-80CB-4F41-A56A-C23B17DF6C2C}"/>
              </a:ext>
            </a:extLst>
          </p:cNvPr>
          <p:cNvSpPr txBox="1"/>
          <p:nvPr/>
        </p:nvSpPr>
        <p:spPr>
          <a:xfrm>
            <a:off x="6053667" y="4334934"/>
            <a:ext cx="2564769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AE9B9D34-4D78-436A-A660-6C0C02B49602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6595534" y="3901948"/>
            <a:ext cx="740518" cy="43298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995D4AA-20A3-42D9-91FB-9FCE81DB2CE2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2419293" y="3098597"/>
            <a:ext cx="425507" cy="19493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3F67E1EF-34E6-4EFF-A19A-A5C79310A8D2}"/>
              </a:ext>
            </a:extLst>
          </p:cNvPr>
          <p:cNvSpPr txBox="1"/>
          <p:nvPr/>
        </p:nvSpPr>
        <p:spPr>
          <a:xfrm>
            <a:off x="308941" y="2667000"/>
            <a:ext cx="2110352" cy="86319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941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A85F7C2-9537-4D1C-8A28-69B47BB5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73" y="817588"/>
            <a:ext cx="7200000" cy="522864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3F74F24-1082-4000-8855-7F6061E516C2}"/>
              </a:ext>
            </a:extLst>
          </p:cNvPr>
          <p:cNvSpPr txBox="1"/>
          <p:nvPr/>
        </p:nvSpPr>
        <p:spPr>
          <a:xfrm>
            <a:off x="849129" y="1756305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2C7C991-CCEF-4F72-9C12-949460BB7C87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04305" y="2272771"/>
            <a:ext cx="932028" cy="8455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658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16E874-E107-4B85-BD5B-16E2BD39E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030698"/>
            <a:ext cx="7200000" cy="521087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3C902A0-1FA8-48F7-A266-6DFB0DACC23C}"/>
              </a:ext>
            </a:extLst>
          </p:cNvPr>
          <p:cNvSpPr txBox="1"/>
          <p:nvPr/>
        </p:nvSpPr>
        <p:spPr>
          <a:xfrm>
            <a:off x="4389135" y="3098799"/>
            <a:ext cx="1469797" cy="7262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08440D6-4564-48AE-81F1-388E548E8707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37200" y="5190066"/>
            <a:ext cx="412334" cy="6349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951A879-CFC0-40DA-B620-99760F3EE1BF}"/>
              </a:ext>
            </a:extLst>
          </p:cNvPr>
          <p:cNvSpPr txBox="1"/>
          <p:nvPr/>
        </p:nvSpPr>
        <p:spPr>
          <a:xfrm>
            <a:off x="4804002" y="4267200"/>
            <a:ext cx="2291064" cy="9228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22A34830-CEB0-4EF2-8208-4ACCD7115003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3860799" y="3461923"/>
            <a:ext cx="528336" cy="32989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5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" fmla="*/ 0 w 1190847"/>
                                <a:gd name="connsiteY0" fmla="*/ 0 h 2998381"/>
                                <a:gd name="connsiteX1" fmla="*/ 946298 w 1190847"/>
                                <a:gd name="connsiteY1" fmla="*/ 0 h 2998381"/>
                                <a:gd name="connsiteX2" fmla="*/ 1190847 w 1190847"/>
                                <a:gd name="connsiteY2" fmla="*/ 2604977 h 2998381"/>
                                <a:gd name="connsiteX3" fmla="*/ 0 w 1190847"/>
                                <a:gd name="connsiteY3" fmla="*/ 2998381 h 2998381"/>
                                <a:gd name="connsiteX4" fmla="*/ 0 w 1190847"/>
                                <a:gd name="connsiteY4" fmla="*/ 0 h 2998381"/>
                                <a:gd name="connsiteX0" fmla="*/ 191386 w 1382233"/>
                                <a:gd name="connsiteY0" fmla="*/ 0 h 3125972"/>
                                <a:gd name="connsiteX1" fmla="*/ 1137684 w 1382233"/>
                                <a:gd name="connsiteY1" fmla="*/ 0 h 3125972"/>
                                <a:gd name="connsiteX2" fmla="*/ 1382233 w 1382233"/>
                                <a:gd name="connsiteY2" fmla="*/ 2604977 h 3125972"/>
                                <a:gd name="connsiteX3" fmla="*/ 0 w 1382233"/>
                                <a:gd name="connsiteY3" fmla="*/ 3125972 h 3125972"/>
                                <a:gd name="connsiteX4" fmla="*/ 191386 w 1382233"/>
                                <a:gd name="connsiteY4" fmla="*/ 0 h 3125972"/>
                                <a:gd name="connsiteX0" fmla="*/ 191386 w 1382233"/>
                                <a:gd name="connsiteY0" fmla="*/ 0 h 3264195"/>
                                <a:gd name="connsiteX1" fmla="*/ 1137684 w 1382233"/>
                                <a:gd name="connsiteY1" fmla="*/ 0 h 3264195"/>
                                <a:gd name="connsiteX2" fmla="*/ 1382233 w 1382233"/>
                                <a:gd name="connsiteY2" fmla="*/ 2604977 h 3264195"/>
                                <a:gd name="connsiteX3" fmla="*/ 0 w 1382233"/>
                                <a:gd name="connsiteY3" fmla="*/ 3264195 h 3264195"/>
                                <a:gd name="connsiteX4" fmla="*/ 191386 w 1382233"/>
                                <a:gd name="connsiteY4" fmla="*/ 0 h 3264195"/>
                                <a:gd name="connsiteX0" fmla="*/ 0 w 1499191"/>
                                <a:gd name="connsiteY0" fmla="*/ 0 h 3306725"/>
                                <a:gd name="connsiteX1" fmla="*/ 1254642 w 1499191"/>
                                <a:gd name="connsiteY1" fmla="*/ 42530 h 3306725"/>
                                <a:gd name="connsiteX2" fmla="*/ 1499191 w 1499191"/>
                                <a:gd name="connsiteY2" fmla="*/ 2647507 h 3306725"/>
                                <a:gd name="connsiteX3" fmla="*/ 116958 w 1499191"/>
                                <a:gd name="connsiteY3" fmla="*/ 3306725 h 3306725"/>
                                <a:gd name="connsiteX4" fmla="*/ 0 w 1499191"/>
                                <a:gd name="connsiteY4" fmla="*/ 0 h 3306725"/>
                                <a:gd name="connsiteX0" fmla="*/ 0 w 1963215"/>
                                <a:gd name="connsiteY0" fmla="*/ 0 h 3306725"/>
                                <a:gd name="connsiteX1" fmla="*/ 1254642 w 1963215"/>
                                <a:gd name="connsiteY1" fmla="*/ 42530 h 3306725"/>
                                <a:gd name="connsiteX2" fmla="*/ 1963215 w 1963215"/>
                                <a:gd name="connsiteY2" fmla="*/ 2442791 h 3306725"/>
                                <a:gd name="connsiteX3" fmla="*/ 116958 w 1963215"/>
                                <a:gd name="connsiteY3" fmla="*/ 3306725 h 3306725"/>
                                <a:gd name="connsiteX4" fmla="*/ 0 w 1963215"/>
                                <a:gd name="connsiteY4" fmla="*/ 0 h 3306725"/>
                                <a:gd name="connsiteX0" fmla="*/ 0 w 1963215"/>
                                <a:gd name="connsiteY0" fmla="*/ 162187 h 3468912"/>
                                <a:gd name="connsiteX1" fmla="*/ 708731 w 1963215"/>
                                <a:gd name="connsiteY1" fmla="*/ 0 h 3468912"/>
                                <a:gd name="connsiteX2" fmla="*/ 1963215 w 1963215"/>
                                <a:gd name="connsiteY2" fmla="*/ 2604978 h 3468912"/>
                                <a:gd name="connsiteX3" fmla="*/ 116958 w 1963215"/>
                                <a:gd name="connsiteY3" fmla="*/ 3468912 h 3468912"/>
                                <a:gd name="connsiteX4" fmla="*/ 0 w 1963215"/>
                                <a:gd name="connsiteY4" fmla="*/ 162187 h 3468912"/>
                                <a:gd name="connsiteX0" fmla="*/ 0 w 1963215"/>
                                <a:gd name="connsiteY0" fmla="*/ 339607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339607 h 3646332"/>
                                <a:gd name="connsiteX0" fmla="*/ 0 w 1963215"/>
                                <a:gd name="connsiteY0" fmla="*/ 244072 h 3646332"/>
                                <a:gd name="connsiteX1" fmla="*/ 531310 w 1963215"/>
                                <a:gd name="connsiteY1" fmla="*/ 0 h 3646332"/>
                                <a:gd name="connsiteX2" fmla="*/ 1963215 w 1963215"/>
                                <a:gd name="connsiteY2" fmla="*/ 2782398 h 3646332"/>
                                <a:gd name="connsiteX3" fmla="*/ 116958 w 1963215"/>
                                <a:gd name="connsiteY3" fmla="*/ 3646332 h 3646332"/>
                                <a:gd name="connsiteX4" fmla="*/ 0 w 1963215"/>
                                <a:gd name="connsiteY4" fmla="*/ 244072 h 3646332"/>
                                <a:gd name="connsiteX0" fmla="*/ 0 w 1758498"/>
                                <a:gd name="connsiteY0" fmla="*/ 244072 h 3646332"/>
                                <a:gd name="connsiteX1" fmla="*/ 531310 w 1758498"/>
                                <a:gd name="connsiteY1" fmla="*/ 0 h 3646332"/>
                                <a:gd name="connsiteX2" fmla="*/ 1758498 w 1758498"/>
                                <a:gd name="connsiteY2" fmla="*/ 3014410 h 3646332"/>
                                <a:gd name="connsiteX3" fmla="*/ 116958 w 1758498"/>
                                <a:gd name="connsiteY3" fmla="*/ 3646332 h 3646332"/>
                                <a:gd name="connsiteX4" fmla="*/ 0 w 1758498"/>
                                <a:gd name="connsiteY4" fmla="*/ 244072 h 3646332"/>
                                <a:gd name="connsiteX0" fmla="*/ 74111 w 1832609"/>
                                <a:gd name="connsiteY0" fmla="*/ 244072 h 3769162"/>
                                <a:gd name="connsiteX1" fmla="*/ 605421 w 1832609"/>
                                <a:gd name="connsiteY1" fmla="*/ 0 h 3769162"/>
                                <a:gd name="connsiteX2" fmla="*/ 1832609 w 1832609"/>
                                <a:gd name="connsiteY2" fmla="*/ 3014410 h 3769162"/>
                                <a:gd name="connsiteX3" fmla="*/ 0 w 1832609"/>
                                <a:gd name="connsiteY3" fmla="*/ 3769162 h 3769162"/>
                                <a:gd name="connsiteX4" fmla="*/ 74111 w 1832609"/>
                                <a:gd name="connsiteY4" fmla="*/ 244072 h 3769162"/>
                                <a:gd name="connsiteX0" fmla="*/ 74111 w 1505062"/>
                                <a:gd name="connsiteY0" fmla="*/ 244072 h 3769162"/>
                                <a:gd name="connsiteX1" fmla="*/ 605421 w 1505062"/>
                                <a:gd name="connsiteY1" fmla="*/ 0 h 3769162"/>
                                <a:gd name="connsiteX2" fmla="*/ 1505062 w 1505062"/>
                                <a:gd name="connsiteY2" fmla="*/ 2946171 h 3769162"/>
                                <a:gd name="connsiteX3" fmla="*/ 0 w 1505062"/>
                                <a:gd name="connsiteY3" fmla="*/ 3769162 h 3769162"/>
                                <a:gd name="connsiteX4" fmla="*/ 74111 w 1505062"/>
                                <a:gd name="connsiteY4" fmla="*/ 244072 h 3769162"/>
                                <a:gd name="connsiteX0" fmla="*/ 74111 w 1505062"/>
                                <a:gd name="connsiteY0" fmla="*/ 148538 h 3673628"/>
                                <a:gd name="connsiteX1" fmla="*/ 605421 w 1505062"/>
                                <a:gd name="connsiteY1" fmla="*/ 0 h 3673628"/>
                                <a:gd name="connsiteX2" fmla="*/ 1505062 w 1505062"/>
                                <a:gd name="connsiteY2" fmla="*/ 2850637 h 3673628"/>
                                <a:gd name="connsiteX3" fmla="*/ 0 w 1505062"/>
                                <a:gd name="connsiteY3" fmla="*/ 3673628 h 3673628"/>
                                <a:gd name="connsiteX4" fmla="*/ 74111 w 1505062"/>
                                <a:gd name="connsiteY4" fmla="*/ 148538 h 3673628"/>
                                <a:gd name="connsiteX0" fmla="*/ 74111 w 1505062"/>
                                <a:gd name="connsiteY0" fmla="*/ 107594 h 3632684"/>
                                <a:gd name="connsiteX1" fmla="*/ 605421 w 1505062"/>
                                <a:gd name="connsiteY1" fmla="*/ 0 h 3632684"/>
                                <a:gd name="connsiteX2" fmla="*/ 1505062 w 1505062"/>
                                <a:gd name="connsiteY2" fmla="*/ 2809693 h 3632684"/>
                                <a:gd name="connsiteX3" fmla="*/ 0 w 1505062"/>
                                <a:gd name="connsiteY3" fmla="*/ 3632684 h 3632684"/>
                                <a:gd name="connsiteX4" fmla="*/ 74111 w 1505062"/>
                                <a:gd name="connsiteY4" fmla="*/ 107594 h 3632684"/>
                                <a:gd name="connsiteX0" fmla="*/ 74111 w 1505062"/>
                                <a:gd name="connsiteY0" fmla="*/ 734707 h 4259797"/>
                                <a:gd name="connsiteX1" fmla="*/ 895045 w 1505062"/>
                                <a:gd name="connsiteY1" fmla="*/ 0 h 4259797"/>
                                <a:gd name="connsiteX2" fmla="*/ 1505062 w 1505062"/>
                                <a:gd name="connsiteY2" fmla="*/ 3436806 h 4259797"/>
                                <a:gd name="connsiteX3" fmla="*/ 0 w 1505062"/>
                                <a:gd name="connsiteY3" fmla="*/ 4259797 h 4259797"/>
                                <a:gd name="connsiteX4" fmla="*/ 74111 w 1505062"/>
                                <a:gd name="connsiteY4" fmla="*/ 734707 h 4259797"/>
                                <a:gd name="connsiteX0" fmla="*/ 74111 w 1698147"/>
                                <a:gd name="connsiteY0" fmla="*/ 734707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1 w 1698147"/>
                                <a:gd name="connsiteY4" fmla="*/ 734707 h 4259797"/>
                                <a:gd name="connsiteX0" fmla="*/ 74110 w 1698147"/>
                                <a:gd name="connsiteY0" fmla="*/ 421148 h 4259797"/>
                                <a:gd name="connsiteX1" fmla="*/ 895045 w 1698147"/>
                                <a:gd name="connsiteY1" fmla="*/ 0 h 4259797"/>
                                <a:gd name="connsiteX2" fmla="*/ 1698147 w 1698147"/>
                                <a:gd name="connsiteY2" fmla="*/ 3311380 h 4259797"/>
                                <a:gd name="connsiteX3" fmla="*/ 0 w 1698147"/>
                                <a:gd name="connsiteY3" fmla="*/ 4259797 h 4259797"/>
                                <a:gd name="connsiteX4" fmla="*/ 74110 w 1698147"/>
                                <a:gd name="connsiteY4" fmla="*/ 421148 h 4259797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" fmla="*/ 0 w 1520456"/>
                                <a:gd name="connsiteY0" fmla="*/ 233917 h 1477925"/>
                                <a:gd name="connsiteX1" fmla="*/ 1520456 w 1520456"/>
                                <a:gd name="connsiteY1" fmla="*/ 0 h 1477925"/>
                                <a:gd name="connsiteX2" fmla="*/ 1052624 w 1520456"/>
                                <a:gd name="connsiteY2" fmla="*/ 1477925 h 1477925"/>
                                <a:gd name="connsiteX3" fmla="*/ 0 w 1520456"/>
                                <a:gd name="connsiteY3" fmla="*/ 1477925 h 1477925"/>
                                <a:gd name="connsiteX4" fmla="*/ 0 w 1520456"/>
                                <a:gd name="connsiteY4" fmla="*/ 233917 h 1477925"/>
                                <a:gd name="connsiteX0" fmla="*/ 808074 w 1520456"/>
                                <a:gd name="connsiteY0" fmla="*/ 0 h 1488556"/>
                                <a:gd name="connsiteX1" fmla="*/ 1520456 w 1520456"/>
                                <a:gd name="connsiteY1" fmla="*/ 10631 h 1488556"/>
                                <a:gd name="connsiteX2" fmla="*/ 1052624 w 1520456"/>
                                <a:gd name="connsiteY2" fmla="*/ 1488556 h 1488556"/>
                                <a:gd name="connsiteX3" fmla="*/ 0 w 1520456"/>
                                <a:gd name="connsiteY3" fmla="*/ 1488556 h 1488556"/>
                                <a:gd name="connsiteX4" fmla="*/ 808074 w 1520456"/>
                                <a:gd name="connsiteY4" fmla="*/ 0 h 1488556"/>
                                <a:gd name="connsiteX0" fmla="*/ 808074 w 1520456"/>
                                <a:gd name="connsiteY0" fmla="*/ 0 h 1509821"/>
                                <a:gd name="connsiteX1" fmla="*/ 1520456 w 1520456"/>
                                <a:gd name="connsiteY1" fmla="*/ 10631 h 1509821"/>
                                <a:gd name="connsiteX2" fmla="*/ 1158950 w 1520456"/>
                                <a:gd name="connsiteY2" fmla="*/ 1509821 h 1509821"/>
                                <a:gd name="connsiteX3" fmla="*/ 0 w 1520456"/>
                                <a:gd name="connsiteY3" fmla="*/ 1488556 h 1509821"/>
                                <a:gd name="connsiteX4" fmla="*/ 808074 w 1520456"/>
                                <a:gd name="connsiteY4" fmla="*/ 0 h 1509821"/>
                                <a:gd name="connsiteX0" fmla="*/ 1254641 w 1967023"/>
                                <a:gd name="connsiteY0" fmla="*/ 0 h 1509821"/>
                                <a:gd name="connsiteX1" fmla="*/ 1967023 w 1967023"/>
                                <a:gd name="connsiteY1" fmla="*/ 10631 h 1509821"/>
                                <a:gd name="connsiteX2" fmla="*/ 1605517 w 1967023"/>
                                <a:gd name="connsiteY2" fmla="*/ 1509821 h 1509821"/>
                                <a:gd name="connsiteX3" fmla="*/ 0 w 1967023"/>
                                <a:gd name="connsiteY3" fmla="*/ 1392863 h 1509821"/>
                                <a:gd name="connsiteX4" fmla="*/ 1254641 w 1967023"/>
                                <a:gd name="connsiteY4" fmla="*/ 0 h 1509821"/>
                                <a:gd name="connsiteX0" fmla="*/ 829339 w 1541721"/>
                                <a:gd name="connsiteY0" fmla="*/ 0 h 1879077"/>
                                <a:gd name="connsiteX1" fmla="*/ 1541721 w 1541721"/>
                                <a:gd name="connsiteY1" fmla="*/ 10631 h 1879077"/>
                                <a:gd name="connsiteX2" fmla="*/ 1180215 w 1541721"/>
                                <a:gd name="connsiteY2" fmla="*/ 1509821 h 1879077"/>
                                <a:gd name="connsiteX3" fmla="*/ 0 w 1541721"/>
                                <a:gd name="connsiteY3" fmla="*/ 1879077 h 1879077"/>
                                <a:gd name="connsiteX4" fmla="*/ 829339 w 1541721"/>
                                <a:gd name="connsiteY4" fmla="*/ 0 h 1879077"/>
                                <a:gd name="connsiteX0" fmla="*/ 935664 w 1541721"/>
                                <a:gd name="connsiteY0" fmla="*/ 386017 h 1868446"/>
                                <a:gd name="connsiteX1" fmla="*/ 1541721 w 1541721"/>
                                <a:gd name="connsiteY1" fmla="*/ 0 h 1868446"/>
                                <a:gd name="connsiteX2" fmla="*/ 1180215 w 1541721"/>
                                <a:gd name="connsiteY2" fmla="*/ 1499190 h 1868446"/>
                                <a:gd name="connsiteX3" fmla="*/ 0 w 1541721"/>
                                <a:gd name="connsiteY3" fmla="*/ 1868446 h 1868446"/>
                                <a:gd name="connsiteX4" fmla="*/ 935664 w 1541721"/>
                                <a:gd name="connsiteY4" fmla="*/ 386017 h 1868446"/>
                                <a:gd name="connsiteX0" fmla="*/ 935664 w 1424763"/>
                                <a:gd name="connsiteY0" fmla="*/ 232477 h 1714906"/>
                                <a:gd name="connsiteX1" fmla="*/ 1424763 w 1424763"/>
                                <a:gd name="connsiteY1" fmla="*/ 0 h 1714906"/>
                                <a:gd name="connsiteX2" fmla="*/ 1180215 w 1424763"/>
                                <a:gd name="connsiteY2" fmla="*/ 1345650 h 1714906"/>
                                <a:gd name="connsiteX3" fmla="*/ 0 w 1424763"/>
                                <a:gd name="connsiteY3" fmla="*/ 1714906 h 1714906"/>
                                <a:gd name="connsiteX4" fmla="*/ 935664 w 1424763"/>
                                <a:gd name="connsiteY4" fmla="*/ 232477 h 1714906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435216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935664 w 1424763"/>
                                <a:gd name="connsiteY0" fmla="*/ 322043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935664 w 1424763"/>
                                <a:gd name="connsiteY4" fmla="*/ 322043 h 1804472"/>
                                <a:gd name="connsiteX0" fmla="*/ 797441 w 1424763"/>
                                <a:gd name="connsiteY0" fmla="*/ 347634 h 1804472"/>
                                <a:gd name="connsiteX1" fmla="*/ 1424763 w 1424763"/>
                                <a:gd name="connsiteY1" fmla="*/ 0 h 1804472"/>
                                <a:gd name="connsiteX2" fmla="*/ 1180215 w 1424763"/>
                                <a:gd name="connsiteY2" fmla="*/ 1153724 h 1804472"/>
                                <a:gd name="connsiteX3" fmla="*/ 0 w 1424763"/>
                                <a:gd name="connsiteY3" fmla="*/ 1804472 h 1804472"/>
                                <a:gd name="connsiteX4" fmla="*/ 797441 w 1424763"/>
                                <a:gd name="connsiteY4" fmla="*/ 347634 h 1804472"/>
                                <a:gd name="connsiteX0" fmla="*/ 797441 w 1286540"/>
                                <a:gd name="connsiteY0" fmla="*/ 245273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797441 w 1286540"/>
                                <a:gd name="connsiteY4" fmla="*/ 245273 h 1702111"/>
                                <a:gd name="connsiteX0" fmla="*/ 637953 w 1286540"/>
                                <a:gd name="connsiteY0" fmla="*/ 283659 h 1702111"/>
                                <a:gd name="connsiteX1" fmla="*/ 1286540 w 1286540"/>
                                <a:gd name="connsiteY1" fmla="*/ 0 h 1702111"/>
                                <a:gd name="connsiteX2" fmla="*/ 1180215 w 1286540"/>
                                <a:gd name="connsiteY2" fmla="*/ 1051363 h 1702111"/>
                                <a:gd name="connsiteX3" fmla="*/ 0 w 1286540"/>
                                <a:gd name="connsiteY3" fmla="*/ 1702111 h 1702111"/>
                                <a:gd name="connsiteX4" fmla="*/ 637953 w 1286540"/>
                                <a:gd name="connsiteY4" fmla="*/ 283659 h 1702111"/>
                                <a:gd name="connsiteX0" fmla="*/ 637953 w 1180215"/>
                                <a:gd name="connsiteY0" fmla="*/ 258069 h 1676521"/>
                                <a:gd name="connsiteX1" fmla="*/ 1127052 w 1180215"/>
                                <a:gd name="connsiteY1" fmla="*/ 0 h 1676521"/>
                                <a:gd name="connsiteX2" fmla="*/ 1180215 w 1180215"/>
                                <a:gd name="connsiteY2" fmla="*/ 1025773 h 1676521"/>
                                <a:gd name="connsiteX3" fmla="*/ 0 w 1180215"/>
                                <a:gd name="connsiteY3" fmla="*/ 1676521 h 1676521"/>
                                <a:gd name="connsiteX4" fmla="*/ 637953 w 1180215"/>
                                <a:gd name="connsiteY4" fmla="*/ 258069 h 1676521"/>
                                <a:gd name="connsiteX0" fmla="*/ 637953 w 1127052"/>
                                <a:gd name="connsiteY0" fmla="*/ 258069 h 1676521"/>
                                <a:gd name="connsiteX1" fmla="*/ 1127052 w 1127052"/>
                                <a:gd name="connsiteY1" fmla="*/ 0 h 1676521"/>
                                <a:gd name="connsiteX2" fmla="*/ 988829 w 1127052"/>
                                <a:gd name="connsiteY2" fmla="*/ 1128134 h 1676521"/>
                                <a:gd name="connsiteX3" fmla="*/ 0 w 1127052"/>
                                <a:gd name="connsiteY3" fmla="*/ 1676521 h 1676521"/>
                                <a:gd name="connsiteX4" fmla="*/ 637953 w 1127052"/>
                                <a:gd name="connsiteY4" fmla="*/ 258069 h 167652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" fmla="*/ 0 w 4067033"/>
                                <a:gd name="connsiteY0" fmla="*/ 794750 h 2800971"/>
                                <a:gd name="connsiteX1" fmla="*/ 3008217 w 4067033"/>
                                <a:gd name="connsiteY1" fmla="*/ 0 h 2800971"/>
                                <a:gd name="connsiteX2" fmla="*/ 4067033 w 4067033"/>
                                <a:gd name="connsiteY2" fmla="*/ 2800971 h 2800971"/>
                                <a:gd name="connsiteX3" fmla="*/ 0 w 4067033"/>
                                <a:gd name="connsiteY3" fmla="*/ 2800971 h 2800971"/>
                                <a:gd name="connsiteX4" fmla="*/ 0 w 4067033"/>
                                <a:gd name="connsiteY4" fmla="*/ 794750 h 2800971"/>
                                <a:gd name="connsiteX0" fmla="*/ 0 w 3270108"/>
                                <a:gd name="connsiteY0" fmla="*/ 794750 h 2800971"/>
                                <a:gd name="connsiteX1" fmla="*/ 3008217 w 3270108"/>
                                <a:gd name="connsiteY1" fmla="*/ 0 h 2800971"/>
                                <a:gd name="connsiteX2" fmla="*/ 3270108 w 3270108"/>
                                <a:gd name="connsiteY2" fmla="*/ 745167 h 2800971"/>
                                <a:gd name="connsiteX3" fmla="*/ 0 w 3270108"/>
                                <a:gd name="connsiteY3" fmla="*/ 2800971 h 2800971"/>
                                <a:gd name="connsiteX4" fmla="*/ 0 w 3270108"/>
                                <a:gd name="connsiteY4" fmla="*/ 794750 h 2800971"/>
                                <a:gd name="connsiteX0" fmla="*/ 0 w 3270108"/>
                                <a:gd name="connsiteY0" fmla="*/ 1094399 h 3100620"/>
                                <a:gd name="connsiteX1" fmla="*/ 3066016 w 3270108"/>
                                <a:gd name="connsiteY1" fmla="*/ 0 h 3100620"/>
                                <a:gd name="connsiteX2" fmla="*/ 3270108 w 3270108"/>
                                <a:gd name="connsiteY2" fmla="*/ 1044816 h 3100620"/>
                                <a:gd name="connsiteX3" fmla="*/ 0 w 3270108"/>
                                <a:gd name="connsiteY3" fmla="*/ 3100620 h 3100620"/>
                                <a:gd name="connsiteX4" fmla="*/ 0 w 3270108"/>
                                <a:gd name="connsiteY4" fmla="*/ 1094399 h 3100620"/>
                                <a:gd name="connsiteX0" fmla="*/ 0 w 3417466"/>
                                <a:gd name="connsiteY0" fmla="*/ 1094399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0 w 3417466"/>
                                <a:gd name="connsiteY4" fmla="*/ 1094399 h 3100620"/>
                                <a:gd name="connsiteX0" fmla="*/ 229562 w 3417466"/>
                                <a:gd name="connsiteY0" fmla="*/ 1580014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29562 w 3417466"/>
                                <a:gd name="connsiteY4" fmla="*/ 1580014 h 3100620"/>
                                <a:gd name="connsiteX0" fmla="*/ 266766 w 3417466"/>
                                <a:gd name="connsiteY0" fmla="*/ 1419360 h 3100620"/>
                                <a:gd name="connsiteX1" fmla="*/ 3066016 w 3417466"/>
                                <a:gd name="connsiteY1" fmla="*/ 0 h 3100620"/>
                                <a:gd name="connsiteX2" fmla="*/ 3417466 w 3417466"/>
                                <a:gd name="connsiteY2" fmla="*/ 538666 h 3100620"/>
                                <a:gd name="connsiteX3" fmla="*/ 0 w 3417466"/>
                                <a:gd name="connsiteY3" fmla="*/ 3100620 h 3100620"/>
                                <a:gd name="connsiteX4" fmla="*/ 266766 w 3417466"/>
                                <a:gd name="connsiteY4" fmla="*/ 1419360 h 3100620"/>
                                <a:gd name="connsiteX0" fmla="*/ 266766 w 3417466"/>
                                <a:gd name="connsiteY0" fmla="*/ 1616825 h 3298085"/>
                                <a:gd name="connsiteX1" fmla="*/ 3234640 w 3417466"/>
                                <a:gd name="connsiteY1" fmla="*/ 0 h 3298085"/>
                                <a:gd name="connsiteX2" fmla="*/ 3417466 w 3417466"/>
                                <a:gd name="connsiteY2" fmla="*/ 736131 h 3298085"/>
                                <a:gd name="connsiteX3" fmla="*/ 0 w 3417466"/>
                                <a:gd name="connsiteY3" fmla="*/ 3298085 h 3298085"/>
                                <a:gd name="connsiteX4" fmla="*/ 266766 w 3417466"/>
                                <a:gd name="connsiteY4" fmla="*/ 1616825 h 3298085"/>
                                <a:gd name="connsiteX0" fmla="*/ 266766 w 3417466"/>
                                <a:gd name="connsiteY0" fmla="*/ 1780735 h 3461995"/>
                                <a:gd name="connsiteX1" fmla="*/ 3222744 w 3417466"/>
                                <a:gd name="connsiteY1" fmla="*/ 0 h 3461995"/>
                                <a:gd name="connsiteX2" fmla="*/ 3417466 w 3417466"/>
                                <a:gd name="connsiteY2" fmla="*/ 900041 h 3461995"/>
                                <a:gd name="connsiteX3" fmla="*/ 0 w 3417466"/>
                                <a:gd name="connsiteY3" fmla="*/ 3461995 h 3461995"/>
                                <a:gd name="connsiteX4" fmla="*/ 266766 w 3417466"/>
                                <a:gd name="connsiteY4" fmla="*/ 1780735 h 3461995"/>
                                <a:gd name="connsiteX0" fmla="*/ 266766 w 3445299"/>
                                <a:gd name="connsiteY0" fmla="*/ 1780735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266766 w 3445299"/>
                                <a:gd name="connsiteY4" fmla="*/ 1780735 h 3461995"/>
                                <a:gd name="connsiteX0" fmla="*/ 345831 w 3445299"/>
                                <a:gd name="connsiteY0" fmla="*/ 1789770 h 3461995"/>
                                <a:gd name="connsiteX1" fmla="*/ 3222744 w 3445299"/>
                                <a:gd name="connsiteY1" fmla="*/ 0 h 3461995"/>
                                <a:gd name="connsiteX2" fmla="*/ 3445299 w 3445299"/>
                                <a:gd name="connsiteY2" fmla="*/ 594611 h 3461995"/>
                                <a:gd name="connsiteX3" fmla="*/ 0 w 3445299"/>
                                <a:gd name="connsiteY3" fmla="*/ 3461995 h 3461995"/>
                                <a:gd name="connsiteX4" fmla="*/ 345831 w 3445299"/>
                                <a:gd name="connsiteY4" fmla="*/ 1789770 h 3461995"/>
                                <a:gd name="connsiteX0" fmla="*/ 345831 w 3445299"/>
                                <a:gd name="connsiteY0" fmla="*/ 1760140 h 3432365"/>
                                <a:gd name="connsiteX1" fmla="*/ 3440804 w 3445299"/>
                                <a:gd name="connsiteY1" fmla="*/ 0 h 3432365"/>
                                <a:gd name="connsiteX2" fmla="*/ 3445299 w 3445299"/>
                                <a:gd name="connsiteY2" fmla="*/ 564981 h 3432365"/>
                                <a:gd name="connsiteX3" fmla="*/ 0 w 3445299"/>
                                <a:gd name="connsiteY3" fmla="*/ 3432365 h 3432365"/>
                                <a:gd name="connsiteX4" fmla="*/ 345831 w 3445299"/>
                                <a:gd name="connsiteY4" fmla="*/ 1760140 h 3432365"/>
                                <a:gd name="connsiteX0" fmla="*/ 345831 w 3440824"/>
                                <a:gd name="connsiteY0" fmla="*/ 1760140 h 3432365"/>
                                <a:gd name="connsiteX1" fmla="*/ 3440804 w 3440824"/>
                                <a:gd name="connsiteY1" fmla="*/ 0 h 3432365"/>
                                <a:gd name="connsiteX2" fmla="*/ 3361914 w 3440824"/>
                                <a:gd name="connsiteY2" fmla="*/ 449442 h 3432365"/>
                                <a:gd name="connsiteX3" fmla="*/ 0 w 3440824"/>
                                <a:gd name="connsiteY3" fmla="*/ 3432365 h 3432365"/>
                                <a:gd name="connsiteX4" fmla="*/ 345831 w 3440824"/>
                                <a:gd name="connsiteY4" fmla="*/ 1760140 h 3432365"/>
                                <a:gd name="connsiteX0" fmla="*/ 345831 w 3361914"/>
                                <a:gd name="connsiteY0" fmla="*/ 2001319 h 3673544"/>
                                <a:gd name="connsiteX1" fmla="*/ 3350573 w 3361914"/>
                                <a:gd name="connsiteY1" fmla="*/ 0 h 3673544"/>
                                <a:gd name="connsiteX2" fmla="*/ 3361914 w 3361914"/>
                                <a:gd name="connsiteY2" fmla="*/ 690621 h 3673544"/>
                                <a:gd name="connsiteX3" fmla="*/ 0 w 3361914"/>
                                <a:gd name="connsiteY3" fmla="*/ 3673544 h 3673544"/>
                                <a:gd name="connsiteX4" fmla="*/ 345831 w 3361914"/>
                                <a:gd name="connsiteY4" fmla="*/ 2001319 h 3673544"/>
                                <a:gd name="connsiteX0" fmla="*/ 345831 w 3391543"/>
                                <a:gd name="connsiteY0" fmla="*/ 2001319 h 3673544"/>
                                <a:gd name="connsiteX1" fmla="*/ 3350573 w 3391543"/>
                                <a:gd name="connsiteY1" fmla="*/ 0 h 3673544"/>
                                <a:gd name="connsiteX2" fmla="*/ 3391543 w 3391543"/>
                                <a:gd name="connsiteY2" fmla="*/ 472562 h 3673544"/>
                                <a:gd name="connsiteX3" fmla="*/ 0 w 3391543"/>
                                <a:gd name="connsiteY3" fmla="*/ 3673544 h 3673544"/>
                                <a:gd name="connsiteX4" fmla="*/ 345831 w 3391543"/>
                                <a:gd name="connsiteY4" fmla="*/ 2001319 h 3673544"/>
                                <a:gd name="connsiteX0" fmla="*/ 345831 w 3350575"/>
                                <a:gd name="connsiteY0" fmla="*/ 2001319 h 3673544"/>
                                <a:gd name="connsiteX1" fmla="*/ 3350573 w 3350575"/>
                                <a:gd name="connsiteY1" fmla="*/ 0 h 3673544"/>
                                <a:gd name="connsiteX2" fmla="*/ 1994537 w 3350575"/>
                                <a:gd name="connsiteY2" fmla="*/ 1745509 h 3673544"/>
                                <a:gd name="connsiteX3" fmla="*/ 0 w 3350575"/>
                                <a:gd name="connsiteY3" fmla="*/ 3673544 h 3673544"/>
                                <a:gd name="connsiteX4" fmla="*/ 345831 w 3350575"/>
                                <a:gd name="connsiteY4" fmla="*/ 2001319 h 3673544"/>
                                <a:gd name="connsiteX0" fmla="*/ 345831 w 2419560"/>
                                <a:gd name="connsiteY0" fmla="*/ 1921118 h 3593343"/>
                                <a:gd name="connsiteX1" fmla="*/ 2419558 w 2419560"/>
                                <a:gd name="connsiteY1" fmla="*/ 0 h 3593343"/>
                                <a:gd name="connsiteX2" fmla="*/ 1994537 w 2419560"/>
                                <a:gd name="connsiteY2" fmla="*/ 1665308 h 3593343"/>
                                <a:gd name="connsiteX3" fmla="*/ 0 w 2419560"/>
                                <a:gd name="connsiteY3" fmla="*/ 3593343 h 3593343"/>
                                <a:gd name="connsiteX4" fmla="*/ 345831 w 2419560"/>
                                <a:gd name="connsiteY4" fmla="*/ 1921118 h 3593343"/>
                                <a:gd name="connsiteX0" fmla="*/ 345831 w 2276422"/>
                                <a:gd name="connsiteY0" fmla="*/ 2312566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45831 w 2276422"/>
                                <a:gd name="connsiteY4" fmla="*/ 2312566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94537 w 2276422"/>
                                <a:gd name="connsiteY2" fmla="*/ 2056756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22"/>
                                <a:gd name="connsiteY0" fmla="*/ 1892302 h 3984791"/>
                                <a:gd name="connsiteX1" fmla="*/ 2276417 w 2276422"/>
                                <a:gd name="connsiteY1" fmla="*/ 1 h 3984791"/>
                                <a:gd name="connsiteX2" fmla="*/ 1913347 w 2276422"/>
                                <a:gd name="connsiteY2" fmla="*/ 1237841 h 3984791"/>
                                <a:gd name="connsiteX3" fmla="*/ 0 w 2276422"/>
                                <a:gd name="connsiteY3" fmla="*/ 3984791 h 3984791"/>
                                <a:gd name="connsiteX4" fmla="*/ 366762 w 2276422"/>
                                <a:gd name="connsiteY4" fmla="*/ 1892302 h 3984791"/>
                                <a:gd name="connsiteX0" fmla="*/ 366762 w 2276463"/>
                                <a:gd name="connsiteY0" fmla="*/ 1892302 h 3984791"/>
                                <a:gd name="connsiteX1" fmla="*/ 2276417 w 2276463"/>
                                <a:gd name="connsiteY1" fmla="*/ 1 h 3984791"/>
                                <a:gd name="connsiteX2" fmla="*/ 2243053 w 2276463"/>
                                <a:gd name="connsiteY2" fmla="*/ 985523 h 3984791"/>
                                <a:gd name="connsiteX3" fmla="*/ 0 w 2276463"/>
                                <a:gd name="connsiteY3" fmla="*/ 3984791 h 3984791"/>
                                <a:gd name="connsiteX4" fmla="*/ 366762 w 2276463"/>
                                <a:gd name="connsiteY4" fmla="*/ 1892302 h 3984791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/>
                </a:rPr>
                <a:t>dm</a:t>
              </a:r>
              <a:endParaRPr lang="en-US" sz="2200" b="0" strike="noStrike" spc="-1" dirty="0">
                <a:latin typeface="Arial"/>
              </a:endParaRPr>
            </a:p>
            <a:p>
              <a:r>
                <a:rPr lang="en-US" sz="2200" b="0" strike="noStrike" spc="-1" dirty="0">
                  <a:latin typeface="Arial"/>
                </a:rPr>
                <a:t>Pt</a:t>
              </a:r>
            </a:p>
            <a:p>
              <a:r>
                <a:rPr lang="en-US" sz="2200" b="0" strike="noStrike" spc="-1" dirty="0">
                  <a:latin typeface="Arial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66799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48BEEA0-77FA-4877-88A2-D9079432B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710" y="1302041"/>
            <a:ext cx="7200000" cy="5182166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12AF47DD-8483-457B-8EBE-B675C7C9F8B8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5266267" y="3141132"/>
            <a:ext cx="412334" cy="524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E0474A-8249-44E2-AB58-0ED4F1F60154}"/>
              </a:ext>
            </a:extLst>
          </p:cNvPr>
          <p:cNvSpPr txBox="1"/>
          <p:nvPr/>
        </p:nvSpPr>
        <p:spPr>
          <a:xfrm>
            <a:off x="4533069" y="1998133"/>
            <a:ext cx="2291064" cy="1142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  <p:extLst>
      <p:ext uri="{BB962C8B-B14F-4D97-AF65-F5344CB8AC3E}">
        <p14:creationId xmlns:p14="http://schemas.microsoft.com/office/powerpoint/2010/main" val="19400101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584C38B-8EB6-4665-820E-4190E09271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225" y="65365"/>
            <a:ext cx="6296733" cy="463668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0D30D1A8-5E46-4F6B-AE5E-BCBF51B373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/>
        </p:blipFill>
        <p:spPr>
          <a:xfrm>
            <a:off x="2777065" y="4512734"/>
            <a:ext cx="1049867" cy="2712384"/>
          </a:xfrm>
          <a:prstGeom prst="rect">
            <a:avLst/>
          </a:prstGeom>
        </p:spPr>
      </p:pic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F8DA493-C041-4AC1-800E-BB0533B18835}"/>
              </a:ext>
            </a:extLst>
          </p:cNvPr>
          <p:cNvSpPr/>
          <p:nvPr/>
        </p:nvSpPr>
        <p:spPr>
          <a:xfrm>
            <a:off x="4411132" y="3318931"/>
            <a:ext cx="1092200" cy="99906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8A9495B-FFEB-465F-A5C9-339A583F2F7B}"/>
              </a:ext>
            </a:extLst>
          </p:cNvPr>
          <p:cNvSpPr/>
          <p:nvPr/>
        </p:nvSpPr>
        <p:spPr>
          <a:xfrm>
            <a:off x="2620051" y="4448049"/>
            <a:ext cx="1321562" cy="2777069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6047120A-7745-46F2-890D-B96E3C6A7C46}"/>
              </a:ext>
            </a:extLst>
          </p:cNvPr>
          <p:cNvSpPr/>
          <p:nvPr/>
        </p:nvSpPr>
        <p:spPr>
          <a:xfrm rot="19336682">
            <a:off x="4067446" y="4511551"/>
            <a:ext cx="728135" cy="3810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49A6313-597D-4CC2-BB9A-160DB0F10F10}"/>
              </a:ext>
            </a:extLst>
          </p:cNvPr>
          <p:cNvSpPr txBox="1"/>
          <p:nvPr/>
        </p:nvSpPr>
        <p:spPr>
          <a:xfrm>
            <a:off x="4958449" y="5079942"/>
            <a:ext cx="2110353" cy="7468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Components for design point constraint of mass flow rate is integrated into single compone</a:t>
            </a:r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nt for easier handling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5956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AA1202B-DA3F-4F56-91B5-093FD3CA67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162" y="80105"/>
            <a:ext cx="5054300" cy="46054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3D0AAE-A44E-4739-8FD7-A6DA637B6D87}"/>
              </a:ext>
            </a:extLst>
          </p:cNvPr>
          <p:cNvSpPr txBox="1"/>
          <p:nvPr/>
        </p:nvSpPr>
        <p:spPr>
          <a:xfrm>
            <a:off x="2768600" y="3779837"/>
            <a:ext cx="2564769" cy="90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throat mechanical cross sectional area is “actuatable” by multiplication factor after constraint period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6D0099A-E12D-40BD-B7A0-3AD81248EBE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5333369" y="3598334"/>
            <a:ext cx="931964" cy="634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9764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46BF1CD-63B8-46C8-A40B-94D608C6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129" y="775899"/>
            <a:ext cx="7200000" cy="530701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67E6795-2484-4DBA-9631-DBE16D55D458}"/>
              </a:ext>
            </a:extLst>
          </p:cNvPr>
          <p:cNvSpPr txBox="1"/>
          <p:nvPr/>
        </p:nvSpPr>
        <p:spPr>
          <a:xfrm>
            <a:off x="4083396" y="1646238"/>
            <a:ext cx="2110352" cy="51646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B3BBDB3-3580-453D-85E4-96A20CF415FA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893733" y="2162704"/>
            <a:ext cx="244839" cy="97842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482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BE0D011-94F3-4289-99CD-15C6252342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312" y="867209"/>
            <a:ext cx="7200000" cy="5224954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6A236EF-0A7F-4C7F-AEB1-AB478F1C647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5486401" y="2294467"/>
            <a:ext cx="268400" cy="6688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AE84EC-059B-41D6-889A-F458C7C785BE}"/>
              </a:ext>
            </a:extLst>
          </p:cNvPr>
          <p:cNvSpPr txBox="1"/>
          <p:nvPr/>
        </p:nvSpPr>
        <p:spPr>
          <a:xfrm>
            <a:off x="4609269" y="2963333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  <p:extLst>
      <p:ext uri="{BB962C8B-B14F-4D97-AF65-F5344CB8AC3E}">
        <p14:creationId xmlns:p14="http://schemas.microsoft.com/office/powerpoint/2010/main" val="28360468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E4CB9B-6476-4AF4-9D5D-1FD393105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533" y="538435"/>
            <a:ext cx="7200000" cy="529548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0E80195-75DD-4D43-A048-85BA0BC31F1A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90068" y="2565400"/>
            <a:ext cx="1086265" cy="57943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7E6C810-5659-48E6-BEF3-1531818C1976}"/>
              </a:ext>
            </a:extLst>
          </p:cNvPr>
          <p:cNvSpPr txBox="1"/>
          <p:nvPr/>
        </p:nvSpPr>
        <p:spPr>
          <a:xfrm>
            <a:off x="3144536" y="3144837"/>
            <a:ext cx="2291064" cy="6350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E7D252B4-9C28-47F2-99B5-A4049258D11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151806" y="1244600"/>
            <a:ext cx="67730" cy="66410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F980AA5-2435-4EE7-A9EC-8B65A29B9C95}"/>
              </a:ext>
            </a:extLst>
          </p:cNvPr>
          <p:cNvSpPr txBox="1"/>
          <p:nvPr/>
        </p:nvSpPr>
        <p:spPr>
          <a:xfrm>
            <a:off x="6006272" y="1908702"/>
            <a:ext cx="2426527" cy="7328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  <p:extLst>
      <p:ext uri="{BB962C8B-B14F-4D97-AF65-F5344CB8AC3E}">
        <p14:creationId xmlns:p14="http://schemas.microsoft.com/office/powerpoint/2010/main" val="38272906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5050385-3279-4E9E-816B-735E99CC56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65" y="226856"/>
            <a:ext cx="8331095" cy="44474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2D40476-EF93-4AEF-BA5A-48C73DAE9A9A}"/>
              </a:ext>
            </a:extLst>
          </p:cNvPr>
          <p:cNvSpPr txBox="1"/>
          <p:nvPr/>
        </p:nvSpPr>
        <p:spPr>
          <a:xfrm>
            <a:off x="1927606" y="4228727"/>
            <a:ext cx="2110353" cy="106920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Mass flow rate which engine takes in at design point is constrained (= sizing of fluid components).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087B47E3-89F8-44BA-ADC0-D81FD1D6FB4A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2982783" y="3496733"/>
            <a:ext cx="166817" cy="73199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0CD5E46-DD0B-44B4-875E-C1E45295A7D2}"/>
              </a:ext>
            </a:extLst>
          </p:cNvPr>
          <p:cNvSpPr txBox="1"/>
          <p:nvPr/>
        </p:nvSpPr>
        <p:spPr>
          <a:xfrm>
            <a:off x="4162810" y="4301068"/>
            <a:ext cx="2110353" cy="99686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Rotational speed of engine shaft at design point is constrained (= sizing of rotary machines).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Constraint is kept until the time which is defined by “environment” block.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D709D14C-2A8B-43D5-8B30-2258411F9925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758267" y="3779838"/>
            <a:ext cx="459720" cy="5212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11A8F39-077F-446E-A77F-371177A085CB}"/>
              </a:ext>
            </a:extLst>
          </p:cNvPr>
          <p:cNvSpPr txBox="1"/>
          <p:nvPr/>
        </p:nvSpPr>
        <p:spPr>
          <a:xfrm>
            <a:off x="6273164" y="1320793"/>
            <a:ext cx="2599903" cy="12446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kumimoji="1" lang="ja-JP" altLang="en-US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9B78B8A-D218-42E4-96E7-2A270E85EA38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7239002" y="2565393"/>
            <a:ext cx="334114" cy="93134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6D7DFE9-137B-4E10-88AD-4BA796E476EC}"/>
              </a:ext>
            </a:extLst>
          </p:cNvPr>
          <p:cNvSpPr txBox="1"/>
          <p:nvPr/>
        </p:nvSpPr>
        <p:spPr>
          <a:xfrm>
            <a:off x="818473" y="1006932"/>
            <a:ext cx="2110353" cy="58480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This component defines the time when simulation switches from design-point to off-design.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A9FD8E41-EA98-4764-ACFE-6DFD51B61EEB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1873650" y="643464"/>
            <a:ext cx="683283" cy="3634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300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09AB76B-540A-487D-95EC-455BA173F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852" y="939990"/>
            <a:ext cx="7200000" cy="566324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6041C6-E7AC-4CD8-9C7C-E912BA650C6B}"/>
              </a:ext>
            </a:extLst>
          </p:cNvPr>
          <p:cNvSpPr txBox="1"/>
          <p:nvPr/>
        </p:nvSpPr>
        <p:spPr>
          <a:xfrm>
            <a:off x="3092796" y="1358371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2791552-47F1-4DC5-B32D-B9F79EEB953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3903134" y="2421466"/>
            <a:ext cx="244838" cy="43180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4244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73B7AD17-3A39-4066-9B48-0FFB62818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451" y="1114636"/>
            <a:ext cx="7200000" cy="5067374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A9D02C6-0BA7-46B5-BBB1-A300B65202B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3445933" y="2226733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9BD0DAA-869C-47F8-9BF0-D33CDAA0D870}"/>
              </a:ext>
            </a:extLst>
          </p:cNvPr>
          <p:cNvSpPr txBox="1"/>
          <p:nvPr/>
        </p:nvSpPr>
        <p:spPr>
          <a:xfrm>
            <a:off x="3042936" y="3009371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35669141-0BB7-4F47-9B11-7E37EED0B824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036734" y="5189009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D74768-E581-46A4-B80D-AA5184EDCAA9}"/>
              </a:ext>
            </a:extLst>
          </p:cNvPr>
          <p:cNvSpPr txBox="1"/>
          <p:nvPr/>
        </p:nvSpPr>
        <p:spPr>
          <a:xfrm>
            <a:off x="5168072" y="4562475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mechanical rotational speed.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4110676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339C366-1A51-40E7-8CA4-83093EE89B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105" y="1001642"/>
            <a:ext cx="7200000" cy="5641897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A1A20C8-0BDE-41E2-B848-2998DE6156EC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3152245" y="1532466"/>
            <a:ext cx="742535" cy="78263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7ED3824-D6BC-48DE-8067-CCE08B4F87AD}"/>
              </a:ext>
            </a:extLst>
          </p:cNvPr>
          <p:cNvSpPr txBox="1"/>
          <p:nvPr/>
        </p:nvSpPr>
        <p:spPr>
          <a:xfrm>
            <a:off x="2749248" y="2315104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which engine takes in.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calculated as a result of input of combustor outlet temperature in off-design simulation period.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8669B227-2A4B-45E4-9BBF-3B122D20E8F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88001" y="5663142"/>
            <a:ext cx="344602" cy="584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7D7D73D-BDF1-4204-A3E2-D5AE787477F5}"/>
              </a:ext>
            </a:extLst>
          </p:cNvPr>
          <p:cNvSpPr txBox="1"/>
          <p:nvPr/>
        </p:nvSpPr>
        <p:spPr>
          <a:xfrm>
            <a:off x="4719339" y="5036608"/>
            <a:ext cx="2426527" cy="62653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“des” marked mass flow rate.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kept constant throughout simulation. Its value is defined in design-point calculation period.</a:t>
            </a:r>
          </a:p>
        </p:txBody>
      </p:sp>
    </p:spTree>
    <p:extLst>
      <p:ext uri="{BB962C8B-B14F-4D97-AF65-F5344CB8AC3E}">
        <p14:creationId xmlns:p14="http://schemas.microsoft.com/office/powerpoint/2010/main" val="125760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" fmla="*/ 0 w 1190847"/>
                        <a:gd name="connsiteY0" fmla="*/ 0 h 2998381"/>
                        <a:gd name="connsiteX1" fmla="*/ 946298 w 1190847"/>
                        <a:gd name="connsiteY1" fmla="*/ 0 h 2998381"/>
                        <a:gd name="connsiteX2" fmla="*/ 1190847 w 1190847"/>
                        <a:gd name="connsiteY2" fmla="*/ 2604977 h 2998381"/>
                        <a:gd name="connsiteX3" fmla="*/ 0 w 1190847"/>
                        <a:gd name="connsiteY3" fmla="*/ 2998381 h 2998381"/>
                        <a:gd name="connsiteX4" fmla="*/ 0 w 1190847"/>
                        <a:gd name="connsiteY4" fmla="*/ 0 h 2998381"/>
                        <a:gd name="connsiteX0" fmla="*/ 191386 w 1382233"/>
                        <a:gd name="connsiteY0" fmla="*/ 0 h 3125972"/>
                        <a:gd name="connsiteX1" fmla="*/ 1137684 w 1382233"/>
                        <a:gd name="connsiteY1" fmla="*/ 0 h 3125972"/>
                        <a:gd name="connsiteX2" fmla="*/ 1382233 w 1382233"/>
                        <a:gd name="connsiteY2" fmla="*/ 2604977 h 3125972"/>
                        <a:gd name="connsiteX3" fmla="*/ 0 w 1382233"/>
                        <a:gd name="connsiteY3" fmla="*/ 3125972 h 3125972"/>
                        <a:gd name="connsiteX4" fmla="*/ 191386 w 1382233"/>
                        <a:gd name="connsiteY4" fmla="*/ 0 h 3125972"/>
                        <a:gd name="connsiteX0" fmla="*/ 191386 w 1382233"/>
                        <a:gd name="connsiteY0" fmla="*/ 0 h 3264195"/>
                        <a:gd name="connsiteX1" fmla="*/ 1137684 w 1382233"/>
                        <a:gd name="connsiteY1" fmla="*/ 0 h 3264195"/>
                        <a:gd name="connsiteX2" fmla="*/ 1382233 w 1382233"/>
                        <a:gd name="connsiteY2" fmla="*/ 2604977 h 3264195"/>
                        <a:gd name="connsiteX3" fmla="*/ 0 w 1382233"/>
                        <a:gd name="connsiteY3" fmla="*/ 3264195 h 3264195"/>
                        <a:gd name="connsiteX4" fmla="*/ 191386 w 1382233"/>
                        <a:gd name="connsiteY4" fmla="*/ 0 h 3264195"/>
                        <a:gd name="connsiteX0" fmla="*/ 0 w 1499191"/>
                        <a:gd name="connsiteY0" fmla="*/ 0 h 3306725"/>
                        <a:gd name="connsiteX1" fmla="*/ 1254642 w 1499191"/>
                        <a:gd name="connsiteY1" fmla="*/ 42530 h 3306725"/>
                        <a:gd name="connsiteX2" fmla="*/ 1499191 w 1499191"/>
                        <a:gd name="connsiteY2" fmla="*/ 2647507 h 3306725"/>
                        <a:gd name="connsiteX3" fmla="*/ 116958 w 1499191"/>
                        <a:gd name="connsiteY3" fmla="*/ 3306725 h 3306725"/>
                        <a:gd name="connsiteX4" fmla="*/ 0 w 1499191"/>
                        <a:gd name="connsiteY4" fmla="*/ 0 h 3306725"/>
                        <a:gd name="connsiteX0" fmla="*/ 0 w 1963215"/>
                        <a:gd name="connsiteY0" fmla="*/ 0 h 3306725"/>
                        <a:gd name="connsiteX1" fmla="*/ 1254642 w 1963215"/>
                        <a:gd name="connsiteY1" fmla="*/ 42530 h 3306725"/>
                        <a:gd name="connsiteX2" fmla="*/ 1963215 w 1963215"/>
                        <a:gd name="connsiteY2" fmla="*/ 2442791 h 3306725"/>
                        <a:gd name="connsiteX3" fmla="*/ 116958 w 1963215"/>
                        <a:gd name="connsiteY3" fmla="*/ 3306725 h 3306725"/>
                        <a:gd name="connsiteX4" fmla="*/ 0 w 1963215"/>
                        <a:gd name="connsiteY4" fmla="*/ 0 h 3306725"/>
                        <a:gd name="connsiteX0" fmla="*/ 0 w 1963215"/>
                        <a:gd name="connsiteY0" fmla="*/ 162187 h 3468912"/>
                        <a:gd name="connsiteX1" fmla="*/ 708731 w 1963215"/>
                        <a:gd name="connsiteY1" fmla="*/ 0 h 3468912"/>
                        <a:gd name="connsiteX2" fmla="*/ 1963215 w 1963215"/>
                        <a:gd name="connsiteY2" fmla="*/ 2604978 h 3468912"/>
                        <a:gd name="connsiteX3" fmla="*/ 116958 w 1963215"/>
                        <a:gd name="connsiteY3" fmla="*/ 3468912 h 3468912"/>
                        <a:gd name="connsiteX4" fmla="*/ 0 w 1963215"/>
                        <a:gd name="connsiteY4" fmla="*/ 162187 h 3468912"/>
                        <a:gd name="connsiteX0" fmla="*/ 0 w 1963215"/>
                        <a:gd name="connsiteY0" fmla="*/ 339607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339607 h 3646332"/>
                        <a:gd name="connsiteX0" fmla="*/ 0 w 1963215"/>
                        <a:gd name="connsiteY0" fmla="*/ 244072 h 3646332"/>
                        <a:gd name="connsiteX1" fmla="*/ 531310 w 1963215"/>
                        <a:gd name="connsiteY1" fmla="*/ 0 h 3646332"/>
                        <a:gd name="connsiteX2" fmla="*/ 1963215 w 1963215"/>
                        <a:gd name="connsiteY2" fmla="*/ 2782398 h 3646332"/>
                        <a:gd name="connsiteX3" fmla="*/ 116958 w 1963215"/>
                        <a:gd name="connsiteY3" fmla="*/ 3646332 h 3646332"/>
                        <a:gd name="connsiteX4" fmla="*/ 0 w 1963215"/>
                        <a:gd name="connsiteY4" fmla="*/ 244072 h 3646332"/>
                        <a:gd name="connsiteX0" fmla="*/ 0 w 1758498"/>
                        <a:gd name="connsiteY0" fmla="*/ 244072 h 3646332"/>
                        <a:gd name="connsiteX1" fmla="*/ 531310 w 1758498"/>
                        <a:gd name="connsiteY1" fmla="*/ 0 h 3646332"/>
                        <a:gd name="connsiteX2" fmla="*/ 1758498 w 1758498"/>
                        <a:gd name="connsiteY2" fmla="*/ 3014410 h 3646332"/>
                        <a:gd name="connsiteX3" fmla="*/ 116958 w 1758498"/>
                        <a:gd name="connsiteY3" fmla="*/ 3646332 h 3646332"/>
                        <a:gd name="connsiteX4" fmla="*/ 0 w 1758498"/>
                        <a:gd name="connsiteY4" fmla="*/ 244072 h 3646332"/>
                        <a:gd name="connsiteX0" fmla="*/ 74111 w 1832609"/>
                        <a:gd name="connsiteY0" fmla="*/ 244072 h 3769162"/>
                        <a:gd name="connsiteX1" fmla="*/ 605421 w 1832609"/>
                        <a:gd name="connsiteY1" fmla="*/ 0 h 3769162"/>
                        <a:gd name="connsiteX2" fmla="*/ 1832609 w 1832609"/>
                        <a:gd name="connsiteY2" fmla="*/ 3014410 h 3769162"/>
                        <a:gd name="connsiteX3" fmla="*/ 0 w 1832609"/>
                        <a:gd name="connsiteY3" fmla="*/ 3769162 h 3769162"/>
                        <a:gd name="connsiteX4" fmla="*/ 74111 w 1832609"/>
                        <a:gd name="connsiteY4" fmla="*/ 244072 h 3769162"/>
                        <a:gd name="connsiteX0" fmla="*/ 74111 w 1505062"/>
                        <a:gd name="connsiteY0" fmla="*/ 244072 h 3769162"/>
                        <a:gd name="connsiteX1" fmla="*/ 605421 w 1505062"/>
                        <a:gd name="connsiteY1" fmla="*/ 0 h 3769162"/>
                        <a:gd name="connsiteX2" fmla="*/ 1505062 w 1505062"/>
                        <a:gd name="connsiteY2" fmla="*/ 2946171 h 3769162"/>
                        <a:gd name="connsiteX3" fmla="*/ 0 w 1505062"/>
                        <a:gd name="connsiteY3" fmla="*/ 3769162 h 3769162"/>
                        <a:gd name="connsiteX4" fmla="*/ 74111 w 1505062"/>
                        <a:gd name="connsiteY4" fmla="*/ 244072 h 3769162"/>
                        <a:gd name="connsiteX0" fmla="*/ 74111 w 1505062"/>
                        <a:gd name="connsiteY0" fmla="*/ 148538 h 3673628"/>
                        <a:gd name="connsiteX1" fmla="*/ 605421 w 1505062"/>
                        <a:gd name="connsiteY1" fmla="*/ 0 h 3673628"/>
                        <a:gd name="connsiteX2" fmla="*/ 1505062 w 1505062"/>
                        <a:gd name="connsiteY2" fmla="*/ 2850637 h 3673628"/>
                        <a:gd name="connsiteX3" fmla="*/ 0 w 1505062"/>
                        <a:gd name="connsiteY3" fmla="*/ 3673628 h 3673628"/>
                        <a:gd name="connsiteX4" fmla="*/ 74111 w 1505062"/>
                        <a:gd name="connsiteY4" fmla="*/ 148538 h 3673628"/>
                        <a:gd name="connsiteX0" fmla="*/ 74111 w 1505062"/>
                        <a:gd name="connsiteY0" fmla="*/ 107594 h 3632684"/>
                        <a:gd name="connsiteX1" fmla="*/ 605421 w 1505062"/>
                        <a:gd name="connsiteY1" fmla="*/ 0 h 3632684"/>
                        <a:gd name="connsiteX2" fmla="*/ 1505062 w 1505062"/>
                        <a:gd name="connsiteY2" fmla="*/ 2809693 h 3632684"/>
                        <a:gd name="connsiteX3" fmla="*/ 0 w 1505062"/>
                        <a:gd name="connsiteY3" fmla="*/ 3632684 h 3632684"/>
                        <a:gd name="connsiteX4" fmla="*/ 74111 w 1505062"/>
                        <a:gd name="connsiteY4" fmla="*/ 107594 h 3632684"/>
                        <a:gd name="connsiteX0" fmla="*/ 74111 w 1505062"/>
                        <a:gd name="connsiteY0" fmla="*/ 734707 h 4259797"/>
                        <a:gd name="connsiteX1" fmla="*/ 895045 w 1505062"/>
                        <a:gd name="connsiteY1" fmla="*/ 0 h 4259797"/>
                        <a:gd name="connsiteX2" fmla="*/ 1505062 w 1505062"/>
                        <a:gd name="connsiteY2" fmla="*/ 3436806 h 4259797"/>
                        <a:gd name="connsiteX3" fmla="*/ 0 w 1505062"/>
                        <a:gd name="connsiteY3" fmla="*/ 4259797 h 4259797"/>
                        <a:gd name="connsiteX4" fmla="*/ 74111 w 1505062"/>
                        <a:gd name="connsiteY4" fmla="*/ 734707 h 4259797"/>
                        <a:gd name="connsiteX0" fmla="*/ 74111 w 1698147"/>
                        <a:gd name="connsiteY0" fmla="*/ 734707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1 w 1698147"/>
                        <a:gd name="connsiteY4" fmla="*/ 734707 h 4259797"/>
                        <a:gd name="connsiteX0" fmla="*/ 74110 w 1698147"/>
                        <a:gd name="connsiteY0" fmla="*/ 421148 h 4259797"/>
                        <a:gd name="connsiteX1" fmla="*/ 895045 w 1698147"/>
                        <a:gd name="connsiteY1" fmla="*/ 0 h 4259797"/>
                        <a:gd name="connsiteX2" fmla="*/ 1698147 w 1698147"/>
                        <a:gd name="connsiteY2" fmla="*/ 3311380 h 4259797"/>
                        <a:gd name="connsiteX3" fmla="*/ 0 w 1698147"/>
                        <a:gd name="connsiteY3" fmla="*/ 4259797 h 4259797"/>
                        <a:gd name="connsiteX4" fmla="*/ 74110 w 1698147"/>
                        <a:gd name="connsiteY4" fmla="*/ 421148 h 42597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" fmla="*/ 0 w 1520456"/>
                        <a:gd name="connsiteY0" fmla="*/ 233917 h 1477925"/>
                        <a:gd name="connsiteX1" fmla="*/ 1520456 w 1520456"/>
                        <a:gd name="connsiteY1" fmla="*/ 0 h 1477925"/>
                        <a:gd name="connsiteX2" fmla="*/ 1052624 w 1520456"/>
                        <a:gd name="connsiteY2" fmla="*/ 1477925 h 1477925"/>
                        <a:gd name="connsiteX3" fmla="*/ 0 w 1520456"/>
                        <a:gd name="connsiteY3" fmla="*/ 1477925 h 1477925"/>
                        <a:gd name="connsiteX4" fmla="*/ 0 w 1520456"/>
                        <a:gd name="connsiteY4" fmla="*/ 233917 h 1477925"/>
                        <a:gd name="connsiteX0" fmla="*/ 808074 w 1520456"/>
                        <a:gd name="connsiteY0" fmla="*/ 0 h 1488556"/>
                        <a:gd name="connsiteX1" fmla="*/ 1520456 w 1520456"/>
                        <a:gd name="connsiteY1" fmla="*/ 10631 h 1488556"/>
                        <a:gd name="connsiteX2" fmla="*/ 1052624 w 1520456"/>
                        <a:gd name="connsiteY2" fmla="*/ 1488556 h 1488556"/>
                        <a:gd name="connsiteX3" fmla="*/ 0 w 1520456"/>
                        <a:gd name="connsiteY3" fmla="*/ 1488556 h 1488556"/>
                        <a:gd name="connsiteX4" fmla="*/ 808074 w 1520456"/>
                        <a:gd name="connsiteY4" fmla="*/ 0 h 1488556"/>
                        <a:gd name="connsiteX0" fmla="*/ 808074 w 1520456"/>
                        <a:gd name="connsiteY0" fmla="*/ 0 h 1509821"/>
                        <a:gd name="connsiteX1" fmla="*/ 1520456 w 1520456"/>
                        <a:gd name="connsiteY1" fmla="*/ 10631 h 1509821"/>
                        <a:gd name="connsiteX2" fmla="*/ 1158950 w 1520456"/>
                        <a:gd name="connsiteY2" fmla="*/ 1509821 h 1509821"/>
                        <a:gd name="connsiteX3" fmla="*/ 0 w 1520456"/>
                        <a:gd name="connsiteY3" fmla="*/ 1488556 h 1509821"/>
                        <a:gd name="connsiteX4" fmla="*/ 808074 w 1520456"/>
                        <a:gd name="connsiteY4" fmla="*/ 0 h 1509821"/>
                        <a:gd name="connsiteX0" fmla="*/ 1254641 w 1967023"/>
                        <a:gd name="connsiteY0" fmla="*/ 0 h 1509821"/>
                        <a:gd name="connsiteX1" fmla="*/ 1967023 w 1967023"/>
                        <a:gd name="connsiteY1" fmla="*/ 10631 h 1509821"/>
                        <a:gd name="connsiteX2" fmla="*/ 1605517 w 1967023"/>
                        <a:gd name="connsiteY2" fmla="*/ 1509821 h 1509821"/>
                        <a:gd name="connsiteX3" fmla="*/ 0 w 1967023"/>
                        <a:gd name="connsiteY3" fmla="*/ 1392863 h 1509821"/>
                        <a:gd name="connsiteX4" fmla="*/ 1254641 w 1967023"/>
                        <a:gd name="connsiteY4" fmla="*/ 0 h 1509821"/>
                        <a:gd name="connsiteX0" fmla="*/ 829339 w 1541721"/>
                        <a:gd name="connsiteY0" fmla="*/ 0 h 1879077"/>
                        <a:gd name="connsiteX1" fmla="*/ 1541721 w 1541721"/>
                        <a:gd name="connsiteY1" fmla="*/ 10631 h 1879077"/>
                        <a:gd name="connsiteX2" fmla="*/ 1180215 w 1541721"/>
                        <a:gd name="connsiteY2" fmla="*/ 1509821 h 1879077"/>
                        <a:gd name="connsiteX3" fmla="*/ 0 w 1541721"/>
                        <a:gd name="connsiteY3" fmla="*/ 1879077 h 1879077"/>
                        <a:gd name="connsiteX4" fmla="*/ 829339 w 1541721"/>
                        <a:gd name="connsiteY4" fmla="*/ 0 h 1879077"/>
                        <a:gd name="connsiteX0" fmla="*/ 935664 w 1541721"/>
                        <a:gd name="connsiteY0" fmla="*/ 386017 h 1868446"/>
                        <a:gd name="connsiteX1" fmla="*/ 1541721 w 1541721"/>
                        <a:gd name="connsiteY1" fmla="*/ 0 h 1868446"/>
                        <a:gd name="connsiteX2" fmla="*/ 1180215 w 1541721"/>
                        <a:gd name="connsiteY2" fmla="*/ 1499190 h 1868446"/>
                        <a:gd name="connsiteX3" fmla="*/ 0 w 1541721"/>
                        <a:gd name="connsiteY3" fmla="*/ 1868446 h 1868446"/>
                        <a:gd name="connsiteX4" fmla="*/ 935664 w 1541721"/>
                        <a:gd name="connsiteY4" fmla="*/ 386017 h 1868446"/>
                        <a:gd name="connsiteX0" fmla="*/ 935664 w 1424763"/>
                        <a:gd name="connsiteY0" fmla="*/ 232477 h 1714906"/>
                        <a:gd name="connsiteX1" fmla="*/ 1424763 w 1424763"/>
                        <a:gd name="connsiteY1" fmla="*/ 0 h 1714906"/>
                        <a:gd name="connsiteX2" fmla="*/ 1180215 w 1424763"/>
                        <a:gd name="connsiteY2" fmla="*/ 1345650 h 1714906"/>
                        <a:gd name="connsiteX3" fmla="*/ 0 w 1424763"/>
                        <a:gd name="connsiteY3" fmla="*/ 1714906 h 1714906"/>
                        <a:gd name="connsiteX4" fmla="*/ 935664 w 1424763"/>
                        <a:gd name="connsiteY4" fmla="*/ 232477 h 1714906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435216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935664 w 1424763"/>
                        <a:gd name="connsiteY0" fmla="*/ 322043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935664 w 1424763"/>
                        <a:gd name="connsiteY4" fmla="*/ 322043 h 1804472"/>
                        <a:gd name="connsiteX0" fmla="*/ 797441 w 1424763"/>
                        <a:gd name="connsiteY0" fmla="*/ 347634 h 1804472"/>
                        <a:gd name="connsiteX1" fmla="*/ 1424763 w 1424763"/>
                        <a:gd name="connsiteY1" fmla="*/ 0 h 1804472"/>
                        <a:gd name="connsiteX2" fmla="*/ 1180215 w 1424763"/>
                        <a:gd name="connsiteY2" fmla="*/ 1153724 h 1804472"/>
                        <a:gd name="connsiteX3" fmla="*/ 0 w 1424763"/>
                        <a:gd name="connsiteY3" fmla="*/ 1804472 h 1804472"/>
                        <a:gd name="connsiteX4" fmla="*/ 797441 w 1424763"/>
                        <a:gd name="connsiteY4" fmla="*/ 347634 h 1804472"/>
                        <a:gd name="connsiteX0" fmla="*/ 797441 w 1286540"/>
                        <a:gd name="connsiteY0" fmla="*/ 245273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797441 w 1286540"/>
                        <a:gd name="connsiteY4" fmla="*/ 245273 h 1702111"/>
                        <a:gd name="connsiteX0" fmla="*/ 637953 w 1286540"/>
                        <a:gd name="connsiteY0" fmla="*/ 283659 h 1702111"/>
                        <a:gd name="connsiteX1" fmla="*/ 1286540 w 1286540"/>
                        <a:gd name="connsiteY1" fmla="*/ 0 h 1702111"/>
                        <a:gd name="connsiteX2" fmla="*/ 1180215 w 1286540"/>
                        <a:gd name="connsiteY2" fmla="*/ 1051363 h 1702111"/>
                        <a:gd name="connsiteX3" fmla="*/ 0 w 1286540"/>
                        <a:gd name="connsiteY3" fmla="*/ 1702111 h 1702111"/>
                        <a:gd name="connsiteX4" fmla="*/ 637953 w 1286540"/>
                        <a:gd name="connsiteY4" fmla="*/ 283659 h 1702111"/>
                        <a:gd name="connsiteX0" fmla="*/ 637953 w 1180215"/>
                        <a:gd name="connsiteY0" fmla="*/ 258069 h 1676521"/>
                        <a:gd name="connsiteX1" fmla="*/ 1127052 w 1180215"/>
                        <a:gd name="connsiteY1" fmla="*/ 0 h 1676521"/>
                        <a:gd name="connsiteX2" fmla="*/ 1180215 w 1180215"/>
                        <a:gd name="connsiteY2" fmla="*/ 1025773 h 1676521"/>
                        <a:gd name="connsiteX3" fmla="*/ 0 w 1180215"/>
                        <a:gd name="connsiteY3" fmla="*/ 1676521 h 1676521"/>
                        <a:gd name="connsiteX4" fmla="*/ 637953 w 1180215"/>
                        <a:gd name="connsiteY4" fmla="*/ 258069 h 1676521"/>
                        <a:gd name="connsiteX0" fmla="*/ 637953 w 1127052"/>
                        <a:gd name="connsiteY0" fmla="*/ 258069 h 1676521"/>
                        <a:gd name="connsiteX1" fmla="*/ 1127052 w 1127052"/>
                        <a:gd name="connsiteY1" fmla="*/ 0 h 1676521"/>
                        <a:gd name="connsiteX2" fmla="*/ 988829 w 1127052"/>
                        <a:gd name="connsiteY2" fmla="*/ 1128134 h 1676521"/>
                        <a:gd name="connsiteX3" fmla="*/ 0 w 1127052"/>
                        <a:gd name="connsiteY3" fmla="*/ 1676521 h 1676521"/>
                        <a:gd name="connsiteX4" fmla="*/ 637953 w 1127052"/>
                        <a:gd name="connsiteY4" fmla="*/ 258069 h 16765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" fmla="*/ 0 w 4067033"/>
                        <a:gd name="connsiteY0" fmla="*/ 794750 h 2800971"/>
                        <a:gd name="connsiteX1" fmla="*/ 3008217 w 4067033"/>
                        <a:gd name="connsiteY1" fmla="*/ 0 h 2800971"/>
                        <a:gd name="connsiteX2" fmla="*/ 4067033 w 4067033"/>
                        <a:gd name="connsiteY2" fmla="*/ 2800971 h 2800971"/>
                        <a:gd name="connsiteX3" fmla="*/ 0 w 4067033"/>
                        <a:gd name="connsiteY3" fmla="*/ 2800971 h 2800971"/>
                        <a:gd name="connsiteX4" fmla="*/ 0 w 4067033"/>
                        <a:gd name="connsiteY4" fmla="*/ 794750 h 2800971"/>
                        <a:gd name="connsiteX0" fmla="*/ 0 w 3270108"/>
                        <a:gd name="connsiteY0" fmla="*/ 794750 h 2800971"/>
                        <a:gd name="connsiteX1" fmla="*/ 3008217 w 3270108"/>
                        <a:gd name="connsiteY1" fmla="*/ 0 h 2800971"/>
                        <a:gd name="connsiteX2" fmla="*/ 3270108 w 3270108"/>
                        <a:gd name="connsiteY2" fmla="*/ 745167 h 2800971"/>
                        <a:gd name="connsiteX3" fmla="*/ 0 w 3270108"/>
                        <a:gd name="connsiteY3" fmla="*/ 2800971 h 2800971"/>
                        <a:gd name="connsiteX4" fmla="*/ 0 w 3270108"/>
                        <a:gd name="connsiteY4" fmla="*/ 794750 h 2800971"/>
                        <a:gd name="connsiteX0" fmla="*/ 0 w 3270108"/>
                        <a:gd name="connsiteY0" fmla="*/ 1094399 h 3100620"/>
                        <a:gd name="connsiteX1" fmla="*/ 3066016 w 3270108"/>
                        <a:gd name="connsiteY1" fmla="*/ 0 h 3100620"/>
                        <a:gd name="connsiteX2" fmla="*/ 3270108 w 3270108"/>
                        <a:gd name="connsiteY2" fmla="*/ 1044816 h 3100620"/>
                        <a:gd name="connsiteX3" fmla="*/ 0 w 3270108"/>
                        <a:gd name="connsiteY3" fmla="*/ 3100620 h 3100620"/>
                        <a:gd name="connsiteX4" fmla="*/ 0 w 3270108"/>
                        <a:gd name="connsiteY4" fmla="*/ 1094399 h 3100620"/>
                        <a:gd name="connsiteX0" fmla="*/ 0 w 3417466"/>
                        <a:gd name="connsiteY0" fmla="*/ 1094399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0 w 3417466"/>
                        <a:gd name="connsiteY4" fmla="*/ 1094399 h 3100620"/>
                        <a:gd name="connsiteX0" fmla="*/ 229562 w 3417466"/>
                        <a:gd name="connsiteY0" fmla="*/ 1580014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29562 w 3417466"/>
                        <a:gd name="connsiteY4" fmla="*/ 1580014 h 3100620"/>
                        <a:gd name="connsiteX0" fmla="*/ 266766 w 3417466"/>
                        <a:gd name="connsiteY0" fmla="*/ 1419360 h 3100620"/>
                        <a:gd name="connsiteX1" fmla="*/ 3066016 w 3417466"/>
                        <a:gd name="connsiteY1" fmla="*/ 0 h 3100620"/>
                        <a:gd name="connsiteX2" fmla="*/ 3417466 w 3417466"/>
                        <a:gd name="connsiteY2" fmla="*/ 538666 h 3100620"/>
                        <a:gd name="connsiteX3" fmla="*/ 0 w 3417466"/>
                        <a:gd name="connsiteY3" fmla="*/ 3100620 h 3100620"/>
                        <a:gd name="connsiteX4" fmla="*/ 266766 w 3417466"/>
                        <a:gd name="connsiteY4" fmla="*/ 1419360 h 3100620"/>
                        <a:gd name="connsiteX0" fmla="*/ 266766 w 3417466"/>
                        <a:gd name="connsiteY0" fmla="*/ 1616825 h 3298085"/>
                        <a:gd name="connsiteX1" fmla="*/ 3234640 w 3417466"/>
                        <a:gd name="connsiteY1" fmla="*/ 0 h 3298085"/>
                        <a:gd name="connsiteX2" fmla="*/ 3417466 w 3417466"/>
                        <a:gd name="connsiteY2" fmla="*/ 736131 h 3298085"/>
                        <a:gd name="connsiteX3" fmla="*/ 0 w 3417466"/>
                        <a:gd name="connsiteY3" fmla="*/ 3298085 h 3298085"/>
                        <a:gd name="connsiteX4" fmla="*/ 266766 w 3417466"/>
                        <a:gd name="connsiteY4" fmla="*/ 1616825 h 3298085"/>
                        <a:gd name="connsiteX0" fmla="*/ 266766 w 3417466"/>
                        <a:gd name="connsiteY0" fmla="*/ 1780735 h 3461995"/>
                        <a:gd name="connsiteX1" fmla="*/ 3222744 w 3417466"/>
                        <a:gd name="connsiteY1" fmla="*/ 0 h 3461995"/>
                        <a:gd name="connsiteX2" fmla="*/ 3417466 w 3417466"/>
                        <a:gd name="connsiteY2" fmla="*/ 900041 h 3461995"/>
                        <a:gd name="connsiteX3" fmla="*/ 0 w 3417466"/>
                        <a:gd name="connsiteY3" fmla="*/ 3461995 h 3461995"/>
                        <a:gd name="connsiteX4" fmla="*/ 266766 w 3417466"/>
                        <a:gd name="connsiteY4" fmla="*/ 1780735 h 3461995"/>
                        <a:gd name="connsiteX0" fmla="*/ 266766 w 3445299"/>
                        <a:gd name="connsiteY0" fmla="*/ 1780735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266766 w 3445299"/>
                        <a:gd name="connsiteY4" fmla="*/ 1780735 h 3461995"/>
                        <a:gd name="connsiteX0" fmla="*/ 345831 w 3445299"/>
                        <a:gd name="connsiteY0" fmla="*/ 1789770 h 3461995"/>
                        <a:gd name="connsiteX1" fmla="*/ 3222744 w 3445299"/>
                        <a:gd name="connsiteY1" fmla="*/ 0 h 3461995"/>
                        <a:gd name="connsiteX2" fmla="*/ 3445299 w 3445299"/>
                        <a:gd name="connsiteY2" fmla="*/ 594611 h 3461995"/>
                        <a:gd name="connsiteX3" fmla="*/ 0 w 3445299"/>
                        <a:gd name="connsiteY3" fmla="*/ 3461995 h 3461995"/>
                        <a:gd name="connsiteX4" fmla="*/ 345831 w 3445299"/>
                        <a:gd name="connsiteY4" fmla="*/ 1789770 h 3461995"/>
                        <a:gd name="connsiteX0" fmla="*/ 345831 w 3445299"/>
                        <a:gd name="connsiteY0" fmla="*/ 1760140 h 3432365"/>
                        <a:gd name="connsiteX1" fmla="*/ 3440804 w 3445299"/>
                        <a:gd name="connsiteY1" fmla="*/ 0 h 3432365"/>
                        <a:gd name="connsiteX2" fmla="*/ 3445299 w 3445299"/>
                        <a:gd name="connsiteY2" fmla="*/ 564981 h 3432365"/>
                        <a:gd name="connsiteX3" fmla="*/ 0 w 3445299"/>
                        <a:gd name="connsiteY3" fmla="*/ 3432365 h 3432365"/>
                        <a:gd name="connsiteX4" fmla="*/ 345831 w 3445299"/>
                        <a:gd name="connsiteY4" fmla="*/ 1760140 h 3432365"/>
                        <a:gd name="connsiteX0" fmla="*/ 345831 w 3440824"/>
                        <a:gd name="connsiteY0" fmla="*/ 1760140 h 3432365"/>
                        <a:gd name="connsiteX1" fmla="*/ 3440804 w 3440824"/>
                        <a:gd name="connsiteY1" fmla="*/ 0 h 3432365"/>
                        <a:gd name="connsiteX2" fmla="*/ 3361914 w 3440824"/>
                        <a:gd name="connsiteY2" fmla="*/ 449442 h 3432365"/>
                        <a:gd name="connsiteX3" fmla="*/ 0 w 3440824"/>
                        <a:gd name="connsiteY3" fmla="*/ 3432365 h 3432365"/>
                        <a:gd name="connsiteX4" fmla="*/ 345831 w 3440824"/>
                        <a:gd name="connsiteY4" fmla="*/ 1760140 h 3432365"/>
                        <a:gd name="connsiteX0" fmla="*/ 345831 w 3361914"/>
                        <a:gd name="connsiteY0" fmla="*/ 2001319 h 3673544"/>
                        <a:gd name="connsiteX1" fmla="*/ 3350573 w 3361914"/>
                        <a:gd name="connsiteY1" fmla="*/ 0 h 3673544"/>
                        <a:gd name="connsiteX2" fmla="*/ 3361914 w 3361914"/>
                        <a:gd name="connsiteY2" fmla="*/ 690621 h 3673544"/>
                        <a:gd name="connsiteX3" fmla="*/ 0 w 3361914"/>
                        <a:gd name="connsiteY3" fmla="*/ 3673544 h 3673544"/>
                        <a:gd name="connsiteX4" fmla="*/ 345831 w 3361914"/>
                        <a:gd name="connsiteY4" fmla="*/ 2001319 h 3673544"/>
                        <a:gd name="connsiteX0" fmla="*/ 345831 w 3391543"/>
                        <a:gd name="connsiteY0" fmla="*/ 2001319 h 3673544"/>
                        <a:gd name="connsiteX1" fmla="*/ 3350573 w 3391543"/>
                        <a:gd name="connsiteY1" fmla="*/ 0 h 3673544"/>
                        <a:gd name="connsiteX2" fmla="*/ 3391543 w 3391543"/>
                        <a:gd name="connsiteY2" fmla="*/ 472562 h 3673544"/>
                        <a:gd name="connsiteX3" fmla="*/ 0 w 3391543"/>
                        <a:gd name="connsiteY3" fmla="*/ 3673544 h 3673544"/>
                        <a:gd name="connsiteX4" fmla="*/ 345831 w 3391543"/>
                        <a:gd name="connsiteY4" fmla="*/ 2001319 h 3673544"/>
                        <a:gd name="connsiteX0" fmla="*/ 345831 w 3350575"/>
                        <a:gd name="connsiteY0" fmla="*/ 2001319 h 3673544"/>
                        <a:gd name="connsiteX1" fmla="*/ 3350573 w 3350575"/>
                        <a:gd name="connsiteY1" fmla="*/ 0 h 3673544"/>
                        <a:gd name="connsiteX2" fmla="*/ 1994537 w 3350575"/>
                        <a:gd name="connsiteY2" fmla="*/ 1745509 h 3673544"/>
                        <a:gd name="connsiteX3" fmla="*/ 0 w 3350575"/>
                        <a:gd name="connsiteY3" fmla="*/ 3673544 h 3673544"/>
                        <a:gd name="connsiteX4" fmla="*/ 345831 w 3350575"/>
                        <a:gd name="connsiteY4" fmla="*/ 2001319 h 3673544"/>
                        <a:gd name="connsiteX0" fmla="*/ 345831 w 2419560"/>
                        <a:gd name="connsiteY0" fmla="*/ 1921118 h 3593343"/>
                        <a:gd name="connsiteX1" fmla="*/ 2419558 w 2419560"/>
                        <a:gd name="connsiteY1" fmla="*/ 0 h 3593343"/>
                        <a:gd name="connsiteX2" fmla="*/ 1994537 w 2419560"/>
                        <a:gd name="connsiteY2" fmla="*/ 1665308 h 3593343"/>
                        <a:gd name="connsiteX3" fmla="*/ 0 w 2419560"/>
                        <a:gd name="connsiteY3" fmla="*/ 3593343 h 3593343"/>
                        <a:gd name="connsiteX4" fmla="*/ 345831 w 2419560"/>
                        <a:gd name="connsiteY4" fmla="*/ 1921118 h 3593343"/>
                        <a:gd name="connsiteX0" fmla="*/ 345831 w 2276422"/>
                        <a:gd name="connsiteY0" fmla="*/ 2312566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45831 w 2276422"/>
                        <a:gd name="connsiteY4" fmla="*/ 2312566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94537 w 2276422"/>
                        <a:gd name="connsiteY2" fmla="*/ 2056756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22"/>
                        <a:gd name="connsiteY0" fmla="*/ 1892302 h 3984791"/>
                        <a:gd name="connsiteX1" fmla="*/ 2276417 w 2276422"/>
                        <a:gd name="connsiteY1" fmla="*/ 1 h 3984791"/>
                        <a:gd name="connsiteX2" fmla="*/ 1913347 w 2276422"/>
                        <a:gd name="connsiteY2" fmla="*/ 1237841 h 3984791"/>
                        <a:gd name="connsiteX3" fmla="*/ 0 w 2276422"/>
                        <a:gd name="connsiteY3" fmla="*/ 3984791 h 3984791"/>
                        <a:gd name="connsiteX4" fmla="*/ 366762 w 2276422"/>
                        <a:gd name="connsiteY4" fmla="*/ 1892302 h 3984791"/>
                        <a:gd name="connsiteX0" fmla="*/ 366762 w 2276463"/>
                        <a:gd name="connsiteY0" fmla="*/ 1892302 h 3984791"/>
                        <a:gd name="connsiteX1" fmla="*/ 2276417 w 2276463"/>
                        <a:gd name="connsiteY1" fmla="*/ 1 h 3984791"/>
                        <a:gd name="connsiteX2" fmla="*/ 2243053 w 2276463"/>
                        <a:gd name="connsiteY2" fmla="*/ 985523 h 3984791"/>
                        <a:gd name="connsiteX3" fmla="*/ 0 w 2276463"/>
                        <a:gd name="connsiteY3" fmla="*/ 3984791 h 3984791"/>
                        <a:gd name="connsiteX4" fmla="*/ 366762 w 2276463"/>
                        <a:gd name="connsiteY4" fmla="*/ 1892302 h 398479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/>
              </a:rPr>
              <a:t>pS</a:t>
            </a:r>
            <a:r>
              <a:rPr lang="en-US" sz="3600" b="0" strike="noStrike" spc="-1" dirty="0" err="1">
                <a:latin typeface="Arial"/>
              </a:rPr>
              <a:t>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 err="1">
                <a:latin typeface="Arial"/>
              </a:rPr>
              <a:t>Tstd</a:t>
            </a:r>
            <a:endParaRPr lang="en-US" sz="3600" b="0" strike="noStrike" spc="-1" dirty="0">
              <a:latin typeface="Arial"/>
            </a:endParaRPr>
          </a:p>
          <a:p>
            <a:endParaRPr lang="en-US" sz="3600" spc="-1" dirty="0">
              <a:latin typeface="Arial"/>
            </a:endParaRPr>
          </a:p>
          <a:p>
            <a:r>
              <a:rPr lang="en-US" sz="3600" b="0" strike="noStrike" spc="-1" dirty="0">
                <a:latin typeface="Arial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1501153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10ED98D-0326-4811-8EDF-861B3C5EB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35" y="286570"/>
            <a:ext cx="8112554" cy="466666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71C6FC-DF8D-42BC-B2CA-2A77BC97A190}"/>
              </a:ext>
            </a:extLst>
          </p:cNvPr>
          <p:cNvSpPr txBox="1"/>
          <p:nvPr/>
        </p:nvSpPr>
        <p:spPr>
          <a:xfrm>
            <a:off x="6451600" y="1913466"/>
            <a:ext cx="2564769" cy="65543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Actuate nozzle throat area size</a:t>
            </a:r>
            <a:r>
              <a:rPr kumimoji="1"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kumimoji="1"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5ECFB127-089D-4662-B0B4-5522E76F76C8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205133" y="2568899"/>
            <a:ext cx="528852" cy="13003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55736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E32D4C-15BA-4371-A35B-95209BFA3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796" y="16934"/>
            <a:ext cx="4320000" cy="340221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4A6370-0309-47FB-A1D3-7C03DB657E34}"/>
              </a:ext>
            </a:extLst>
          </p:cNvPr>
          <p:cNvSpPr txBox="1"/>
          <p:nvPr/>
        </p:nvSpPr>
        <p:spPr>
          <a:xfrm>
            <a:off x="2110663" y="1849434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Combustor outlet temperature is constrained as input of engine rating.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increased in off-design simulation period. (10 [s] – 20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15C4FB6-9BD0-4C0D-A5BC-77EB5C5B1D0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1566333" y="1701798"/>
            <a:ext cx="544330" cy="6791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04869F03-2EC4-41E1-8619-74B6FB40C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96" y="3444078"/>
            <a:ext cx="4320000" cy="3378461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01EEB51-ADD2-40EE-AE93-AAE4FEC08BFE}"/>
              </a:ext>
            </a:extLst>
          </p:cNvPr>
          <p:cNvSpPr txBox="1"/>
          <p:nvPr/>
        </p:nvSpPr>
        <p:spPr>
          <a:xfrm>
            <a:off x="2347730" y="4401607"/>
            <a:ext cx="2110352" cy="10630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Multiplication factor of nozzle throat area.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It is decreased (closed) in off-design simulation period. (30 [s] – 40 [s])</a:t>
            </a:r>
            <a:endParaRPr lang="ja-JP" altLang="en-US" sz="1000" dirty="0">
              <a:latin typeface="ＭＳ Ｐゴシック" panose="020B0600070205080204" pitchFamily="50" charset="-128"/>
              <a:ea typeface="ＭＳ Ｐゴシック" panose="020B0600070205080204" pitchFamily="50" charset="-128"/>
              <a:cs typeface="Arial" panose="020B0604020202020204" pitchFamily="34" charset="0"/>
            </a:endParaRP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B4235DE-DAFE-4D83-9B4C-A35E897F9C3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38868" y="4933155"/>
            <a:ext cx="408862" cy="2823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2077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9550F07-E819-4563-A607-003D39D4F9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337" y="3589875"/>
            <a:ext cx="456210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BFA7F93-BC74-4D05-A44D-6749B7F0F5D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235200" y="5464183"/>
            <a:ext cx="960137" cy="3852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73CB992-3CD3-46CC-872A-C90FF11BDE25}"/>
              </a:ext>
            </a:extLst>
          </p:cNvPr>
          <p:cNvSpPr txBox="1"/>
          <p:nvPr/>
        </p:nvSpPr>
        <p:spPr>
          <a:xfrm>
            <a:off x="3195337" y="5078950"/>
            <a:ext cx="2291064" cy="77046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Mechanical rotational speed of engine 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in order to compensate for the decrease in mass flow rate capacity.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43EA4204-8E69-43D0-86A8-D236D2C88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37" y="0"/>
            <a:ext cx="4588860" cy="3600000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3750F3F-BDAE-4305-88A3-9BB3214928D8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2082801" y="998543"/>
            <a:ext cx="960136" cy="5244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102BFE3-EDB8-45B4-9A31-2E4E672A0999}"/>
              </a:ext>
            </a:extLst>
          </p:cNvPr>
          <p:cNvSpPr txBox="1"/>
          <p:nvPr/>
        </p:nvSpPr>
        <p:spPr>
          <a:xfrm>
            <a:off x="3042937" y="752486"/>
            <a:ext cx="2291064" cy="492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area closes.</a:t>
            </a:r>
          </a:p>
        </p:txBody>
      </p:sp>
    </p:spTree>
    <p:extLst>
      <p:ext uri="{BB962C8B-B14F-4D97-AF65-F5344CB8AC3E}">
        <p14:creationId xmlns:p14="http://schemas.microsoft.com/office/powerpoint/2010/main" val="22754523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C88686F-9D39-4285-AB1B-A7340FE975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129" y="179837"/>
            <a:ext cx="4627919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695ABA4-DE15-40C0-A58D-169D402F71AF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1938848" y="1451510"/>
            <a:ext cx="960136" cy="3339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233E88C-E5B7-42C5-99A6-A37877D48032}"/>
              </a:ext>
            </a:extLst>
          </p:cNvPr>
          <p:cNvSpPr txBox="1"/>
          <p:nvPr/>
        </p:nvSpPr>
        <p:spPr>
          <a:xfrm>
            <a:off x="2898984" y="1014953"/>
            <a:ext cx="2291064" cy="8731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Mass flow rate of fuel.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nozzle throat closes because the mass flow of air through engine is decreased but combustor outlet temperature is kept.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967CC4E-C5FA-4093-AC6B-A1FDCA5EA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13" y="3847042"/>
            <a:ext cx="4743935" cy="3600000"/>
          </a:xfrm>
          <a:prstGeom prst="rect">
            <a:avLst/>
          </a:prstGeom>
        </p:spPr>
      </p:pic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62CCF771-CCF0-42AA-B830-9F536FA0442A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006582" y="5315260"/>
            <a:ext cx="960136" cy="4553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38CA904-25C5-4D81-A1E7-D568105FBED1}"/>
              </a:ext>
            </a:extLst>
          </p:cNvPr>
          <p:cNvSpPr txBox="1"/>
          <p:nvPr/>
        </p:nvSpPr>
        <p:spPr>
          <a:xfrm>
            <a:off x="2966718" y="5000186"/>
            <a:ext cx="2291064" cy="6301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Gross thrust of nozzle.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is decreased as mass flow capacity of nozzle and engine speed decreases.</a:t>
            </a:r>
          </a:p>
        </p:txBody>
      </p:sp>
    </p:spTree>
    <p:extLst>
      <p:ext uri="{BB962C8B-B14F-4D97-AF65-F5344CB8AC3E}">
        <p14:creationId xmlns:p14="http://schemas.microsoft.com/office/powerpoint/2010/main" val="2666981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BADA92-8DFF-41C2-8A9D-B8586E6AE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61" y="0"/>
            <a:ext cx="6940030" cy="755967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5C29BD7-44A7-4333-8299-FBF1A1C9DFD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6"/>
          <a:stretch/>
        </p:blipFill>
        <p:spPr>
          <a:xfrm>
            <a:off x="5606588" y="4817532"/>
            <a:ext cx="3161845" cy="256088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6AD55B5-D817-405F-B2B2-4EAB5EB4A683}"/>
              </a:ext>
            </a:extLst>
          </p:cNvPr>
          <p:cNvSpPr txBox="1"/>
          <p:nvPr/>
        </p:nvSpPr>
        <p:spPr>
          <a:xfrm>
            <a:off x="992196" y="2675467"/>
            <a:ext cx="1650999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Add heat into hot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addition &amp; constant temperature expansion.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75382DF-A0EE-4C80-8AA6-699BCE000305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1817696" y="1261537"/>
            <a:ext cx="1189567" cy="14139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D5A497C-0E63-430C-A59A-87CEDB5E2433}"/>
              </a:ext>
            </a:extLst>
          </p:cNvPr>
          <p:cNvSpPr txBox="1"/>
          <p:nvPr/>
        </p:nvSpPr>
        <p:spPr>
          <a:xfrm>
            <a:off x="5691201" y="2421466"/>
            <a:ext cx="1792344" cy="719667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Reject heat from cold volume.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     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Constant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volume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</a:t>
            </a:r>
            <a:r>
              <a:rPr lang="ja-JP" altLang="en-US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000" b="1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rejection &amp; constant temperature compression.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A468B351-7E36-4C28-B367-34F4922EB25F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504935" y="1236134"/>
            <a:ext cx="1082438" cy="11853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矢印: 左右 14">
            <a:extLst>
              <a:ext uri="{FF2B5EF4-FFF2-40B4-BE49-F238E27FC236}">
                <a16:creationId xmlns:a16="http://schemas.microsoft.com/office/drawing/2014/main" id="{966EF5E2-0497-4893-9887-1E5D50FDE502}"/>
              </a:ext>
            </a:extLst>
          </p:cNvPr>
          <p:cNvSpPr/>
          <p:nvPr/>
        </p:nvSpPr>
        <p:spPr>
          <a:xfrm>
            <a:off x="3687237" y="825502"/>
            <a:ext cx="1157288" cy="211666"/>
          </a:xfrm>
          <a:prstGeom prst="leftRightArrow">
            <a:avLst>
              <a:gd name="adj1" fmla="val 41999"/>
              <a:gd name="adj2" fmla="val 11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1EB0098-3550-429C-840F-C5B861AFDD50}"/>
              </a:ext>
            </a:extLst>
          </p:cNvPr>
          <p:cNvSpPr txBox="1"/>
          <p:nvPr/>
        </p:nvSpPr>
        <p:spPr>
          <a:xfrm>
            <a:off x="3623998" y="1107176"/>
            <a:ext cx="1283766" cy="567686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Operating fluid moves between hot and cold volume.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96C42BD-BD36-4346-916E-44FC4BB52393}"/>
              </a:ext>
            </a:extLst>
          </p:cNvPr>
          <p:cNvSpPr txBox="1"/>
          <p:nvPr/>
        </p:nvSpPr>
        <p:spPr>
          <a:xfrm>
            <a:off x="1462313" y="4631273"/>
            <a:ext cx="1515105" cy="57573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7AB94AE-E7B4-4C5A-BA25-A18475F876E9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1622854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ABAB6270-07DC-4749-B0A6-7B99E89A7303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977418" y="4919138"/>
            <a:ext cx="283847" cy="8805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1B7EC94-DED8-4D7A-A4C1-0239FC52EDF8}"/>
              </a:ext>
            </a:extLst>
          </p:cNvPr>
          <p:cNvSpPr txBox="1"/>
          <p:nvPr/>
        </p:nvSpPr>
        <p:spPr>
          <a:xfrm>
            <a:off x="1638411" y="5715000"/>
            <a:ext cx="1191053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Mechanical loss.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58F473B-024A-496E-B9B6-8EEFEAE4FF17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2233938" y="6002865"/>
            <a:ext cx="743480" cy="110913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4CB2F14D-AEFA-4A41-A95E-C0702C5B9CE1}"/>
              </a:ext>
            </a:extLst>
          </p:cNvPr>
          <p:cNvSpPr txBox="1"/>
          <p:nvPr/>
        </p:nvSpPr>
        <p:spPr>
          <a:xfrm>
            <a:off x="5521866" y="4427009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F1A78A8A-FBEE-456F-ABBB-DE76A2022EE6}"/>
              </a:ext>
            </a:extLst>
          </p:cNvPr>
          <p:cNvSpPr txBox="1"/>
          <p:nvPr/>
        </p:nvSpPr>
        <p:spPr>
          <a:xfrm>
            <a:off x="5547267" y="3361267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60C1870-BB96-49FD-A713-05B7187DBE9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5036522" y="4267200"/>
            <a:ext cx="485344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7A4F93D2-9191-4FFA-BF10-25EDB001B97D}"/>
              </a:ext>
            </a:extLst>
          </p:cNvPr>
          <p:cNvCxnSpPr>
            <a:cxnSpLocks/>
            <a:stCxn id="43" idx="1"/>
          </p:cNvCxnSpPr>
          <p:nvPr/>
        </p:nvCxnSpPr>
        <p:spPr>
          <a:xfrm flipH="1" flipV="1">
            <a:off x="3521418" y="4267200"/>
            <a:ext cx="2000448" cy="3037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B4EDD9FB-154C-4378-8C7F-E32BDD176FDD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5036523" y="3292475"/>
            <a:ext cx="510744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3536D55D-6A21-483B-B747-178096EFACA9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3699221" y="3292475"/>
            <a:ext cx="1848046" cy="2084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0739C69-01B3-4FE3-BDF5-0AA0E308297A}"/>
              </a:ext>
            </a:extLst>
          </p:cNvPr>
          <p:cNvSpPr txBox="1"/>
          <p:nvPr/>
        </p:nvSpPr>
        <p:spPr>
          <a:xfrm>
            <a:off x="284961" y="1674862"/>
            <a:ext cx="1243751" cy="389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Define positions of cylinders.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6380EC51-F68E-448C-9CC8-2368AE40D116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426819" cy="263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6F73B202-8EE2-4643-BA5B-507217CF52F5}"/>
              </a:ext>
            </a:extLst>
          </p:cNvPr>
          <p:cNvCxnSpPr>
            <a:cxnSpLocks/>
            <a:stCxn id="63" idx="3"/>
          </p:cNvCxnSpPr>
          <p:nvPr/>
        </p:nvCxnSpPr>
        <p:spPr>
          <a:xfrm>
            <a:off x="1528712" y="1869597"/>
            <a:ext cx="271354" cy="25253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A7C2FC04-50CA-4C80-B803-972F59EF2D30}"/>
              </a:ext>
            </a:extLst>
          </p:cNvPr>
          <p:cNvSpPr txBox="1"/>
          <p:nvPr/>
        </p:nvSpPr>
        <p:spPr>
          <a:xfrm>
            <a:off x="758882" y="7052744"/>
            <a:ext cx="743480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Fly wheel.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86991ABF-9E22-48F9-80FF-F23E1DF139B2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1502362" y="7196677"/>
            <a:ext cx="842385" cy="11851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6341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D556C119-E050-424E-9C28-2EF6058451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66"/>
          <a:stretch/>
        </p:blipFill>
        <p:spPr>
          <a:xfrm>
            <a:off x="2760047" y="563063"/>
            <a:ext cx="5880795" cy="476304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E1DC23C-7D1B-4EC1-9CFD-B425CE5BFDBB}"/>
              </a:ext>
            </a:extLst>
          </p:cNvPr>
          <p:cNvSpPr txBox="1"/>
          <p:nvPr/>
        </p:nvSpPr>
        <p:spPr>
          <a:xfrm>
            <a:off x="4001369" y="2921004"/>
            <a:ext cx="1175572" cy="2878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Connecting rods.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EE58978-27E0-4AE3-BC2A-9DDF4AB54662}"/>
              </a:ext>
            </a:extLst>
          </p:cNvPr>
          <p:cNvSpPr txBox="1"/>
          <p:nvPr/>
        </p:nvSpPr>
        <p:spPr>
          <a:xfrm>
            <a:off x="7185231" y="1360760"/>
            <a:ext cx="761998" cy="27940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pistons.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31F7FC8-86A2-4FDA-9EB8-C285B656CCF0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927531" cy="3037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E6C57C0-3143-4B50-A30F-A93F051DBBCC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5176941" y="3064937"/>
            <a:ext cx="1850555" cy="10451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17E3E3E-DC7E-4672-A968-EF30FFF9A265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061357" y="1640160"/>
            <a:ext cx="504873" cy="115993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43EE5CF-69B1-4EEF-A56E-A4EB2588A67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6553200" y="1640160"/>
            <a:ext cx="1013030" cy="3302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A3C6886-7243-4ACE-9495-F3B9D0F55F70}"/>
              </a:ext>
            </a:extLst>
          </p:cNvPr>
          <p:cNvSpPr txBox="1"/>
          <p:nvPr/>
        </p:nvSpPr>
        <p:spPr>
          <a:xfrm>
            <a:off x="5969000" y="5086978"/>
            <a:ext cx="1515105" cy="518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Crank shaft.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90-deg phase difference between 2 rods.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F87693C-71F0-44FA-BA9B-49F143821355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6062133" y="4126546"/>
            <a:ext cx="664420" cy="9604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90EAF10F-815C-4603-803A-C8891D036A87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6726553" y="4809067"/>
            <a:ext cx="300943" cy="27791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A2A16C9-C8E2-4740-92B5-42B9EFAD8FB4}"/>
              </a:ext>
            </a:extLst>
          </p:cNvPr>
          <p:cNvSpPr txBox="1"/>
          <p:nvPr/>
        </p:nvSpPr>
        <p:spPr>
          <a:xfrm>
            <a:off x="2775733" y="566195"/>
            <a:ext cx="2924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Animation window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6208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32CA6BA-F734-4CCD-9507-95E4DF97C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29905"/>
            <a:ext cx="5874874" cy="36000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3B02C3-5AF2-4586-9FAC-F91A10968537}"/>
              </a:ext>
            </a:extLst>
          </p:cNvPr>
          <p:cNvSpPr txBox="1"/>
          <p:nvPr/>
        </p:nvSpPr>
        <p:spPr>
          <a:xfrm>
            <a:off x="2982732" y="2716743"/>
            <a:ext cx="2110352" cy="43285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 Temperature of hot heat source.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0767782C-BF0F-4DC9-92F3-372F7704E0DB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438402" y="2569106"/>
            <a:ext cx="544330" cy="36406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6829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834DF87-1E5E-487F-8F3E-A57FEC62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96" y="322535"/>
            <a:ext cx="5894207" cy="36000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A5C3D9A-BE67-4C4C-B5BD-A989EDEEBF2A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2308016" y="1516481"/>
            <a:ext cx="917784" cy="2164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0146D4-5CCD-4B19-ADB5-6B73612BC281}"/>
              </a:ext>
            </a:extLst>
          </p:cNvPr>
          <p:cNvSpPr txBox="1"/>
          <p:nvPr/>
        </p:nvSpPr>
        <p:spPr>
          <a:xfrm>
            <a:off x="3225800" y="1300057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hot cylinder.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19105DD-C7A1-4E8E-9B0F-99821183B0E3}"/>
              </a:ext>
            </a:extLst>
          </p:cNvPr>
          <p:cNvSpPr txBox="1"/>
          <p:nvPr/>
        </p:nvSpPr>
        <p:spPr>
          <a:xfrm>
            <a:off x="2501050" y="2618529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temperature in cold cylinder.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45EBBEBF-3106-4348-9A06-613C9B9DE8DA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3225800" y="3051376"/>
            <a:ext cx="130014" cy="216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70032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E8BDC2-8441-4150-AFA8-6BAA8F60A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493118"/>
            <a:ext cx="5900752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5EAB194-81C5-4BC2-AFD7-C7D7E6339FFF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963333" y="2744148"/>
            <a:ext cx="367451" cy="47318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D5B170F-8DDA-4FE1-A67D-D2C86CF5428E}"/>
              </a:ext>
            </a:extLst>
          </p:cNvPr>
          <p:cNvSpPr txBox="1"/>
          <p:nvPr/>
        </p:nvSpPr>
        <p:spPr>
          <a:xfrm>
            <a:off x="3330784" y="2527724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hot cylinder.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9D8AD2B-31E6-4C86-B62D-30EB82A89324}"/>
              </a:ext>
            </a:extLst>
          </p:cNvPr>
          <p:cNvSpPr txBox="1"/>
          <p:nvPr/>
        </p:nvSpPr>
        <p:spPr>
          <a:xfrm>
            <a:off x="3330784" y="1435515"/>
            <a:ext cx="1709528" cy="43284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gas mass in cold cylinder.</a:t>
            </a: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10D05481-E132-4884-90EF-B4BCA175FB32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963333" y="1185619"/>
            <a:ext cx="367451" cy="46632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2959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F84EAE8-EE9F-4E34-B3E2-187E1898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733" y="523842"/>
            <a:ext cx="5297339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018FF1ED-1CDC-454D-BC1B-4230E716B09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838025" y="1862667"/>
            <a:ext cx="320042" cy="53340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C9361FE-524A-43CE-848E-84C279E50930}"/>
              </a:ext>
            </a:extLst>
          </p:cNvPr>
          <p:cNvSpPr txBox="1"/>
          <p:nvPr/>
        </p:nvSpPr>
        <p:spPr>
          <a:xfrm>
            <a:off x="1933783" y="1139191"/>
            <a:ext cx="1808483" cy="72347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rotational speed of crank-shaft.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It accelerates as hot heat source temperature is increased. However, it oscillates.</a:t>
            </a:r>
          </a:p>
        </p:txBody>
      </p:sp>
    </p:spTree>
    <p:extLst>
      <p:ext uri="{BB962C8B-B14F-4D97-AF65-F5344CB8AC3E}">
        <p14:creationId xmlns:p14="http://schemas.microsoft.com/office/powerpoint/2010/main" val="391259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582F9C1-115D-4588-AFFB-A89DC7B8E225}"/>
              </a:ext>
            </a:extLst>
          </p:cNvPr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CF0BA8F0-AB54-4709-A7EE-DAFE944FB52F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EF689CDE-5EA1-40D0-ACF7-0564CE6C6080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99587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DCC63E7-0E6A-4D06-BB37-44FF53A5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32" y="228230"/>
            <a:ext cx="5259446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EB09F531-516D-4743-B6BC-6350011D5F2F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2101425" y="863598"/>
            <a:ext cx="480907" cy="22013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0916B18-8791-4CA3-8B1E-002FA7F169A1}"/>
              </a:ext>
            </a:extLst>
          </p:cNvPr>
          <p:cNvSpPr txBox="1"/>
          <p:nvPr/>
        </p:nvSpPr>
        <p:spPr>
          <a:xfrm>
            <a:off x="1451182" y="508000"/>
            <a:ext cx="1300485" cy="35559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Power via crank shaft.</a:t>
            </a:r>
          </a:p>
        </p:txBody>
      </p:sp>
    </p:spTree>
    <p:extLst>
      <p:ext uri="{BB962C8B-B14F-4D97-AF65-F5344CB8AC3E}">
        <p14:creationId xmlns:p14="http://schemas.microsoft.com/office/powerpoint/2010/main" val="40038521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3AFA2C0-7A6A-4BCE-A329-0FC9D2E1E0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35"/>
          <a:stretch/>
        </p:blipFill>
        <p:spPr>
          <a:xfrm>
            <a:off x="911728" y="78329"/>
            <a:ext cx="4909843" cy="3701507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B242ACC6-E257-47DD-9030-02C11B9507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20"/>
          <a:stretch/>
        </p:blipFill>
        <p:spPr>
          <a:xfrm>
            <a:off x="680455" y="3669863"/>
            <a:ext cx="5153078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43812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FCDDD65-2243-4825-B9CE-5248DD887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7" y="1602339"/>
            <a:ext cx="5250378" cy="3600000"/>
          </a:xfrm>
          <a:prstGeom prst="rect">
            <a:avLst/>
          </a:prstGeom>
        </p:spPr>
      </p:pic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A4BB63BF-8F66-402B-B981-ADD7AB981171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2313091" y="3945469"/>
            <a:ext cx="260776" cy="3809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ABF4FE0-95A0-4AA7-9B4A-CE7B064857C3}"/>
              </a:ext>
            </a:extLst>
          </p:cNvPr>
          <p:cNvSpPr txBox="1"/>
          <p:nvPr/>
        </p:nvSpPr>
        <p:spPr>
          <a:xfrm>
            <a:off x="1612048" y="4326467"/>
            <a:ext cx="1402085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from hot heat source into hot volume.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C873FC8-18A1-4F11-AE11-7C71D6EE814D}"/>
              </a:ext>
            </a:extLst>
          </p:cNvPr>
          <p:cNvSpPr txBox="1"/>
          <p:nvPr/>
        </p:nvSpPr>
        <p:spPr>
          <a:xfrm>
            <a:off x="3330782" y="1602339"/>
            <a:ext cx="1419018" cy="5164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800" dirty="0">
                <a:latin typeface="Arial" panose="020B0604020202020204" pitchFamily="34" charset="0"/>
                <a:cs typeface="Arial" panose="020B0604020202020204" pitchFamily="34" charset="0"/>
              </a:rPr>
              <a:t> Heat flow out of cold volume.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1EE8550-536B-48C5-BB25-E618B0DBDC57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3981025" y="2118804"/>
            <a:ext cx="59266" cy="30266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94942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739B6FC-57E0-454E-8B0A-6B66F53F8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9896"/>
            <a:ext cx="10080625" cy="501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1739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A7AA54A-85D9-4A5E-8626-058B8FE21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191"/>
            <a:ext cx="10080625" cy="417129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626CBE2-2FDA-49C4-8E14-9C2B4F3CCFCA}"/>
              </a:ext>
            </a:extLst>
          </p:cNvPr>
          <p:cNvSpPr txBox="1"/>
          <p:nvPr/>
        </p:nvSpPr>
        <p:spPr>
          <a:xfrm>
            <a:off x="550333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Ram pressurization.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Free stream velocity by flight gives compression to engine air.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6AA0AFA-3C56-4041-A717-88BFFC0D5CE3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1570567" y="1694191"/>
            <a:ext cx="325966" cy="23190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41F9855-76AD-4BFC-83B8-6FF71D5B15B6}"/>
              </a:ext>
            </a:extLst>
          </p:cNvPr>
          <p:cNvSpPr txBox="1"/>
          <p:nvPr/>
        </p:nvSpPr>
        <p:spPr>
          <a:xfrm>
            <a:off x="3948111" y="1024468"/>
            <a:ext cx="2040467" cy="66972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 (enthalpy) is given to flow. Essentially same as combustion chamber of other turbo-engines.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97468CF3-166D-4307-8B19-88E6A0963D00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4968345" y="1694191"/>
            <a:ext cx="653522" cy="18872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B8B006F-CE1D-4DB8-87FD-9A31B6324BA9}"/>
              </a:ext>
            </a:extLst>
          </p:cNvPr>
          <p:cNvSpPr txBox="1"/>
          <p:nvPr/>
        </p:nvSpPr>
        <p:spPr>
          <a:xfrm>
            <a:off x="4489978" y="5943601"/>
            <a:ext cx="2588155" cy="711199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Ducts.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There are only ducts before &amp; after combustion chamber. They behave as flow resistance (pressure drop component)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4EBBDDE9-3A7B-4186-955B-611A517558FB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4572000" y="4360333"/>
            <a:ext cx="1212056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9566B0A3-EE1D-4C65-A17E-010B19535D73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5784056" y="4360333"/>
            <a:ext cx="1675077" cy="158326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2429E5D-5B22-438E-9344-8656A34D5799}"/>
              </a:ext>
            </a:extLst>
          </p:cNvPr>
          <p:cNvSpPr txBox="1"/>
          <p:nvPr/>
        </p:nvSpPr>
        <p:spPr>
          <a:xfrm>
            <a:off x="7791977" y="1694191"/>
            <a:ext cx="2040467" cy="457200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Principle of thrust generation is exactly same as that of turbojet.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C1B14264-72BE-4870-A4F6-93C804CBE15E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8812211" y="2151391"/>
            <a:ext cx="111656" cy="186180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395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BF163B-8CE6-4073-8847-FDC4BAA31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174"/>
            <a:ext cx="10080625" cy="529332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E36569D-BF6F-42B1-9112-E86EA1C7BCEE}"/>
              </a:ext>
            </a:extLst>
          </p:cNvPr>
          <p:cNvSpPr txBox="1"/>
          <p:nvPr/>
        </p:nvSpPr>
        <p:spPr>
          <a:xfrm>
            <a:off x="2658533" y="4789717"/>
            <a:ext cx="2040467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Heat addition.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Under constant volume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Intermittent combustion is necessary.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9B19032E-7E52-43A4-B2E4-291A64868E07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699000" y="3581401"/>
            <a:ext cx="1236133" cy="159475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A0D9689-17C2-4F2C-B170-03FC00D59788}"/>
              </a:ext>
            </a:extLst>
          </p:cNvPr>
          <p:cNvSpPr txBox="1"/>
          <p:nvPr/>
        </p:nvSpPr>
        <p:spPr>
          <a:xfrm>
            <a:off x="3742266" y="939800"/>
            <a:ext cx="2328334" cy="938441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Single direction flow valve.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Make gas stream intermittent for intermittent.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Prevent gas from flowing backward under combustion period.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5056A4D-AA80-41B6-9D5C-80D6FDBBBE6A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4906433" y="1878241"/>
            <a:ext cx="469900" cy="76147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BCAFD73-4653-4CC7-A3E7-5B2889445716}"/>
              </a:ext>
            </a:extLst>
          </p:cNvPr>
          <p:cNvSpPr txBox="1"/>
          <p:nvPr/>
        </p:nvSpPr>
        <p:spPr>
          <a:xfrm>
            <a:off x="1168399" y="772741"/>
            <a:ext cx="2243668" cy="77288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Flight velocity gives gas flow into engine.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This engine cannot start with zero-velocity.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804C4207-7CC9-490C-A0EB-184662047408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167467" y="1545624"/>
            <a:ext cx="122766" cy="133304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CAD34C2-A7E0-4F44-831A-133DB2E91E96}"/>
              </a:ext>
            </a:extLst>
          </p:cNvPr>
          <p:cNvSpPr txBox="1"/>
          <p:nvPr/>
        </p:nvSpPr>
        <p:spPr>
          <a:xfrm>
            <a:off x="6880223" y="1041400"/>
            <a:ext cx="2243668" cy="575733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Pipe (flow resistance) with volume effect.</a:t>
            </a:r>
          </a:p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-. Delay in mass flow.</a:t>
            </a: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F807D63-AC29-42F0-AE2B-8C8054275E24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7234767" y="1617133"/>
            <a:ext cx="767290" cy="114780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D0A86C1C-E918-4E26-9CF9-EF7F8AADF7AC}"/>
              </a:ext>
            </a:extLst>
          </p:cNvPr>
          <p:cNvSpPr txBox="1"/>
          <p:nvPr/>
        </p:nvSpPr>
        <p:spPr>
          <a:xfrm>
            <a:off x="300566" y="4078518"/>
            <a:ext cx="2243668" cy="408816"/>
          </a:xfrm>
          <a:prstGeom prst="rect">
            <a:avLst/>
          </a:prstGeom>
          <a:solidFill>
            <a:srgbClr val="92D050">
              <a:alpha val="6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10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rPr>
              <a:t>No compression process in this thermodynamic cycle.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34D7D78E-FE1E-4277-8B6A-37B1CB1BBA86}"/>
              </a:ext>
            </a:extLst>
          </p:cNvPr>
          <p:cNvCxnSpPr>
            <a:cxnSpLocks/>
            <a:stCxn id="40" idx="3"/>
          </p:cNvCxnSpPr>
          <p:nvPr/>
        </p:nvCxnSpPr>
        <p:spPr>
          <a:xfrm flipV="1">
            <a:off x="2544234" y="3403604"/>
            <a:ext cx="1562099" cy="8793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3685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02599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1167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8877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354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1033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74391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16274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302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CA25C61-0268-4151-8A66-32E15FD94068}"/>
              </a:ext>
            </a:extLst>
          </p:cNvPr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88468A20-0080-4CCC-B0C4-700154116B0C}"/>
                </a:ext>
              </a:extLst>
            </p:cNvPr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140141 w 2134180"/>
                <a:gd name="connsiteY7" fmla="*/ 14647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074334 h 4292683"/>
                <a:gd name="connsiteX6" fmla="*/ 911540 w 2134180"/>
                <a:gd name="connsiteY6" fmla="*/ 1752601 h 4292683"/>
                <a:gd name="connsiteX7" fmla="*/ 1063941 w 2134180"/>
                <a:gd name="connsiteY7" fmla="*/ 1439335 h 4292683"/>
                <a:gd name="connsiteX8" fmla="*/ 1174005 w 2134180"/>
                <a:gd name="connsiteY8" fmla="*/ 1117604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4857 w 2138499"/>
                <a:gd name="connsiteY0" fmla="*/ 4267201 h 4292683"/>
                <a:gd name="connsiteX1" fmla="*/ 289323 w 2138499"/>
                <a:gd name="connsiteY1" fmla="*/ 4004734 h 4292683"/>
                <a:gd name="connsiteX2" fmla="*/ 77656 w 2138499"/>
                <a:gd name="connsiteY2" fmla="*/ 3513667 h 4292683"/>
                <a:gd name="connsiteX3" fmla="*/ 9923 w 2138499"/>
                <a:gd name="connsiteY3" fmla="*/ 3107267 h 4292683"/>
                <a:gd name="connsiteX4" fmla="*/ 272392 w 2138499"/>
                <a:gd name="connsiteY4" fmla="*/ 2607734 h 4292683"/>
                <a:gd name="connsiteX5" fmla="*/ 627990 w 2138499"/>
                <a:gd name="connsiteY5" fmla="*/ 2074334 h 4292683"/>
                <a:gd name="connsiteX6" fmla="*/ 915859 w 2138499"/>
                <a:gd name="connsiteY6" fmla="*/ 1752601 h 4292683"/>
                <a:gd name="connsiteX7" fmla="*/ 1068260 w 2138499"/>
                <a:gd name="connsiteY7" fmla="*/ 1439335 h 4292683"/>
                <a:gd name="connsiteX8" fmla="*/ 1178324 w 2138499"/>
                <a:gd name="connsiteY8" fmla="*/ 1117604 h 4292683"/>
                <a:gd name="connsiteX9" fmla="*/ 1102123 w 2138499"/>
                <a:gd name="connsiteY9" fmla="*/ 643465 h 4292683"/>
                <a:gd name="connsiteX10" fmla="*/ 805789 w 2138499"/>
                <a:gd name="connsiteY10" fmla="*/ 0 h 4292683"/>
                <a:gd name="connsiteX11" fmla="*/ 1754056 w 2138499"/>
                <a:gd name="connsiteY11" fmla="*/ 804333 h 4292683"/>
                <a:gd name="connsiteX12" fmla="*/ 2024992 w 2138499"/>
                <a:gd name="connsiteY12" fmla="*/ 1439334 h 4292683"/>
                <a:gd name="connsiteX13" fmla="*/ 2135056 w 2138499"/>
                <a:gd name="connsiteY13" fmla="*/ 2201333 h 4292683"/>
                <a:gd name="connsiteX14" fmla="*/ 2075789 w 2138499"/>
                <a:gd name="connsiteY14" fmla="*/ 2844801 h 4292683"/>
                <a:gd name="connsiteX15" fmla="*/ 1745591 w 2138499"/>
                <a:gd name="connsiteY15" fmla="*/ 3683001 h 4292683"/>
                <a:gd name="connsiteX16" fmla="*/ 975122 w 2138499"/>
                <a:gd name="connsiteY16" fmla="*/ 4216400 h 4292683"/>
                <a:gd name="connsiteX17" fmla="*/ 534857 w 2138499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117604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11711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45578 w 2081950"/>
                <a:gd name="connsiteY7" fmla="*/ 1439335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  <a:gd name="connsiteX0" fmla="*/ 478308 w 2081950"/>
                <a:gd name="connsiteY0" fmla="*/ 4267201 h 4292683"/>
                <a:gd name="connsiteX1" fmla="*/ 232774 w 2081950"/>
                <a:gd name="connsiteY1" fmla="*/ 4004734 h 4292683"/>
                <a:gd name="connsiteX2" fmla="*/ 21107 w 2081950"/>
                <a:gd name="connsiteY2" fmla="*/ 3513667 h 4292683"/>
                <a:gd name="connsiteX3" fmla="*/ 29574 w 2081950"/>
                <a:gd name="connsiteY3" fmla="*/ 3149601 h 4292683"/>
                <a:gd name="connsiteX4" fmla="*/ 215843 w 2081950"/>
                <a:gd name="connsiteY4" fmla="*/ 2607734 h 4292683"/>
                <a:gd name="connsiteX5" fmla="*/ 571441 w 2081950"/>
                <a:gd name="connsiteY5" fmla="*/ 2074334 h 4292683"/>
                <a:gd name="connsiteX6" fmla="*/ 859310 w 2081950"/>
                <a:gd name="connsiteY6" fmla="*/ 1752601 h 4292683"/>
                <a:gd name="connsiteX7" fmla="*/ 1079444 w 2081950"/>
                <a:gd name="connsiteY7" fmla="*/ 1422401 h 4292683"/>
                <a:gd name="connsiteX8" fmla="*/ 1121775 w 2081950"/>
                <a:gd name="connsiteY8" fmla="*/ 1024471 h 4292683"/>
                <a:gd name="connsiteX9" fmla="*/ 1045574 w 2081950"/>
                <a:gd name="connsiteY9" fmla="*/ 643465 h 4292683"/>
                <a:gd name="connsiteX10" fmla="*/ 749240 w 2081950"/>
                <a:gd name="connsiteY10" fmla="*/ 0 h 4292683"/>
                <a:gd name="connsiteX11" fmla="*/ 1697507 w 2081950"/>
                <a:gd name="connsiteY11" fmla="*/ 804333 h 4292683"/>
                <a:gd name="connsiteX12" fmla="*/ 1968443 w 2081950"/>
                <a:gd name="connsiteY12" fmla="*/ 1439334 h 4292683"/>
                <a:gd name="connsiteX13" fmla="*/ 2078507 w 2081950"/>
                <a:gd name="connsiteY13" fmla="*/ 2201333 h 4292683"/>
                <a:gd name="connsiteX14" fmla="*/ 2019240 w 2081950"/>
                <a:gd name="connsiteY14" fmla="*/ 2844801 h 4292683"/>
                <a:gd name="connsiteX15" fmla="*/ 1689042 w 2081950"/>
                <a:gd name="connsiteY15" fmla="*/ 3683001 h 4292683"/>
                <a:gd name="connsiteX16" fmla="*/ 918573 w 2081950"/>
                <a:gd name="connsiteY16" fmla="*/ 4216400 h 4292683"/>
                <a:gd name="connsiteX17" fmla="*/ 478308 w 2081950"/>
                <a:gd name="connsiteY17" fmla="*/ 4267201 h 4292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5D60664E-F3D8-409C-9CA9-07C97F2E4D96}"/>
                </a:ext>
              </a:extLst>
            </p:cNvPr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" fmla="*/ 28260 w 1955570"/>
                <a:gd name="connsiteY0" fmla="*/ 3798904 h 3826752"/>
                <a:gd name="connsiteX1" fmla="*/ 341526 w 1955570"/>
                <a:gd name="connsiteY1" fmla="*/ 3511037 h 3826752"/>
                <a:gd name="connsiteX2" fmla="*/ 553193 w 1955570"/>
                <a:gd name="connsiteY2" fmla="*/ 3087704 h 3826752"/>
                <a:gd name="connsiteX3" fmla="*/ 443126 w 1955570"/>
                <a:gd name="connsiteY3" fmla="*/ 2562770 h 3826752"/>
                <a:gd name="connsiteX4" fmla="*/ 273793 w 1955570"/>
                <a:gd name="connsiteY4" fmla="*/ 2308770 h 3826752"/>
                <a:gd name="connsiteX5" fmla="*/ 104460 w 1955570"/>
                <a:gd name="connsiteY5" fmla="*/ 2088637 h 3826752"/>
                <a:gd name="connsiteX6" fmla="*/ 2860 w 1955570"/>
                <a:gd name="connsiteY6" fmla="*/ 1800770 h 3826752"/>
                <a:gd name="connsiteX7" fmla="*/ 53660 w 1955570"/>
                <a:gd name="connsiteY7" fmla="*/ 1402837 h 3826752"/>
                <a:gd name="connsiteX8" fmla="*/ 307660 w 1955570"/>
                <a:gd name="connsiteY8" fmla="*/ 954104 h 3826752"/>
                <a:gd name="connsiteX9" fmla="*/ 688660 w 1955570"/>
                <a:gd name="connsiteY9" fmla="*/ 556170 h 3826752"/>
                <a:gd name="connsiteX10" fmla="*/ 1543793 w 1955570"/>
                <a:gd name="connsiteY10" fmla="*/ 5837 h 3826752"/>
                <a:gd name="connsiteX11" fmla="*/ 1738526 w 1955570"/>
                <a:gd name="connsiteY11" fmla="*/ 793237 h 3826752"/>
                <a:gd name="connsiteX12" fmla="*/ 1899393 w 1955570"/>
                <a:gd name="connsiteY12" fmla="*/ 1631437 h 3826752"/>
                <a:gd name="connsiteX13" fmla="*/ 1916326 w 1955570"/>
                <a:gd name="connsiteY13" fmla="*/ 2833704 h 3826752"/>
                <a:gd name="connsiteX14" fmla="*/ 1399860 w 1955570"/>
                <a:gd name="connsiteY14" fmla="*/ 3494104 h 3826752"/>
                <a:gd name="connsiteX15" fmla="*/ 697126 w 1955570"/>
                <a:gd name="connsiteY15" fmla="*/ 3781970 h 3826752"/>
                <a:gd name="connsiteX16" fmla="*/ 28260 w 1955570"/>
                <a:gd name="connsiteY16" fmla="*/ 3798904 h 3826752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793426 h 3821274"/>
                <a:gd name="connsiteX1" fmla="*/ 341526 w 1955570"/>
                <a:gd name="connsiteY1" fmla="*/ 3505559 h 3821274"/>
                <a:gd name="connsiteX2" fmla="*/ 553193 w 1955570"/>
                <a:gd name="connsiteY2" fmla="*/ 3082226 h 3821274"/>
                <a:gd name="connsiteX3" fmla="*/ 443126 w 1955570"/>
                <a:gd name="connsiteY3" fmla="*/ 2557292 h 3821274"/>
                <a:gd name="connsiteX4" fmla="*/ 273793 w 1955570"/>
                <a:gd name="connsiteY4" fmla="*/ 2303292 h 3821274"/>
                <a:gd name="connsiteX5" fmla="*/ 104460 w 1955570"/>
                <a:gd name="connsiteY5" fmla="*/ 2083159 h 3821274"/>
                <a:gd name="connsiteX6" fmla="*/ 2860 w 1955570"/>
                <a:gd name="connsiteY6" fmla="*/ 1795292 h 3821274"/>
                <a:gd name="connsiteX7" fmla="*/ 53660 w 1955570"/>
                <a:gd name="connsiteY7" fmla="*/ 1397359 h 3821274"/>
                <a:gd name="connsiteX8" fmla="*/ 307660 w 1955570"/>
                <a:gd name="connsiteY8" fmla="*/ 948626 h 3821274"/>
                <a:gd name="connsiteX9" fmla="*/ 688660 w 1955570"/>
                <a:gd name="connsiteY9" fmla="*/ 550692 h 3821274"/>
                <a:gd name="connsiteX10" fmla="*/ 1543793 w 1955570"/>
                <a:gd name="connsiteY10" fmla="*/ 359 h 3821274"/>
                <a:gd name="connsiteX11" fmla="*/ 1738526 w 1955570"/>
                <a:gd name="connsiteY11" fmla="*/ 787759 h 3821274"/>
                <a:gd name="connsiteX12" fmla="*/ 1899393 w 1955570"/>
                <a:gd name="connsiteY12" fmla="*/ 1625959 h 3821274"/>
                <a:gd name="connsiteX13" fmla="*/ 1916326 w 1955570"/>
                <a:gd name="connsiteY13" fmla="*/ 2828226 h 3821274"/>
                <a:gd name="connsiteX14" fmla="*/ 1399860 w 1955570"/>
                <a:gd name="connsiteY14" fmla="*/ 3488626 h 3821274"/>
                <a:gd name="connsiteX15" fmla="*/ 697126 w 1955570"/>
                <a:gd name="connsiteY15" fmla="*/ 3776492 h 3821274"/>
                <a:gd name="connsiteX16" fmla="*/ 28260 w 1955570"/>
                <a:gd name="connsiteY16" fmla="*/ 3793426 h 3821274"/>
                <a:gd name="connsiteX0" fmla="*/ 28260 w 1955570"/>
                <a:gd name="connsiteY0" fmla="*/ 3844900 h 3872748"/>
                <a:gd name="connsiteX1" fmla="*/ 341526 w 1955570"/>
                <a:gd name="connsiteY1" fmla="*/ 3557033 h 3872748"/>
                <a:gd name="connsiteX2" fmla="*/ 553193 w 1955570"/>
                <a:gd name="connsiteY2" fmla="*/ 3133700 h 3872748"/>
                <a:gd name="connsiteX3" fmla="*/ 443126 w 1955570"/>
                <a:gd name="connsiteY3" fmla="*/ 2608766 h 3872748"/>
                <a:gd name="connsiteX4" fmla="*/ 273793 w 1955570"/>
                <a:gd name="connsiteY4" fmla="*/ 2354766 h 3872748"/>
                <a:gd name="connsiteX5" fmla="*/ 104460 w 1955570"/>
                <a:gd name="connsiteY5" fmla="*/ 2134633 h 3872748"/>
                <a:gd name="connsiteX6" fmla="*/ 2860 w 1955570"/>
                <a:gd name="connsiteY6" fmla="*/ 1846766 h 3872748"/>
                <a:gd name="connsiteX7" fmla="*/ 53660 w 1955570"/>
                <a:gd name="connsiteY7" fmla="*/ 1448833 h 3872748"/>
                <a:gd name="connsiteX8" fmla="*/ 307660 w 1955570"/>
                <a:gd name="connsiteY8" fmla="*/ 1000100 h 3872748"/>
                <a:gd name="connsiteX9" fmla="*/ 688660 w 1955570"/>
                <a:gd name="connsiteY9" fmla="*/ 602166 h 3872748"/>
                <a:gd name="connsiteX10" fmla="*/ 1543793 w 1955570"/>
                <a:gd name="connsiteY10" fmla="*/ 51833 h 3872748"/>
                <a:gd name="connsiteX11" fmla="*/ 1738526 w 1955570"/>
                <a:gd name="connsiteY11" fmla="*/ 839233 h 3872748"/>
                <a:gd name="connsiteX12" fmla="*/ 1899393 w 1955570"/>
                <a:gd name="connsiteY12" fmla="*/ 1677433 h 3872748"/>
                <a:gd name="connsiteX13" fmla="*/ 1916326 w 1955570"/>
                <a:gd name="connsiteY13" fmla="*/ 2879700 h 3872748"/>
                <a:gd name="connsiteX14" fmla="*/ 1399860 w 1955570"/>
                <a:gd name="connsiteY14" fmla="*/ 3540100 h 3872748"/>
                <a:gd name="connsiteX15" fmla="*/ 697126 w 1955570"/>
                <a:gd name="connsiteY15" fmla="*/ 3827966 h 3872748"/>
                <a:gd name="connsiteX16" fmla="*/ 28260 w 1955570"/>
                <a:gd name="connsiteY16" fmla="*/ 3844900 h 3872748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793954 h 3821802"/>
                <a:gd name="connsiteX1" fmla="*/ 341526 w 1955570"/>
                <a:gd name="connsiteY1" fmla="*/ 3506087 h 3821802"/>
                <a:gd name="connsiteX2" fmla="*/ 553193 w 1955570"/>
                <a:gd name="connsiteY2" fmla="*/ 3082754 h 3821802"/>
                <a:gd name="connsiteX3" fmla="*/ 443126 w 1955570"/>
                <a:gd name="connsiteY3" fmla="*/ 2557820 h 3821802"/>
                <a:gd name="connsiteX4" fmla="*/ 273793 w 1955570"/>
                <a:gd name="connsiteY4" fmla="*/ 2303820 h 3821802"/>
                <a:gd name="connsiteX5" fmla="*/ 104460 w 1955570"/>
                <a:gd name="connsiteY5" fmla="*/ 2083687 h 3821802"/>
                <a:gd name="connsiteX6" fmla="*/ 2860 w 1955570"/>
                <a:gd name="connsiteY6" fmla="*/ 1795820 h 3821802"/>
                <a:gd name="connsiteX7" fmla="*/ 53660 w 1955570"/>
                <a:gd name="connsiteY7" fmla="*/ 1397887 h 3821802"/>
                <a:gd name="connsiteX8" fmla="*/ 307660 w 1955570"/>
                <a:gd name="connsiteY8" fmla="*/ 949154 h 3821802"/>
                <a:gd name="connsiteX9" fmla="*/ 688660 w 1955570"/>
                <a:gd name="connsiteY9" fmla="*/ 551220 h 3821802"/>
                <a:gd name="connsiteX10" fmla="*/ 1543793 w 1955570"/>
                <a:gd name="connsiteY10" fmla="*/ 887 h 3821802"/>
                <a:gd name="connsiteX11" fmla="*/ 1738526 w 1955570"/>
                <a:gd name="connsiteY11" fmla="*/ 788287 h 3821802"/>
                <a:gd name="connsiteX12" fmla="*/ 1899393 w 1955570"/>
                <a:gd name="connsiteY12" fmla="*/ 1626487 h 3821802"/>
                <a:gd name="connsiteX13" fmla="*/ 1916326 w 1955570"/>
                <a:gd name="connsiteY13" fmla="*/ 2828754 h 3821802"/>
                <a:gd name="connsiteX14" fmla="*/ 1399860 w 1955570"/>
                <a:gd name="connsiteY14" fmla="*/ 3489154 h 3821802"/>
                <a:gd name="connsiteX15" fmla="*/ 697126 w 1955570"/>
                <a:gd name="connsiteY15" fmla="*/ 3777020 h 3821802"/>
                <a:gd name="connsiteX16" fmla="*/ 28260 w 1955570"/>
                <a:gd name="connsiteY16" fmla="*/ 3793954 h 3821802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8249 h 3836097"/>
                <a:gd name="connsiteX1" fmla="*/ 341526 w 1955570"/>
                <a:gd name="connsiteY1" fmla="*/ 3520382 h 3836097"/>
                <a:gd name="connsiteX2" fmla="*/ 553193 w 1955570"/>
                <a:gd name="connsiteY2" fmla="*/ 3097049 h 3836097"/>
                <a:gd name="connsiteX3" fmla="*/ 443126 w 1955570"/>
                <a:gd name="connsiteY3" fmla="*/ 2572115 h 3836097"/>
                <a:gd name="connsiteX4" fmla="*/ 273793 w 1955570"/>
                <a:gd name="connsiteY4" fmla="*/ 2318115 h 3836097"/>
                <a:gd name="connsiteX5" fmla="*/ 104460 w 1955570"/>
                <a:gd name="connsiteY5" fmla="*/ 2097982 h 3836097"/>
                <a:gd name="connsiteX6" fmla="*/ 2860 w 1955570"/>
                <a:gd name="connsiteY6" fmla="*/ 1810115 h 3836097"/>
                <a:gd name="connsiteX7" fmla="*/ 53660 w 1955570"/>
                <a:gd name="connsiteY7" fmla="*/ 1412182 h 3836097"/>
                <a:gd name="connsiteX8" fmla="*/ 307660 w 1955570"/>
                <a:gd name="connsiteY8" fmla="*/ 963449 h 3836097"/>
                <a:gd name="connsiteX9" fmla="*/ 688660 w 1955570"/>
                <a:gd name="connsiteY9" fmla="*/ 565515 h 3836097"/>
                <a:gd name="connsiteX10" fmla="*/ 1543793 w 1955570"/>
                <a:gd name="connsiteY10" fmla="*/ 15182 h 3836097"/>
                <a:gd name="connsiteX11" fmla="*/ 1738526 w 1955570"/>
                <a:gd name="connsiteY11" fmla="*/ 802582 h 3836097"/>
                <a:gd name="connsiteX12" fmla="*/ 1899393 w 1955570"/>
                <a:gd name="connsiteY12" fmla="*/ 1640782 h 3836097"/>
                <a:gd name="connsiteX13" fmla="*/ 1916326 w 1955570"/>
                <a:gd name="connsiteY13" fmla="*/ 2843049 h 3836097"/>
                <a:gd name="connsiteX14" fmla="*/ 1399860 w 1955570"/>
                <a:gd name="connsiteY14" fmla="*/ 3503449 h 3836097"/>
                <a:gd name="connsiteX15" fmla="*/ 697126 w 1955570"/>
                <a:gd name="connsiteY15" fmla="*/ 3791315 h 3836097"/>
                <a:gd name="connsiteX16" fmla="*/ 28260 w 1955570"/>
                <a:gd name="connsiteY16" fmla="*/ 3808249 h 3836097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802545 h 3830393"/>
                <a:gd name="connsiteX1" fmla="*/ 341526 w 1955570"/>
                <a:gd name="connsiteY1" fmla="*/ 3514678 h 3830393"/>
                <a:gd name="connsiteX2" fmla="*/ 553193 w 1955570"/>
                <a:gd name="connsiteY2" fmla="*/ 3091345 h 3830393"/>
                <a:gd name="connsiteX3" fmla="*/ 443126 w 1955570"/>
                <a:gd name="connsiteY3" fmla="*/ 2566411 h 3830393"/>
                <a:gd name="connsiteX4" fmla="*/ 273793 w 1955570"/>
                <a:gd name="connsiteY4" fmla="*/ 2312411 h 3830393"/>
                <a:gd name="connsiteX5" fmla="*/ 104460 w 1955570"/>
                <a:gd name="connsiteY5" fmla="*/ 2092278 h 3830393"/>
                <a:gd name="connsiteX6" fmla="*/ 2860 w 1955570"/>
                <a:gd name="connsiteY6" fmla="*/ 1804411 h 3830393"/>
                <a:gd name="connsiteX7" fmla="*/ 53660 w 1955570"/>
                <a:gd name="connsiteY7" fmla="*/ 1406478 h 3830393"/>
                <a:gd name="connsiteX8" fmla="*/ 307660 w 1955570"/>
                <a:gd name="connsiteY8" fmla="*/ 957745 h 3830393"/>
                <a:gd name="connsiteX9" fmla="*/ 688660 w 1955570"/>
                <a:gd name="connsiteY9" fmla="*/ 559811 h 3830393"/>
                <a:gd name="connsiteX10" fmla="*/ 1543793 w 1955570"/>
                <a:gd name="connsiteY10" fmla="*/ 9478 h 3830393"/>
                <a:gd name="connsiteX11" fmla="*/ 1738526 w 1955570"/>
                <a:gd name="connsiteY11" fmla="*/ 796878 h 3830393"/>
                <a:gd name="connsiteX12" fmla="*/ 1899393 w 1955570"/>
                <a:gd name="connsiteY12" fmla="*/ 1635078 h 3830393"/>
                <a:gd name="connsiteX13" fmla="*/ 1916326 w 1955570"/>
                <a:gd name="connsiteY13" fmla="*/ 2837345 h 3830393"/>
                <a:gd name="connsiteX14" fmla="*/ 1399860 w 1955570"/>
                <a:gd name="connsiteY14" fmla="*/ 3497745 h 3830393"/>
                <a:gd name="connsiteX15" fmla="*/ 697126 w 1955570"/>
                <a:gd name="connsiteY15" fmla="*/ 3785611 h 3830393"/>
                <a:gd name="connsiteX16" fmla="*/ 28260 w 1955570"/>
                <a:gd name="connsiteY16" fmla="*/ 3802545 h 3830393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793067 h 3820915"/>
                <a:gd name="connsiteX1" fmla="*/ 341526 w 1955570"/>
                <a:gd name="connsiteY1" fmla="*/ 3505200 h 3820915"/>
                <a:gd name="connsiteX2" fmla="*/ 553193 w 1955570"/>
                <a:gd name="connsiteY2" fmla="*/ 3081867 h 3820915"/>
                <a:gd name="connsiteX3" fmla="*/ 443126 w 1955570"/>
                <a:gd name="connsiteY3" fmla="*/ 2556933 h 3820915"/>
                <a:gd name="connsiteX4" fmla="*/ 273793 w 1955570"/>
                <a:gd name="connsiteY4" fmla="*/ 2302933 h 3820915"/>
                <a:gd name="connsiteX5" fmla="*/ 104460 w 1955570"/>
                <a:gd name="connsiteY5" fmla="*/ 2082800 h 3820915"/>
                <a:gd name="connsiteX6" fmla="*/ 2860 w 1955570"/>
                <a:gd name="connsiteY6" fmla="*/ 1794933 h 3820915"/>
                <a:gd name="connsiteX7" fmla="*/ 53660 w 1955570"/>
                <a:gd name="connsiteY7" fmla="*/ 1397000 h 3820915"/>
                <a:gd name="connsiteX8" fmla="*/ 307660 w 1955570"/>
                <a:gd name="connsiteY8" fmla="*/ 948267 h 3820915"/>
                <a:gd name="connsiteX9" fmla="*/ 688660 w 1955570"/>
                <a:gd name="connsiteY9" fmla="*/ 550333 h 3820915"/>
                <a:gd name="connsiteX10" fmla="*/ 1543793 w 1955570"/>
                <a:gd name="connsiteY10" fmla="*/ 0 h 3820915"/>
                <a:gd name="connsiteX11" fmla="*/ 1738526 w 1955570"/>
                <a:gd name="connsiteY11" fmla="*/ 787400 h 3820915"/>
                <a:gd name="connsiteX12" fmla="*/ 1899393 w 1955570"/>
                <a:gd name="connsiteY12" fmla="*/ 1625600 h 3820915"/>
                <a:gd name="connsiteX13" fmla="*/ 1916326 w 1955570"/>
                <a:gd name="connsiteY13" fmla="*/ 2827867 h 3820915"/>
                <a:gd name="connsiteX14" fmla="*/ 1399860 w 1955570"/>
                <a:gd name="connsiteY14" fmla="*/ 3488267 h 3820915"/>
                <a:gd name="connsiteX15" fmla="*/ 697126 w 1955570"/>
                <a:gd name="connsiteY15" fmla="*/ 3776133 h 3820915"/>
                <a:gd name="connsiteX16" fmla="*/ 28260 w 1955570"/>
                <a:gd name="connsiteY16" fmla="*/ 3793067 h 3820915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688660 w 1955570"/>
                <a:gd name="connsiteY9" fmla="*/ 660400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5570"/>
                <a:gd name="connsiteY0" fmla="*/ 3903134 h 3930982"/>
                <a:gd name="connsiteX1" fmla="*/ 341526 w 1955570"/>
                <a:gd name="connsiteY1" fmla="*/ 3615267 h 3930982"/>
                <a:gd name="connsiteX2" fmla="*/ 553193 w 1955570"/>
                <a:gd name="connsiteY2" fmla="*/ 3191934 h 3930982"/>
                <a:gd name="connsiteX3" fmla="*/ 443126 w 1955570"/>
                <a:gd name="connsiteY3" fmla="*/ 2667000 h 3930982"/>
                <a:gd name="connsiteX4" fmla="*/ 273793 w 1955570"/>
                <a:gd name="connsiteY4" fmla="*/ 2413000 h 3930982"/>
                <a:gd name="connsiteX5" fmla="*/ 104460 w 1955570"/>
                <a:gd name="connsiteY5" fmla="*/ 2192867 h 3930982"/>
                <a:gd name="connsiteX6" fmla="*/ 2860 w 1955570"/>
                <a:gd name="connsiteY6" fmla="*/ 1905000 h 3930982"/>
                <a:gd name="connsiteX7" fmla="*/ 53660 w 1955570"/>
                <a:gd name="connsiteY7" fmla="*/ 1507067 h 3930982"/>
                <a:gd name="connsiteX8" fmla="*/ 307660 w 1955570"/>
                <a:gd name="connsiteY8" fmla="*/ 1058334 h 3930982"/>
                <a:gd name="connsiteX9" fmla="*/ 832593 w 1955570"/>
                <a:gd name="connsiteY9" fmla="*/ 541866 h 3930982"/>
                <a:gd name="connsiteX10" fmla="*/ 1636927 w 1955570"/>
                <a:gd name="connsiteY10" fmla="*/ 0 h 3930982"/>
                <a:gd name="connsiteX11" fmla="*/ 1738526 w 1955570"/>
                <a:gd name="connsiteY11" fmla="*/ 897467 h 3930982"/>
                <a:gd name="connsiteX12" fmla="*/ 1899393 w 1955570"/>
                <a:gd name="connsiteY12" fmla="*/ 1735667 h 3930982"/>
                <a:gd name="connsiteX13" fmla="*/ 1916326 w 1955570"/>
                <a:gd name="connsiteY13" fmla="*/ 2937934 h 3930982"/>
                <a:gd name="connsiteX14" fmla="*/ 1399860 w 1955570"/>
                <a:gd name="connsiteY14" fmla="*/ 3598334 h 3930982"/>
                <a:gd name="connsiteX15" fmla="*/ 697126 w 1955570"/>
                <a:gd name="connsiteY15" fmla="*/ 3886200 h 3930982"/>
                <a:gd name="connsiteX16" fmla="*/ 28260 w 1955570"/>
                <a:gd name="connsiteY16" fmla="*/ 3903134 h 3930982"/>
                <a:gd name="connsiteX0" fmla="*/ 28260 w 1954590"/>
                <a:gd name="connsiteY0" fmla="*/ 3903134 h 3930982"/>
                <a:gd name="connsiteX1" fmla="*/ 341526 w 1954590"/>
                <a:gd name="connsiteY1" fmla="*/ 3615267 h 3930982"/>
                <a:gd name="connsiteX2" fmla="*/ 553193 w 1954590"/>
                <a:gd name="connsiteY2" fmla="*/ 3191934 h 3930982"/>
                <a:gd name="connsiteX3" fmla="*/ 443126 w 1954590"/>
                <a:gd name="connsiteY3" fmla="*/ 2667000 h 3930982"/>
                <a:gd name="connsiteX4" fmla="*/ 273793 w 1954590"/>
                <a:gd name="connsiteY4" fmla="*/ 2413000 h 3930982"/>
                <a:gd name="connsiteX5" fmla="*/ 104460 w 1954590"/>
                <a:gd name="connsiteY5" fmla="*/ 2192867 h 3930982"/>
                <a:gd name="connsiteX6" fmla="*/ 2860 w 1954590"/>
                <a:gd name="connsiteY6" fmla="*/ 1905000 h 3930982"/>
                <a:gd name="connsiteX7" fmla="*/ 53660 w 1954590"/>
                <a:gd name="connsiteY7" fmla="*/ 1507067 h 3930982"/>
                <a:gd name="connsiteX8" fmla="*/ 307660 w 1954590"/>
                <a:gd name="connsiteY8" fmla="*/ 1058334 h 3930982"/>
                <a:gd name="connsiteX9" fmla="*/ 832593 w 1954590"/>
                <a:gd name="connsiteY9" fmla="*/ 541866 h 3930982"/>
                <a:gd name="connsiteX10" fmla="*/ 1636927 w 1954590"/>
                <a:gd name="connsiteY10" fmla="*/ 0 h 3930982"/>
                <a:gd name="connsiteX11" fmla="*/ 1763926 w 1954590"/>
                <a:gd name="connsiteY11" fmla="*/ 931333 h 3930982"/>
                <a:gd name="connsiteX12" fmla="*/ 1899393 w 1954590"/>
                <a:gd name="connsiteY12" fmla="*/ 1735667 h 3930982"/>
                <a:gd name="connsiteX13" fmla="*/ 1916326 w 1954590"/>
                <a:gd name="connsiteY13" fmla="*/ 2937934 h 3930982"/>
                <a:gd name="connsiteX14" fmla="*/ 1399860 w 1954590"/>
                <a:gd name="connsiteY14" fmla="*/ 3598334 h 3930982"/>
                <a:gd name="connsiteX15" fmla="*/ 697126 w 1954590"/>
                <a:gd name="connsiteY15" fmla="*/ 3886200 h 3930982"/>
                <a:gd name="connsiteX16" fmla="*/ 28260 w 1954590"/>
                <a:gd name="connsiteY16" fmla="*/ 3903134 h 3930982"/>
                <a:gd name="connsiteX0" fmla="*/ 28260 w 1960875"/>
                <a:gd name="connsiteY0" fmla="*/ 3903134 h 3930982"/>
                <a:gd name="connsiteX1" fmla="*/ 341526 w 1960875"/>
                <a:gd name="connsiteY1" fmla="*/ 3615267 h 3930982"/>
                <a:gd name="connsiteX2" fmla="*/ 553193 w 1960875"/>
                <a:gd name="connsiteY2" fmla="*/ 3191934 h 3930982"/>
                <a:gd name="connsiteX3" fmla="*/ 443126 w 1960875"/>
                <a:gd name="connsiteY3" fmla="*/ 2667000 h 3930982"/>
                <a:gd name="connsiteX4" fmla="*/ 273793 w 1960875"/>
                <a:gd name="connsiteY4" fmla="*/ 2413000 h 3930982"/>
                <a:gd name="connsiteX5" fmla="*/ 104460 w 1960875"/>
                <a:gd name="connsiteY5" fmla="*/ 2192867 h 3930982"/>
                <a:gd name="connsiteX6" fmla="*/ 2860 w 1960875"/>
                <a:gd name="connsiteY6" fmla="*/ 1905000 h 3930982"/>
                <a:gd name="connsiteX7" fmla="*/ 53660 w 1960875"/>
                <a:gd name="connsiteY7" fmla="*/ 1507067 h 3930982"/>
                <a:gd name="connsiteX8" fmla="*/ 307660 w 1960875"/>
                <a:gd name="connsiteY8" fmla="*/ 1058334 h 3930982"/>
                <a:gd name="connsiteX9" fmla="*/ 832593 w 1960875"/>
                <a:gd name="connsiteY9" fmla="*/ 541866 h 3930982"/>
                <a:gd name="connsiteX10" fmla="*/ 1636927 w 1960875"/>
                <a:gd name="connsiteY10" fmla="*/ 0 h 3930982"/>
                <a:gd name="connsiteX11" fmla="*/ 1763926 w 1960875"/>
                <a:gd name="connsiteY11" fmla="*/ 931333 h 3930982"/>
                <a:gd name="connsiteX12" fmla="*/ 1916326 w 1960875"/>
                <a:gd name="connsiteY12" fmla="*/ 1608667 h 3930982"/>
                <a:gd name="connsiteX13" fmla="*/ 1916326 w 1960875"/>
                <a:gd name="connsiteY13" fmla="*/ 2937934 h 3930982"/>
                <a:gd name="connsiteX14" fmla="*/ 1399860 w 1960875"/>
                <a:gd name="connsiteY14" fmla="*/ 3598334 h 3930982"/>
                <a:gd name="connsiteX15" fmla="*/ 697126 w 1960875"/>
                <a:gd name="connsiteY15" fmla="*/ 3886200 h 3930982"/>
                <a:gd name="connsiteX16" fmla="*/ 28260 w 1960875"/>
                <a:gd name="connsiteY16" fmla="*/ 3903134 h 3930982"/>
                <a:gd name="connsiteX0" fmla="*/ 28260 w 1957217"/>
                <a:gd name="connsiteY0" fmla="*/ 3903134 h 3930982"/>
                <a:gd name="connsiteX1" fmla="*/ 341526 w 1957217"/>
                <a:gd name="connsiteY1" fmla="*/ 3615267 h 3930982"/>
                <a:gd name="connsiteX2" fmla="*/ 553193 w 1957217"/>
                <a:gd name="connsiteY2" fmla="*/ 3191934 h 3930982"/>
                <a:gd name="connsiteX3" fmla="*/ 443126 w 1957217"/>
                <a:gd name="connsiteY3" fmla="*/ 2667000 h 3930982"/>
                <a:gd name="connsiteX4" fmla="*/ 273793 w 1957217"/>
                <a:gd name="connsiteY4" fmla="*/ 2413000 h 3930982"/>
                <a:gd name="connsiteX5" fmla="*/ 104460 w 1957217"/>
                <a:gd name="connsiteY5" fmla="*/ 2192867 h 3930982"/>
                <a:gd name="connsiteX6" fmla="*/ 2860 w 1957217"/>
                <a:gd name="connsiteY6" fmla="*/ 1905000 h 3930982"/>
                <a:gd name="connsiteX7" fmla="*/ 53660 w 1957217"/>
                <a:gd name="connsiteY7" fmla="*/ 1507067 h 3930982"/>
                <a:gd name="connsiteX8" fmla="*/ 307660 w 1957217"/>
                <a:gd name="connsiteY8" fmla="*/ 1058334 h 3930982"/>
                <a:gd name="connsiteX9" fmla="*/ 832593 w 1957217"/>
                <a:gd name="connsiteY9" fmla="*/ 541866 h 3930982"/>
                <a:gd name="connsiteX10" fmla="*/ 1636927 w 1957217"/>
                <a:gd name="connsiteY10" fmla="*/ 0 h 3930982"/>
                <a:gd name="connsiteX11" fmla="*/ 1848593 w 1957217"/>
                <a:gd name="connsiteY11" fmla="*/ 728133 h 3930982"/>
                <a:gd name="connsiteX12" fmla="*/ 1916326 w 1957217"/>
                <a:gd name="connsiteY12" fmla="*/ 1608667 h 3930982"/>
                <a:gd name="connsiteX13" fmla="*/ 1916326 w 1957217"/>
                <a:gd name="connsiteY13" fmla="*/ 2937934 h 3930982"/>
                <a:gd name="connsiteX14" fmla="*/ 1399860 w 1957217"/>
                <a:gd name="connsiteY14" fmla="*/ 3598334 h 3930982"/>
                <a:gd name="connsiteX15" fmla="*/ 697126 w 1957217"/>
                <a:gd name="connsiteY15" fmla="*/ 3886200 h 3930982"/>
                <a:gd name="connsiteX16" fmla="*/ 28260 w 1957217"/>
                <a:gd name="connsiteY16" fmla="*/ 3903134 h 3930982"/>
                <a:gd name="connsiteX0" fmla="*/ 28260 w 1916388"/>
                <a:gd name="connsiteY0" fmla="*/ 3903134 h 3930982"/>
                <a:gd name="connsiteX1" fmla="*/ 341526 w 1916388"/>
                <a:gd name="connsiteY1" fmla="*/ 3615267 h 3930982"/>
                <a:gd name="connsiteX2" fmla="*/ 553193 w 1916388"/>
                <a:gd name="connsiteY2" fmla="*/ 3191934 h 3930982"/>
                <a:gd name="connsiteX3" fmla="*/ 443126 w 1916388"/>
                <a:gd name="connsiteY3" fmla="*/ 2667000 h 3930982"/>
                <a:gd name="connsiteX4" fmla="*/ 273793 w 1916388"/>
                <a:gd name="connsiteY4" fmla="*/ 2413000 h 3930982"/>
                <a:gd name="connsiteX5" fmla="*/ 104460 w 1916388"/>
                <a:gd name="connsiteY5" fmla="*/ 2192867 h 3930982"/>
                <a:gd name="connsiteX6" fmla="*/ 2860 w 1916388"/>
                <a:gd name="connsiteY6" fmla="*/ 1905000 h 3930982"/>
                <a:gd name="connsiteX7" fmla="*/ 53660 w 1916388"/>
                <a:gd name="connsiteY7" fmla="*/ 1507067 h 3930982"/>
                <a:gd name="connsiteX8" fmla="*/ 307660 w 1916388"/>
                <a:gd name="connsiteY8" fmla="*/ 1058334 h 3930982"/>
                <a:gd name="connsiteX9" fmla="*/ 832593 w 1916388"/>
                <a:gd name="connsiteY9" fmla="*/ 541866 h 3930982"/>
                <a:gd name="connsiteX10" fmla="*/ 1636927 w 1916388"/>
                <a:gd name="connsiteY10" fmla="*/ 0 h 3930982"/>
                <a:gd name="connsiteX11" fmla="*/ 1848593 w 1916388"/>
                <a:gd name="connsiteY11" fmla="*/ 728133 h 3930982"/>
                <a:gd name="connsiteX12" fmla="*/ 1916326 w 1916388"/>
                <a:gd name="connsiteY12" fmla="*/ 1608667 h 3930982"/>
                <a:gd name="connsiteX13" fmla="*/ 1840126 w 1916388"/>
                <a:gd name="connsiteY13" fmla="*/ 2548467 h 3930982"/>
                <a:gd name="connsiteX14" fmla="*/ 1399860 w 1916388"/>
                <a:gd name="connsiteY14" fmla="*/ 3598334 h 3930982"/>
                <a:gd name="connsiteX15" fmla="*/ 697126 w 1916388"/>
                <a:gd name="connsiteY15" fmla="*/ 3886200 h 3930982"/>
                <a:gd name="connsiteX16" fmla="*/ 28260 w 1916388"/>
                <a:gd name="connsiteY16" fmla="*/ 3903134 h 3930982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42297"/>
                <a:gd name="connsiteX1" fmla="*/ 341526 w 1916388"/>
                <a:gd name="connsiteY1" fmla="*/ 3615267 h 3942297"/>
                <a:gd name="connsiteX2" fmla="*/ 553193 w 1916388"/>
                <a:gd name="connsiteY2" fmla="*/ 3191934 h 3942297"/>
                <a:gd name="connsiteX3" fmla="*/ 443126 w 1916388"/>
                <a:gd name="connsiteY3" fmla="*/ 2667000 h 3942297"/>
                <a:gd name="connsiteX4" fmla="*/ 273793 w 1916388"/>
                <a:gd name="connsiteY4" fmla="*/ 2413000 h 3942297"/>
                <a:gd name="connsiteX5" fmla="*/ 104460 w 1916388"/>
                <a:gd name="connsiteY5" fmla="*/ 2192867 h 3942297"/>
                <a:gd name="connsiteX6" fmla="*/ 2860 w 1916388"/>
                <a:gd name="connsiteY6" fmla="*/ 1905000 h 3942297"/>
                <a:gd name="connsiteX7" fmla="*/ 53660 w 1916388"/>
                <a:gd name="connsiteY7" fmla="*/ 1507067 h 3942297"/>
                <a:gd name="connsiteX8" fmla="*/ 307660 w 1916388"/>
                <a:gd name="connsiteY8" fmla="*/ 1058334 h 3942297"/>
                <a:gd name="connsiteX9" fmla="*/ 832593 w 1916388"/>
                <a:gd name="connsiteY9" fmla="*/ 541866 h 3942297"/>
                <a:gd name="connsiteX10" fmla="*/ 1636927 w 1916388"/>
                <a:gd name="connsiteY10" fmla="*/ 0 h 3942297"/>
                <a:gd name="connsiteX11" fmla="*/ 1848593 w 1916388"/>
                <a:gd name="connsiteY11" fmla="*/ 728133 h 3942297"/>
                <a:gd name="connsiteX12" fmla="*/ 1916326 w 1916388"/>
                <a:gd name="connsiteY12" fmla="*/ 1608667 h 3942297"/>
                <a:gd name="connsiteX13" fmla="*/ 1840126 w 1916388"/>
                <a:gd name="connsiteY13" fmla="*/ 2548467 h 3942297"/>
                <a:gd name="connsiteX14" fmla="*/ 1450660 w 1916388"/>
                <a:gd name="connsiteY14" fmla="*/ 3412068 h 3942297"/>
                <a:gd name="connsiteX15" fmla="*/ 697126 w 1916388"/>
                <a:gd name="connsiteY15" fmla="*/ 3886200 h 3942297"/>
                <a:gd name="connsiteX16" fmla="*/ 28260 w 1916388"/>
                <a:gd name="connsiteY16" fmla="*/ 3903134 h 3942297"/>
                <a:gd name="connsiteX0" fmla="*/ 28260 w 1916388"/>
                <a:gd name="connsiteY0" fmla="*/ 3903134 h 3920167"/>
                <a:gd name="connsiteX1" fmla="*/ 341526 w 1916388"/>
                <a:gd name="connsiteY1" fmla="*/ 3615267 h 3920167"/>
                <a:gd name="connsiteX2" fmla="*/ 553193 w 1916388"/>
                <a:gd name="connsiteY2" fmla="*/ 3191934 h 3920167"/>
                <a:gd name="connsiteX3" fmla="*/ 443126 w 1916388"/>
                <a:gd name="connsiteY3" fmla="*/ 2667000 h 3920167"/>
                <a:gd name="connsiteX4" fmla="*/ 273793 w 1916388"/>
                <a:gd name="connsiteY4" fmla="*/ 2413000 h 3920167"/>
                <a:gd name="connsiteX5" fmla="*/ 104460 w 1916388"/>
                <a:gd name="connsiteY5" fmla="*/ 2192867 h 3920167"/>
                <a:gd name="connsiteX6" fmla="*/ 2860 w 1916388"/>
                <a:gd name="connsiteY6" fmla="*/ 1905000 h 3920167"/>
                <a:gd name="connsiteX7" fmla="*/ 53660 w 1916388"/>
                <a:gd name="connsiteY7" fmla="*/ 1507067 h 3920167"/>
                <a:gd name="connsiteX8" fmla="*/ 307660 w 1916388"/>
                <a:gd name="connsiteY8" fmla="*/ 1058334 h 3920167"/>
                <a:gd name="connsiteX9" fmla="*/ 832593 w 1916388"/>
                <a:gd name="connsiteY9" fmla="*/ 541866 h 3920167"/>
                <a:gd name="connsiteX10" fmla="*/ 1636927 w 1916388"/>
                <a:gd name="connsiteY10" fmla="*/ 0 h 3920167"/>
                <a:gd name="connsiteX11" fmla="*/ 1848593 w 1916388"/>
                <a:gd name="connsiteY11" fmla="*/ 728133 h 3920167"/>
                <a:gd name="connsiteX12" fmla="*/ 1916326 w 1916388"/>
                <a:gd name="connsiteY12" fmla="*/ 1608667 h 3920167"/>
                <a:gd name="connsiteX13" fmla="*/ 1840126 w 1916388"/>
                <a:gd name="connsiteY13" fmla="*/ 2548467 h 3920167"/>
                <a:gd name="connsiteX14" fmla="*/ 1450660 w 1916388"/>
                <a:gd name="connsiteY14" fmla="*/ 3412068 h 3920167"/>
                <a:gd name="connsiteX15" fmla="*/ 857992 w 1916388"/>
                <a:gd name="connsiteY15" fmla="*/ 3835400 h 3920167"/>
                <a:gd name="connsiteX16" fmla="*/ 28260 w 1916388"/>
                <a:gd name="connsiteY16" fmla="*/ 3903134 h 3920167"/>
                <a:gd name="connsiteX0" fmla="*/ 256860 w 1916388"/>
                <a:gd name="connsiteY0" fmla="*/ 3937001 h 3949057"/>
                <a:gd name="connsiteX1" fmla="*/ 341526 w 1916388"/>
                <a:gd name="connsiteY1" fmla="*/ 3615267 h 3949057"/>
                <a:gd name="connsiteX2" fmla="*/ 553193 w 1916388"/>
                <a:gd name="connsiteY2" fmla="*/ 3191934 h 3949057"/>
                <a:gd name="connsiteX3" fmla="*/ 443126 w 1916388"/>
                <a:gd name="connsiteY3" fmla="*/ 2667000 h 3949057"/>
                <a:gd name="connsiteX4" fmla="*/ 273793 w 1916388"/>
                <a:gd name="connsiteY4" fmla="*/ 2413000 h 3949057"/>
                <a:gd name="connsiteX5" fmla="*/ 104460 w 1916388"/>
                <a:gd name="connsiteY5" fmla="*/ 2192867 h 3949057"/>
                <a:gd name="connsiteX6" fmla="*/ 2860 w 1916388"/>
                <a:gd name="connsiteY6" fmla="*/ 1905000 h 3949057"/>
                <a:gd name="connsiteX7" fmla="*/ 53660 w 1916388"/>
                <a:gd name="connsiteY7" fmla="*/ 1507067 h 3949057"/>
                <a:gd name="connsiteX8" fmla="*/ 307660 w 1916388"/>
                <a:gd name="connsiteY8" fmla="*/ 1058334 h 3949057"/>
                <a:gd name="connsiteX9" fmla="*/ 832593 w 1916388"/>
                <a:gd name="connsiteY9" fmla="*/ 541866 h 3949057"/>
                <a:gd name="connsiteX10" fmla="*/ 1636927 w 1916388"/>
                <a:gd name="connsiteY10" fmla="*/ 0 h 3949057"/>
                <a:gd name="connsiteX11" fmla="*/ 1848593 w 1916388"/>
                <a:gd name="connsiteY11" fmla="*/ 728133 h 3949057"/>
                <a:gd name="connsiteX12" fmla="*/ 1916326 w 1916388"/>
                <a:gd name="connsiteY12" fmla="*/ 1608667 h 3949057"/>
                <a:gd name="connsiteX13" fmla="*/ 1840126 w 1916388"/>
                <a:gd name="connsiteY13" fmla="*/ 2548467 h 3949057"/>
                <a:gd name="connsiteX14" fmla="*/ 1450660 w 1916388"/>
                <a:gd name="connsiteY14" fmla="*/ 3412068 h 3949057"/>
                <a:gd name="connsiteX15" fmla="*/ 857992 w 1916388"/>
                <a:gd name="connsiteY15" fmla="*/ 3835400 h 3949057"/>
                <a:gd name="connsiteX16" fmla="*/ 256860 w 1916388"/>
                <a:gd name="connsiteY16" fmla="*/ 3937001 h 3949057"/>
                <a:gd name="connsiteX0" fmla="*/ 256860 w 1916388"/>
                <a:gd name="connsiteY0" fmla="*/ 3937001 h 3949629"/>
                <a:gd name="connsiteX1" fmla="*/ 493926 w 1916388"/>
                <a:gd name="connsiteY1" fmla="*/ 3606800 h 3949629"/>
                <a:gd name="connsiteX2" fmla="*/ 553193 w 1916388"/>
                <a:gd name="connsiteY2" fmla="*/ 3191934 h 3949629"/>
                <a:gd name="connsiteX3" fmla="*/ 443126 w 1916388"/>
                <a:gd name="connsiteY3" fmla="*/ 2667000 h 3949629"/>
                <a:gd name="connsiteX4" fmla="*/ 273793 w 1916388"/>
                <a:gd name="connsiteY4" fmla="*/ 2413000 h 3949629"/>
                <a:gd name="connsiteX5" fmla="*/ 104460 w 1916388"/>
                <a:gd name="connsiteY5" fmla="*/ 2192867 h 3949629"/>
                <a:gd name="connsiteX6" fmla="*/ 2860 w 1916388"/>
                <a:gd name="connsiteY6" fmla="*/ 1905000 h 3949629"/>
                <a:gd name="connsiteX7" fmla="*/ 53660 w 1916388"/>
                <a:gd name="connsiteY7" fmla="*/ 1507067 h 3949629"/>
                <a:gd name="connsiteX8" fmla="*/ 307660 w 1916388"/>
                <a:gd name="connsiteY8" fmla="*/ 1058334 h 3949629"/>
                <a:gd name="connsiteX9" fmla="*/ 832593 w 1916388"/>
                <a:gd name="connsiteY9" fmla="*/ 541866 h 3949629"/>
                <a:gd name="connsiteX10" fmla="*/ 1636927 w 1916388"/>
                <a:gd name="connsiteY10" fmla="*/ 0 h 3949629"/>
                <a:gd name="connsiteX11" fmla="*/ 1848593 w 1916388"/>
                <a:gd name="connsiteY11" fmla="*/ 728133 h 3949629"/>
                <a:gd name="connsiteX12" fmla="*/ 1916326 w 1916388"/>
                <a:gd name="connsiteY12" fmla="*/ 1608667 h 3949629"/>
                <a:gd name="connsiteX13" fmla="*/ 1840126 w 1916388"/>
                <a:gd name="connsiteY13" fmla="*/ 2548467 h 3949629"/>
                <a:gd name="connsiteX14" fmla="*/ 1450660 w 1916388"/>
                <a:gd name="connsiteY14" fmla="*/ 3412068 h 3949629"/>
                <a:gd name="connsiteX15" fmla="*/ 857992 w 1916388"/>
                <a:gd name="connsiteY15" fmla="*/ 3835400 h 3949629"/>
                <a:gd name="connsiteX16" fmla="*/ 256860 w 1916388"/>
                <a:gd name="connsiteY16" fmla="*/ 3937001 h 3949629"/>
                <a:gd name="connsiteX0" fmla="*/ 256860 w 1916388"/>
                <a:gd name="connsiteY0" fmla="*/ 3937001 h 3940564"/>
                <a:gd name="connsiteX1" fmla="*/ 493926 w 1916388"/>
                <a:gd name="connsiteY1" fmla="*/ 3606800 h 3940564"/>
                <a:gd name="connsiteX2" fmla="*/ 553193 w 1916388"/>
                <a:gd name="connsiteY2" fmla="*/ 3191934 h 3940564"/>
                <a:gd name="connsiteX3" fmla="*/ 443126 w 1916388"/>
                <a:gd name="connsiteY3" fmla="*/ 2667000 h 3940564"/>
                <a:gd name="connsiteX4" fmla="*/ 273793 w 1916388"/>
                <a:gd name="connsiteY4" fmla="*/ 2413000 h 3940564"/>
                <a:gd name="connsiteX5" fmla="*/ 104460 w 1916388"/>
                <a:gd name="connsiteY5" fmla="*/ 2192867 h 3940564"/>
                <a:gd name="connsiteX6" fmla="*/ 2860 w 1916388"/>
                <a:gd name="connsiteY6" fmla="*/ 1905000 h 3940564"/>
                <a:gd name="connsiteX7" fmla="*/ 53660 w 1916388"/>
                <a:gd name="connsiteY7" fmla="*/ 1507067 h 3940564"/>
                <a:gd name="connsiteX8" fmla="*/ 307660 w 1916388"/>
                <a:gd name="connsiteY8" fmla="*/ 1058334 h 3940564"/>
                <a:gd name="connsiteX9" fmla="*/ 832593 w 1916388"/>
                <a:gd name="connsiteY9" fmla="*/ 541866 h 3940564"/>
                <a:gd name="connsiteX10" fmla="*/ 1636927 w 1916388"/>
                <a:gd name="connsiteY10" fmla="*/ 0 h 3940564"/>
                <a:gd name="connsiteX11" fmla="*/ 1848593 w 1916388"/>
                <a:gd name="connsiteY11" fmla="*/ 728133 h 3940564"/>
                <a:gd name="connsiteX12" fmla="*/ 1916326 w 1916388"/>
                <a:gd name="connsiteY12" fmla="*/ 1608667 h 3940564"/>
                <a:gd name="connsiteX13" fmla="*/ 1840126 w 1916388"/>
                <a:gd name="connsiteY13" fmla="*/ 2548467 h 3940564"/>
                <a:gd name="connsiteX14" fmla="*/ 1450660 w 1916388"/>
                <a:gd name="connsiteY14" fmla="*/ 3412068 h 3940564"/>
                <a:gd name="connsiteX15" fmla="*/ 1137392 w 1916388"/>
                <a:gd name="connsiteY15" fmla="*/ 3759200 h 3940564"/>
                <a:gd name="connsiteX16" fmla="*/ 256860 w 1916388"/>
                <a:gd name="connsiteY16" fmla="*/ 3937001 h 3940564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1217"/>
                <a:gd name="connsiteX1" fmla="*/ 493926 w 1916388"/>
                <a:gd name="connsiteY1" fmla="*/ 3606800 h 3941217"/>
                <a:gd name="connsiteX2" fmla="*/ 553193 w 1916388"/>
                <a:gd name="connsiteY2" fmla="*/ 3191934 h 3941217"/>
                <a:gd name="connsiteX3" fmla="*/ 443126 w 1916388"/>
                <a:gd name="connsiteY3" fmla="*/ 2667000 h 3941217"/>
                <a:gd name="connsiteX4" fmla="*/ 273793 w 1916388"/>
                <a:gd name="connsiteY4" fmla="*/ 2413000 h 3941217"/>
                <a:gd name="connsiteX5" fmla="*/ 104460 w 1916388"/>
                <a:gd name="connsiteY5" fmla="*/ 2192867 h 3941217"/>
                <a:gd name="connsiteX6" fmla="*/ 2860 w 1916388"/>
                <a:gd name="connsiteY6" fmla="*/ 1905000 h 3941217"/>
                <a:gd name="connsiteX7" fmla="*/ 53660 w 1916388"/>
                <a:gd name="connsiteY7" fmla="*/ 1507067 h 3941217"/>
                <a:gd name="connsiteX8" fmla="*/ 307660 w 1916388"/>
                <a:gd name="connsiteY8" fmla="*/ 1058334 h 3941217"/>
                <a:gd name="connsiteX9" fmla="*/ 832593 w 1916388"/>
                <a:gd name="connsiteY9" fmla="*/ 541866 h 3941217"/>
                <a:gd name="connsiteX10" fmla="*/ 1636927 w 1916388"/>
                <a:gd name="connsiteY10" fmla="*/ 0 h 3941217"/>
                <a:gd name="connsiteX11" fmla="*/ 1848593 w 1916388"/>
                <a:gd name="connsiteY11" fmla="*/ 728133 h 3941217"/>
                <a:gd name="connsiteX12" fmla="*/ 1916326 w 1916388"/>
                <a:gd name="connsiteY12" fmla="*/ 1608667 h 3941217"/>
                <a:gd name="connsiteX13" fmla="*/ 1840126 w 1916388"/>
                <a:gd name="connsiteY13" fmla="*/ 2548467 h 3941217"/>
                <a:gd name="connsiteX14" fmla="*/ 1679260 w 1916388"/>
                <a:gd name="connsiteY14" fmla="*/ 3276601 h 3941217"/>
                <a:gd name="connsiteX15" fmla="*/ 1137392 w 1916388"/>
                <a:gd name="connsiteY15" fmla="*/ 3759200 h 3941217"/>
                <a:gd name="connsiteX16" fmla="*/ 256860 w 1916388"/>
                <a:gd name="connsiteY16" fmla="*/ 3937001 h 3941217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0672"/>
                <a:gd name="connsiteX1" fmla="*/ 493926 w 1916388"/>
                <a:gd name="connsiteY1" fmla="*/ 3606800 h 3940672"/>
                <a:gd name="connsiteX2" fmla="*/ 553193 w 1916388"/>
                <a:gd name="connsiteY2" fmla="*/ 3191934 h 3940672"/>
                <a:gd name="connsiteX3" fmla="*/ 443126 w 1916388"/>
                <a:gd name="connsiteY3" fmla="*/ 2667000 h 3940672"/>
                <a:gd name="connsiteX4" fmla="*/ 273793 w 1916388"/>
                <a:gd name="connsiteY4" fmla="*/ 2413000 h 3940672"/>
                <a:gd name="connsiteX5" fmla="*/ 104460 w 1916388"/>
                <a:gd name="connsiteY5" fmla="*/ 2192867 h 3940672"/>
                <a:gd name="connsiteX6" fmla="*/ 2860 w 1916388"/>
                <a:gd name="connsiteY6" fmla="*/ 1905000 h 3940672"/>
                <a:gd name="connsiteX7" fmla="*/ 53660 w 1916388"/>
                <a:gd name="connsiteY7" fmla="*/ 1507067 h 3940672"/>
                <a:gd name="connsiteX8" fmla="*/ 307660 w 1916388"/>
                <a:gd name="connsiteY8" fmla="*/ 1058334 h 3940672"/>
                <a:gd name="connsiteX9" fmla="*/ 832593 w 1916388"/>
                <a:gd name="connsiteY9" fmla="*/ 541866 h 3940672"/>
                <a:gd name="connsiteX10" fmla="*/ 1636927 w 1916388"/>
                <a:gd name="connsiteY10" fmla="*/ 0 h 3940672"/>
                <a:gd name="connsiteX11" fmla="*/ 1848593 w 1916388"/>
                <a:gd name="connsiteY11" fmla="*/ 728133 h 3940672"/>
                <a:gd name="connsiteX12" fmla="*/ 1916326 w 1916388"/>
                <a:gd name="connsiteY12" fmla="*/ 1608667 h 3940672"/>
                <a:gd name="connsiteX13" fmla="*/ 1840126 w 1916388"/>
                <a:gd name="connsiteY13" fmla="*/ 2548467 h 3940672"/>
                <a:gd name="connsiteX14" fmla="*/ 1645394 w 1916388"/>
                <a:gd name="connsiteY14" fmla="*/ 3386668 h 3940672"/>
                <a:gd name="connsiteX15" fmla="*/ 1137392 w 1916388"/>
                <a:gd name="connsiteY15" fmla="*/ 3759200 h 3940672"/>
                <a:gd name="connsiteX16" fmla="*/ 256860 w 1916388"/>
                <a:gd name="connsiteY16" fmla="*/ 3937001 h 3940672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16388"/>
                <a:gd name="connsiteY0" fmla="*/ 3937001 h 3941689"/>
                <a:gd name="connsiteX1" fmla="*/ 493926 w 1916388"/>
                <a:gd name="connsiteY1" fmla="*/ 3606800 h 3941689"/>
                <a:gd name="connsiteX2" fmla="*/ 553193 w 1916388"/>
                <a:gd name="connsiteY2" fmla="*/ 3191934 h 3941689"/>
                <a:gd name="connsiteX3" fmla="*/ 443126 w 1916388"/>
                <a:gd name="connsiteY3" fmla="*/ 2667000 h 3941689"/>
                <a:gd name="connsiteX4" fmla="*/ 273793 w 1916388"/>
                <a:gd name="connsiteY4" fmla="*/ 2413000 h 3941689"/>
                <a:gd name="connsiteX5" fmla="*/ 104460 w 1916388"/>
                <a:gd name="connsiteY5" fmla="*/ 2192867 h 3941689"/>
                <a:gd name="connsiteX6" fmla="*/ 2860 w 1916388"/>
                <a:gd name="connsiteY6" fmla="*/ 1905000 h 3941689"/>
                <a:gd name="connsiteX7" fmla="*/ 53660 w 1916388"/>
                <a:gd name="connsiteY7" fmla="*/ 1507067 h 3941689"/>
                <a:gd name="connsiteX8" fmla="*/ 307660 w 1916388"/>
                <a:gd name="connsiteY8" fmla="*/ 1058334 h 3941689"/>
                <a:gd name="connsiteX9" fmla="*/ 832593 w 1916388"/>
                <a:gd name="connsiteY9" fmla="*/ 541866 h 3941689"/>
                <a:gd name="connsiteX10" fmla="*/ 1636927 w 1916388"/>
                <a:gd name="connsiteY10" fmla="*/ 0 h 3941689"/>
                <a:gd name="connsiteX11" fmla="*/ 1848593 w 1916388"/>
                <a:gd name="connsiteY11" fmla="*/ 728133 h 3941689"/>
                <a:gd name="connsiteX12" fmla="*/ 1916326 w 1916388"/>
                <a:gd name="connsiteY12" fmla="*/ 1608667 h 3941689"/>
                <a:gd name="connsiteX13" fmla="*/ 1840126 w 1916388"/>
                <a:gd name="connsiteY13" fmla="*/ 2548467 h 3941689"/>
                <a:gd name="connsiteX14" fmla="*/ 1670794 w 1916388"/>
                <a:gd name="connsiteY14" fmla="*/ 3200401 h 3941689"/>
                <a:gd name="connsiteX15" fmla="*/ 1137392 w 1916388"/>
                <a:gd name="connsiteY15" fmla="*/ 3759200 h 3941689"/>
                <a:gd name="connsiteX16" fmla="*/ 256860 w 1916388"/>
                <a:gd name="connsiteY16" fmla="*/ 3937001 h 3941689"/>
                <a:gd name="connsiteX0" fmla="*/ 256860 w 1957318"/>
                <a:gd name="connsiteY0" fmla="*/ 3937001 h 3941689"/>
                <a:gd name="connsiteX1" fmla="*/ 493926 w 1957318"/>
                <a:gd name="connsiteY1" fmla="*/ 3606800 h 3941689"/>
                <a:gd name="connsiteX2" fmla="*/ 553193 w 1957318"/>
                <a:gd name="connsiteY2" fmla="*/ 3191934 h 3941689"/>
                <a:gd name="connsiteX3" fmla="*/ 443126 w 1957318"/>
                <a:gd name="connsiteY3" fmla="*/ 2667000 h 3941689"/>
                <a:gd name="connsiteX4" fmla="*/ 273793 w 1957318"/>
                <a:gd name="connsiteY4" fmla="*/ 2413000 h 3941689"/>
                <a:gd name="connsiteX5" fmla="*/ 104460 w 1957318"/>
                <a:gd name="connsiteY5" fmla="*/ 2192867 h 3941689"/>
                <a:gd name="connsiteX6" fmla="*/ 2860 w 1957318"/>
                <a:gd name="connsiteY6" fmla="*/ 1905000 h 3941689"/>
                <a:gd name="connsiteX7" fmla="*/ 53660 w 1957318"/>
                <a:gd name="connsiteY7" fmla="*/ 1507067 h 3941689"/>
                <a:gd name="connsiteX8" fmla="*/ 307660 w 1957318"/>
                <a:gd name="connsiteY8" fmla="*/ 1058334 h 3941689"/>
                <a:gd name="connsiteX9" fmla="*/ 832593 w 1957318"/>
                <a:gd name="connsiteY9" fmla="*/ 541866 h 3941689"/>
                <a:gd name="connsiteX10" fmla="*/ 1636927 w 1957318"/>
                <a:gd name="connsiteY10" fmla="*/ 0 h 3941689"/>
                <a:gd name="connsiteX11" fmla="*/ 1848593 w 1957318"/>
                <a:gd name="connsiteY11" fmla="*/ 728133 h 3941689"/>
                <a:gd name="connsiteX12" fmla="*/ 1916326 w 1957318"/>
                <a:gd name="connsiteY12" fmla="*/ 1608667 h 3941689"/>
                <a:gd name="connsiteX13" fmla="*/ 1941726 w 1957318"/>
                <a:gd name="connsiteY13" fmla="*/ 2429934 h 3941689"/>
                <a:gd name="connsiteX14" fmla="*/ 1670794 w 1957318"/>
                <a:gd name="connsiteY14" fmla="*/ 3200401 h 3941689"/>
                <a:gd name="connsiteX15" fmla="*/ 1137392 w 1957318"/>
                <a:gd name="connsiteY15" fmla="*/ 3759200 h 3941689"/>
                <a:gd name="connsiteX16" fmla="*/ 256860 w 1957318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1689"/>
                <a:gd name="connsiteX1" fmla="*/ 493926 w 1957554"/>
                <a:gd name="connsiteY1" fmla="*/ 3606800 h 3941689"/>
                <a:gd name="connsiteX2" fmla="*/ 553193 w 1957554"/>
                <a:gd name="connsiteY2" fmla="*/ 3191934 h 3941689"/>
                <a:gd name="connsiteX3" fmla="*/ 443126 w 1957554"/>
                <a:gd name="connsiteY3" fmla="*/ 2667000 h 3941689"/>
                <a:gd name="connsiteX4" fmla="*/ 273793 w 1957554"/>
                <a:gd name="connsiteY4" fmla="*/ 2413000 h 3941689"/>
                <a:gd name="connsiteX5" fmla="*/ 104460 w 1957554"/>
                <a:gd name="connsiteY5" fmla="*/ 2192867 h 3941689"/>
                <a:gd name="connsiteX6" fmla="*/ 2860 w 1957554"/>
                <a:gd name="connsiteY6" fmla="*/ 1905000 h 3941689"/>
                <a:gd name="connsiteX7" fmla="*/ 53660 w 1957554"/>
                <a:gd name="connsiteY7" fmla="*/ 1507067 h 3941689"/>
                <a:gd name="connsiteX8" fmla="*/ 307660 w 1957554"/>
                <a:gd name="connsiteY8" fmla="*/ 1058334 h 3941689"/>
                <a:gd name="connsiteX9" fmla="*/ 832593 w 1957554"/>
                <a:gd name="connsiteY9" fmla="*/ 541866 h 3941689"/>
                <a:gd name="connsiteX10" fmla="*/ 1636927 w 1957554"/>
                <a:gd name="connsiteY10" fmla="*/ 0 h 3941689"/>
                <a:gd name="connsiteX11" fmla="*/ 1840127 w 1957554"/>
                <a:gd name="connsiteY11" fmla="*/ 694266 h 3941689"/>
                <a:gd name="connsiteX12" fmla="*/ 1916326 w 1957554"/>
                <a:gd name="connsiteY12" fmla="*/ 1608667 h 3941689"/>
                <a:gd name="connsiteX13" fmla="*/ 1941726 w 1957554"/>
                <a:gd name="connsiteY13" fmla="*/ 2429934 h 3941689"/>
                <a:gd name="connsiteX14" fmla="*/ 1670794 w 1957554"/>
                <a:gd name="connsiteY14" fmla="*/ 3200401 h 3941689"/>
                <a:gd name="connsiteX15" fmla="*/ 1137392 w 1957554"/>
                <a:gd name="connsiteY15" fmla="*/ 3759200 h 3941689"/>
                <a:gd name="connsiteX16" fmla="*/ 256860 w 1957554"/>
                <a:gd name="connsiteY16" fmla="*/ 3937001 h 3941689"/>
                <a:gd name="connsiteX0" fmla="*/ 256860 w 1957554"/>
                <a:gd name="connsiteY0" fmla="*/ 3937001 h 3944713"/>
                <a:gd name="connsiteX1" fmla="*/ 87526 w 1957554"/>
                <a:gd name="connsiteY1" fmla="*/ 3547534 h 3944713"/>
                <a:gd name="connsiteX2" fmla="*/ 553193 w 1957554"/>
                <a:gd name="connsiteY2" fmla="*/ 3191934 h 3944713"/>
                <a:gd name="connsiteX3" fmla="*/ 443126 w 1957554"/>
                <a:gd name="connsiteY3" fmla="*/ 2667000 h 3944713"/>
                <a:gd name="connsiteX4" fmla="*/ 273793 w 1957554"/>
                <a:gd name="connsiteY4" fmla="*/ 2413000 h 3944713"/>
                <a:gd name="connsiteX5" fmla="*/ 104460 w 1957554"/>
                <a:gd name="connsiteY5" fmla="*/ 2192867 h 3944713"/>
                <a:gd name="connsiteX6" fmla="*/ 2860 w 1957554"/>
                <a:gd name="connsiteY6" fmla="*/ 1905000 h 3944713"/>
                <a:gd name="connsiteX7" fmla="*/ 53660 w 1957554"/>
                <a:gd name="connsiteY7" fmla="*/ 1507067 h 3944713"/>
                <a:gd name="connsiteX8" fmla="*/ 307660 w 1957554"/>
                <a:gd name="connsiteY8" fmla="*/ 1058334 h 3944713"/>
                <a:gd name="connsiteX9" fmla="*/ 832593 w 1957554"/>
                <a:gd name="connsiteY9" fmla="*/ 541866 h 3944713"/>
                <a:gd name="connsiteX10" fmla="*/ 1636927 w 1957554"/>
                <a:gd name="connsiteY10" fmla="*/ 0 h 3944713"/>
                <a:gd name="connsiteX11" fmla="*/ 1840127 w 1957554"/>
                <a:gd name="connsiteY11" fmla="*/ 694266 h 3944713"/>
                <a:gd name="connsiteX12" fmla="*/ 1916326 w 1957554"/>
                <a:gd name="connsiteY12" fmla="*/ 1608667 h 3944713"/>
                <a:gd name="connsiteX13" fmla="*/ 1941726 w 1957554"/>
                <a:gd name="connsiteY13" fmla="*/ 2429934 h 3944713"/>
                <a:gd name="connsiteX14" fmla="*/ 1670794 w 1957554"/>
                <a:gd name="connsiteY14" fmla="*/ 3200401 h 3944713"/>
                <a:gd name="connsiteX15" fmla="*/ 1137392 w 1957554"/>
                <a:gd name="connsiteY15" fmla="*/ 3759200 h 3944713"/>
                <a:gd name="connsiteX16" fmla="*/ 256860 w 1957554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129366 w 2084060"/>
                <a:gd name="connsiteY6" fmla="*/ 1905000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434166 w 2084060"/>
                <a:gd name="connsiteY8" fmla="*/ 1058334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80166 w 2084060"/>
                <a:gd name="connsiteY7" fmla="*/ 1507067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383366 w 2084060"/>
                <a:gd name="connsiteY0" fmla="*/ 3937001 h 3944713"/>
                <a:gd name="connsiteX1" fmla="*/ 214032 w 2084060"/>
                <a:gd name="connsiteY1" fmla="*/ 3547534 h 3944713"/>
                <a:gd name="connsiteX2" fmla="*/ 10832 w 2084060"/>
                <a:gd name="connsiteY2" fmla="*/ 2836334 h 3944713"/>
                <a:gd name="connsiteX3" fmla="*/ 569632 w 2084060"/>
                <a:gd name="connsiteY3" fmla="*/ 2667000 h 3944713"/>
                <a:gd name="connsiteX4" fmla="*/ 400299 w 2084060"/>
                <a:gd name="connsiteY4" fmla="*/ 2413000 h 3944713"/>
                <a:gd name="connsiteX5" fmla="*/ 230966 w 2084060"/>
                <a:gd name="connsiteY5" fmla="*/ 2192867 h 3944713"/>
                <a:gd name="connsiteX6" fmla="*/ 849033 w 2084060"/>
                <a:gd name="connsiteY6" fmla="*/ 1659467 h 3944713"/>
                <a:gd name="connsiteX7" fmla="*/ 1086100 w 2084060"/>
                <a:gd name="connsiteY7" fmla="*/ 1295400 h 3944713"/>
                <a:gd name="connsiteX8" fmla="*/ 1145366 w 2084060"/>
                <a:gd name="connsiteY8" fmla="*/ 973668 h 3944713"/>
                <a:gd name="connsiteX9" fmla="*/ 959099 w 2084060"/>
                <a:gd name="connsiteY9" fmla="*/ 541866 h 3944713"/>
                <a:gd name="connsiteX10" fmla="*/ 1763433 w 2084060"/>
                <a:gd name="connsiteY10" fmla="*/ 0 h 3944713"/>
                <a:gd name="connsiteX11" fmla="*/ 1966633 w 2084060"/>
                <a:gd name="connsiteY11" fmla="*/ 694266 h 3944713"/>
                <a:gd name="connsiteX12" fmla="*/ 2042832 w 2084060"/>
                <a:gd name="connsiteY12" fmla="*/ 1608667 h 3944713"/>
                <a:gd name="connsiteX13" fmla="*/ 2068232 w 2084060"/>
                <a:gd name="connsiteY13" fmla="*/ 2429934 h 3944713"/>
                <a:gd name="connsiteX14" fmla="*/ 1797300 w 2084060"/>
                <a:gd name="connsiteY14" fmla="*/ 3200401 h 3944713"/>
                <a:gd name="connsiteX15" fmla="*/ 1263898 w 2084060"/>
                <a:gd name="connsiteY15" fmla="*/ 3759200 h 3944713"/>
                <a:gd name="connsiteX16" fmla="*/ 383366 w 2084060"/>
                <a:gd name="connsiteY16" fmla="*/ 3937001 h 3944713"/>
                <a:gd name="connsiteX0" fmla="*/ 416226 w 2116920"/>
                <a:gd name="connsiteY0" fmla="*/ 3937001 h 3944713"/>
                <a:gd name="connsiteX1" fmla="*/ 246892 w 2116920"/>
                <a:gd name="connsiteY1" fmla="*/ 3547534 h 3944713"/>
                <a:gd name="connsiteX2" fmla="*/ 43692 w 2116920"/>
                <a:gd name="connsiteY2" fmla="*/ 2836334 h 3944713"/>
                <a:gd name="connsiteX3" fmla="*/ 35225 w 2116920"/>
                <a:gd name="connsiteY3" fmla="*/ 2573867 h 3944713"/>
                <a:gd name="connsiteX4" fmla="*/ 433159 w 2116920"/>
                <a:gd name="connsiteY4" fmla="*/ 2413000 h 3944713"/>
                <a:gd name="connsiteX5" fmla="*/ 263826 w 2116920"/>
                <a:gd name="connsiteY5" fmla="*/ 2192867 h 3944713"/>
                <a:gd name="connsiteX6" fmla="*/ 881893 w 2116920"/>
                <a:gd name="connsiteY6" fmla="*/ 1659467 h 3944713"/>
                <a:gd name="connsiteX7" fmla="*/ 1118960 w 2116920"/>
                <a:gd name="connsiteY7" fmla="*/ 1295400 h 3944713"/>
                <a:gd name="connsiteX8" fmla="*/ 1178226 w 2116920"/>
                <a:gd name="connsiteY8" fmla="*/ 973668 h 3944713"/>
                <a:gd name="connsiteX9" fmla="*/ 991959 w 2116920"/>
                <a:gd name="connsiteY9" fmla="*/ 541866 h 3944713"/>
                <a:gd name="connsiteX10" fmla="*/ 1796293 w 2116920"/>
                <a:gd name="connsiteY10" fmla="*/ 0 h 3944713"/>
                <a:gd name="connsiteX11" fmla="*/ 1999493 w 2116920"/>
                <a:gd name="connsiteY11" fmla="*/ 694266 h 3944713"/>
                <a:gd name="connsiteX12" fmla="*/ 2075692 w 2116920"/>
                <a:gd name="connsiteY12" fmla="*/ 1608667 h 3944713"/>
                <a:gd name="connsiteX13" fmla="*/ 2101092 w 2116920"/>
                <a:gd name="connsiteY13" fmla="*/ 2429934 h 3944713"/>
                <a:gd name="connsiteX14" fmla="*/ 1830160 w 2116920"/>
                <a:gd name="connsiteY14" fmla="*/ 3200401 h 3944713"/>
                <a:gd name="connsiteX15" fmla="*/ 1296758 w 2116920"/>
                <a:gd name="connsiteY15" fmla="*/ 3759200 h 3944713"/>
                <a:gd name="connsiteX16" fmla="*/ 416226 w 2116920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1928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65787 w 2166481"/>
                <a:gd name="connsiteY0" fmla="*/ 3937001 h 3944713"/>
                <a:gd name="connsiteX1" fmla="*/ 296453 w 2166481"/>
                <a:gd name="connsiteY1" fmla="*/ 3547534 h 3944713"/>
                <a:gd name="connsiteX2" fmla="*/ 93253 w 2166481"/>
                <a:gd name="connsiteY2" fmla="*/ 2836334 h 3944713"/>
                <a:gd name="connsiteX3" fmla="*/ 84786 w 2166481"/>
                <a:gd name="connsiteY3" fmla="*/ 2573867 h 3944713"/>
                <a:gd name="connsiteX4" fmla="*/ 8587 w 2166481"/>
                <a:gd name="connsiteY4" fmla="*/ 2387600 h 3944713"/>
                <a:gd name="connsiteX5" fmla="*/ 313387 w 2166481"/>
                <a:gd name="connsiteY5" fmla="*/ 2091267 h 3944713"/>
                <a:gd name="connsiteX6" fmla="*/ 931454 w 2166481"/>
                <a:gd name="connsiteY6" fmla="*/ 1659467 h 3944713"/>
                <a:gd name="connsiteX7" fmla="*/ 1168521 w 2166481"/>
                <a:gd name="connsiteY7" fmla="*/ 1295400 h 3944713"/>
                <a:gd name="connsiteX8" fmla="*/ 1227787 w 2166481"/>
                <a:gd name="connsiteY8" fmla="*/ 973668 h 3944713"/>
                <a:gd name="connsiteX9" fmla="*/ 1041520 w 2166481"/>
                <a:gd name="connsiteY9" fmla="*/ 541866 h 3944713"/>
                <a:gd name="connsiteX10" fmla="*/ 1845854 w 2166481"/>
                <a:gd name="connsiteY10" fmla="*/ 0 h 3944713"/>
                <a:gd name="connsiteX11" fmla="*/ 2049054 w 2166481"/>
                <a:gd name="connsiteY11" fmla="*/ 694266 h 3944713"/>
                <a:gd name="connsiteX12" fmla="*/ 2125253 w 2166481"/>
                <a:gd name="connsiteY12" fmla="*/ 1608667 h 3944713"/>
                <a:gd name="connsiteX13" fmla="*/ 2150653 w 2166481"/>
                <a:gd name="connsiteY13" fmla="*/ 2429934 h 3944713"/>
                <a:gd name="connsiteX14" fmla="*/ 1879721 w 2166481"/>
                <a:gd name="connsiteY14" fmla="*/ 3200401 h 3944713"/>
                <a:gd name="connsiteX15" fmla="*/ 1346319 w 2166481"/>
                <a:gd name="connsiteY15" fmla="*/ 3759200 h 3944713"/>
                <a:gd name="connsiteX16" fmla="*/ 465787 w 2166481"/>
                <a:gd name="connsiteY16" fmla="*/ 3937001 h 3944713"/>
                <a:gd name="connsiteX0" fmla="*/ 457829 w 2158523"/>
                <a:gd name="connsiteY0" fmla="*/ 3937001 h 3944713"/>
                <a:gd name="connsiteX1" fmla="*/ 288495 w 2158523"/>
                <a:gd name="connsiteY1" fmla="*/ 3547534 h 3944713"/>
                <a:gd name="connsiteX2" fmla="*/ 85295 w 2158523"/>
                <a:gd name="connsiteY2" fmla="*/ 2836334 h 3944713"/>
                <a:gd name="connsiteX3" fmla="*/ 76828 w 2158523"/>
                <a:gd name="connsiteY3" fmla="*/ 2573867 h 3944713"/>
                <a:gd name="connsiteX4" fmla="*/ 9095 w 2158523"/>
                <a:gd name="connsiteY4" fmla="*/ 2319867 h 3944713"/>
                <a:gd name="connsiteX5" fmla="*/ 305429 w 2158523"/>
                <a:gd name="connsiteY5" fmla="*/ 2091267 h 3944713"/>
                <a:gd name="connsiteX6" fmla="*/ 923496 w 2158523"/>
                <a:gd name="connsiteY6" fmla="*/ 1659467 h 3944713"/>
                <a:gd name="connsiteX7" fmla="*/ 1160563 w 2158523"/>
                <a:gd name="connsiteY7" fmla="*/ 1295400 h 3944713"/>
                <a:gd name="connsiteX8" fmla="*/ 1219829 w 2158523"/>
                <a:gd name="connsiteY8" fmla="*/ 973668 h 3944713"/>
                <a:gd name="connsiteX9" fmla="*/ 1033562 w 2158523"/>
                <a:gd name="connsiteY9" fmla="*/ 541866 h 3944713"/>
                <a:gd name="connsiteX10" fmla="*/ 1837896 w 2158523"/>
                <a:gd name="connsiteY10" fmla="*/ 0 h 3944713"/>
                <a:gd name="connsiteX11" fmla="*/ 2041096 w 2158523"/>
                <a:gd name="connsiteY11" fmla="*/ 694266 h 3944713"/>
                <a:gd name="connsiteX12" fmla="*/ 2117295 w 2158523"/>
                <a:gd name="connsiteY12" fmla="*/ 1608667 h 3944713"/>
                <a:gd name="connsiteX13" fmla="*/ 2142695 w 2158523"/>
                <a:gd name="connsiteY13" fmla="*/ 2429934 h 3944713"/>
                <a:gd name="connsiteX14" fmla="*/ 1871763 w 2158523"/>
                <a:gd name="connsiteY14" fmla="*/ 3200401 h 3944713"/>
                <a:gd name="connsiteX15" fmla="*/ 1338361 w 2158523"/>
                <a:gd name="connsiteY15" fmla="*/ 3759200 h 3944713"/>
                <a:gd name="connsiteX16" fmla="*/ 457829 w 2158523"/>
                <a:gd name="connsiteY16" fmla="*/ 3937001 h 3944713"/>
                <a:gd name="connsiteX0" fmla="*/ 457179 w 2157873"/>
                <a:gd name="connsiteY0" fmla="*/ 3937001 h 3944713"/>
                <a:gd name="connsiteX1" fmla="*/ 287845 w 2157873"/>
                <a:gd name="connsiteY1" fmla="*/ 3547534 h 3944713"/>
                <a:gd name="connsiteX2" fmla="*/ 25379 w 2157873"/>
                <a:gd name="connsiteY2" fmla="*/ 3132667 h 3944713"/>
                <a:gd name="connsiteX3" fmla="*/ 76178 w 2157873"/>
                <a:gd name="connsiteY3" fmla="*/ 2573867 h 3944713"/>
                <a:gd name="connsiteX4" fmla="*/ 8445 w 2157873"/>
                <a:gd name="connsiteY4" fmla="*/ 2319867 h 3944713"/>
                <a:gd name="connsiteX5" fmla="*/ 304779 w 2157873"/>
                <a:gd name="connsiteY5" fmla="*/ 2091267 h 3944713"/>
                <a:gd name="connsiteX6" fmla="*/ 922846 w 2157873"/>
                <a:gd name="connsiteY6" fmla="*/ 1659467 h 3944713"/>
                <a:gd name="connsiteX7" fmla="*/ 1159913 w 2157873"/>
                <a:gd name="connsiteY7" fmla="*/ 1295400 h 3944713"/>
                <a:gd name="connsiteX8" fmla="*/ 1219179 w 2157873"/>
                <a:gd name="connsiteY8" fmla="*/ 973668 h 3944713"/>
                <a:gd name="connsiteX9" fmla="*/ 1032912 w 2157873"/>
                <a:gd name="connsiteY9" fmla="*/ 541866 h 3944713"/>
                <a:gd name="connsiteX10" fmla="*/ 1837246 w 2157873"/>
                <a:gd name="connsiteY10" fmla="*/ 0 h 3944713"/>
                <a:gd name="connsiteX11" fmla="*/ 2040446 w 2157873"/>
                <a:gd name="connsiteY11" fmla="*/ 694266 h 3944713"/>
                <a:gd name="connsiteX12" fmla="*/ 2116645 w 2157873"/>
                <a:gd name="connsiteY12" fmla="*/ 1608667 h 3944713"/>
                <a:gd name="connsiteX13" fmla="*/ 2142045 w 2157873"/>
                <a:gd name="connsiteY13" fmla="*/ 2429934 h 3944713"/>
                <a:gd name="connsiteX14" fmla="*/ 1871113 w 2157873"/>
                <a:gd name="connsiteY14" fmla="*/ 3200401 h 3944713"/>
                <a:gd name="connsiteX15" fmla="*/ 1337711 w 2157873"/>
                <a:gd name="connsiteY15" fmla="*/ 3759200 h 3944713"/>
                <a:gd name="connsiteX16" fmla="*/ 457179 w 2157873"/>
                <a:gd name="connsiteY16" fmla="*/ 3937001 h 3944713"/>
                <a:gd name="connsiteX0" fmla="*/ 550480 w 2251174"/>
                <a:gd name="connsiteY0" fmla="*/ 3937001 h 3944713"/>
                <a:gd name="connsiteX1" fmla="*/ 381146 w 2251174"/>
                <a:gd name="connsiteY1" fmla="*/ 3547534 h 3944713"/>
                <a:gd name="connsiteX2" fmla="*/ 118680 w 2251174"/>
                <a:gd name="connsiteY2" fmla="*/ 3132667 h 3944713"/>
                <a:gd name="connsiteX3" fmla="*/ 146 w 2251174"/>
                <a:gd name="connsiteY3" fmla="*/ 2751667 h 3944713"/>
                <a:gd name="connsiteX4" fmla="*/ 101746 w 2251174"/>
                <a:gd name="connsiteY4" fmla="*/ 2319867 h 3944713"/>
                <a:gd name="connsiteX5" fmla="*/ 398080 w 2251174"/>
                <a:gd name="connsiteY5" fmla="*/ 2091267 h 3944713"/>
                <a:gd name="connsiteX6" fmla="*/ 1016147 w 2251174"/>
                <a:gd name="connsiteY6" fmla="*/ 1659467 h 3944713"/>
                <a:gd name="connsiteX7" fmla="*/ 1253214 w 2251174"/>
                <a:gd name="connsiteY7" fmla="*/ 1295400 h 3944713"/>
                <a:gd name="connsiteX8" fmla="*/ 1312480 w 2251174"/>
                <a:gd name="connsiteY8" fmla="*/ 973668 h 3944713"/>
                <a:gd name="connsiteX9" fmla="*/ 1126213 w 2251174"/>
                <a:gd name="connsiteY9" fmla="*/ 541866 h 3944713"/>
                <a:gd name="connsiteX10" fmla="*/ 1930547 w 2251174"/>
                <a:gd name="connsiteY10" fmla="*/ 0 h 3944713"/>
                <a:gd name="connsiteX11" fmla="*/ 2133747 w 2251174"/>
                <a:gd name="connsiteY11" fmla="*/ 694266 h 3944713"/>
                <a:gd name="connsiteX12" fmla="*/ 2209946 w 2251174"/>
                <a:gd name="connsiteY12" fmla="*/ 1608667 h 3944713"/>
                <a:gd name="connsiteX13" fmla="*/ 2235346 w 2251174"/>
                <a:gd name="connsiteY13" fmla="*/ 2429934 h 3944713"/>
                <a:gd name="connsiteX14" fmla="*/ 1964414 w 2251174"/>
                <a:gd name="connsiteY14" fmla="*/ 3200401 h 3944713"/>
                <a:gd name="connsiteX15" fmla="*/ 1431012 w 2251174"/>
                <a:gd name="connsiteY15" fmla="*/ 3759200 h 3944713"/>
                <a:gd name="connsiteX16" fmla="*/ 550480 w 2251174"/>
                <a:gd name="connsiteY16" fmla="*/ 3937001 h 3944713"/>
                <a:gd name="connsiteX0" fmla="*/ 550480 w 2251174"/>
                <a:gd name="connsiteY0" fmla="*/ 3937001 h 3939125"/>
                <a:gd name="connsiteX1" fmla="*/ 237213 w 2251174"/>
                <a:gd name="connsiteY1" fmla="*/ 3666067 h 3939125"/>
                <a:gd name="connsiteX2" fmla="*/ 118680 w 2251174"/>
                <a:gd name="connsiteY2" fmla="*/ 3132667 h 3939125"/>
                <a:gd name="connsiteX3" fmla="*/ 146 w 2251174"/>
                <a:gd name="connsiteY3" fmla="*/ 2751667 h 3939125"/>
                <a:gd name="connsiteX4" fmla="*/ 101746 w 2251174"/>
                <a:gd name="connsiteY4" fmla="*/ 2319867 h 3939125"/>
                <a:gd name="connsiteX5" fmla="*/ 398080 w 2251174"/>
                <a:gd name="connsiteY5" fmla="*/ 2091267 h 3939125"/>
                <a:gd name="connsiteX6" fmla="*/ 1016147 w 2251174"/>
                <a:gd name="connsiteY6" fmla="*/ 1659467 h 3939125"/>
                <a:gd name="connsiteX7" fmla="*/ 1253214 w 2251174"/>
                <a:gd name="connsiteY7" fmla="*/ 1295400 h 3939125"/>
                <a:gd name="connsiteX8" fmla="*/ 1312480 w 2251174"/>
                <a:gd name="connsiteY8" fmla="*/ 973668 h 3939125"/>
                <a:gd name="connsiteX9" fmla="*/ 1126213 w 2251174"/>
                <a:gd name="connsiteY9" fmla="*/ 541866 h 3939125"/>
                <a:gd name="connsiteX10" fmla="*/ 1930547 w 2251174"/>
                <a:gd name="connsiteY10" fmla="*/ 0 h 3939125"/>
                <a:gd name="connsiteX11" fmla="*/ 2133747 w 2251174"/>
                <a:gd name="connsiteY11" fmla="*/ 694266 h 3939125"/>
                <a:gd name="connsiteX12" fmla="*/ 2209946 w 2251174"/>
                <a:gd name="connsiteY12" fmla="*/ 1608667 h 3939125"/>
                <a:gd name="connsiteX13" fmla="*/ 2235346 w 2251174"/>
                <a:gd name="connsiteY13" fmla="*/ 2429934 h 3939125"/>
                <a:gd name="connsiteX14" fmla="*/ 1964414 w 2251174"/>
                <a:gd name="connsiteY14" fmla="*/ 3200401 h 3939125"/>
                <a:gd name="connsiteX15" fmla="*/ 1431012 w 2251174"/>
                <a:gd name="connsiteY15" fmla="*/ 3759200 h 3939125"/>
                <a:gd name="connsiteX16" fmla="*/ 550480 w 2251174"/>
                <a:gd name="connsiteY16" fmla="*/ 3937001 h 3939125"/>
                <a:gd name="connsiteX0" fmla="*/ 553532 w 2254226"/>
                <a:gd name="connsiteY0" fmla="*/ 3937001 h 3939125"/>
                <a:gd name="connsiteX1" fmla="*/ 240265 w 2254226"/>
                <a:gd name="connsiteY1" fmla="*/ 3666067 h 3939125"/>
                <a:gd name="connsiteX2" fmla="*/ 45532 w 2254226"/>
                <a:gd name="connsiteY2" fmla="*/ 3115733 h 3939125"/>
                <a:gd name="connsiteX3" fmla="*/ 3198 w 2254226"/>
                <a:gd name="connsiteY3" fmla="*/ 2751667 h 3939125"/>
                <a:gd name="connsiteX4" fmla="*/ 104798 w 2254226"/>
                <a:gd name="connsiteY4" fmla="*/ 2319867 h 3939125"/>
                <a:gd name="connsiteX5" fmla="*/ 401132 w 2254226"/>
                <a:gd name="connsiteY5" fmla="*/ 2091267 h 3939125"/>
                <a:gd name="connsiteX6" fmla="*/ 1019199 w 2254226"/>
                <a:gd name="connsiteY6" fmla="*/ 1659467 h 3939125"/>
                <a:gd name="connsiteX7" fmla="*/ 1256266 w 2254226"/>
                <a:gd name="connsiteY7" fmla="*/ 1295400 h 3939125"/>
                <a:gd name="connsiteX8" fmla="*/ 1315532 w 2254226"/>
                <a:gd name="connsiteY8" fmla="*/ 973668 h 3939125"/>
                <a:gd name="connsiteX9" fmla="*/ 1129265 w 2254226"/>
                <a:gd name="connsiteY9" fmla="*/ 541866 h 3939125"/>
                <a:gd name="connsiteX10" fmla="*/ 1933599 w 2254226"/>
                <a:gd name="connsiteY10" fmla="*/ 0 h 3939125"/>
                <a:gd name="connsiteX11" fmla="*/ 2136799 w 2254226"/>
                <a:gd name="connsiteY11" fmla="*/ 694266 h 3939125"/>
                <a:gd name="connsiteX12" fmla="*/ 2212998 w 2254226"/>
                <a:gd name="connsiteY12" fmla="*/ 1608667 h 3939125"/>
                <a:gd name="connsiteX13" fmla="*/ 2238398 w 2254226"/>
                <a:gd name="connsiteY13" fmla="*/ 2429934 h 3939125"/>
                <a:gd name="connsiteX14" fmla="*/ 1967466 w 2254226"/>
                <a:gd name="connsiteY14" fmla="*/ 3200401 h 3939125"/>
                <a:gd name="connsiteX15" fmla="*/ 1434064 w 2254226"/>
                <a:gd name="connsiteY15" fmla="*/ 3759200 h 3939125"/>
                <a:gd name="connsiteX16" fmla="*/ 553532 w 2254226"/>
                <a:gd name="connsiteY16" fmla="*/ 3937001 h 3939125"/>
                <a:gd name="connsiteX0" fmla="*/ 553690 w 2254384"/>
                <a:gd name="connsiteY0" fmla="*/ 3937001 h 3945172"/>
                <a:gd name="connsiteX1" fmla="*/ 248890 w 2254384"/>
                <a:gd name="connsiteY1" fmla="*/ 3539067 h 3945172"/>
                <a:gd name="connsiteX2" fmla="*/ 45690 w 2254384"/>
                <a:gd name="connsiteY2" fmla="*/ 3115733 h 3945172"/>
                <a:gd name="connsiteX3" fmla="*/ 3356 w 2254384"/>
                <a:gd name="connsiteY3" fmla="*/ 2751667 h 3945172"/>
                <a:gd name="connsiteX4" fmla="*/ 104956 w 2254384"/>
                <a:gd name="connsiteY4" fmla="*/ 2319867 h 3945172"/>
                <a:gd name="connsiteX5" fmla="*/ 401290 w 2254384"/>
                <a:gd name="connsiteY5" fmla="*/ 2091267 h 3945172"/>
                <a:gd name="connsiteX6" fmla="*/ 1019357 w 2254384"/>
                <a:gd name="connsiteY6" fmla="*/ 1659467 h 3945172"/>
                <a:gd name="connsiteX7" fmla="*/ 1256424 w 2254384"/>
                <a:gd name="connsiteY7" fmla="*/ 1295400 h 3945172"/>
                <a:gd name="connsiteX8" fmla="*/ 1315690 w 2254384"/>
                <a:gd name="connsiteY8" fmla="*/ 973668 h 3945172"/>
                <a:gd name="connsiteX9" fmla="*/ 1129423 w 2254384"/>
                <a:gd name="connsiteY9" fmla="*/ 541866 h 3945172"/>
                <a:gd name="connsiteX10" fmla="*/ 1933757 w 2254384"/>
                <a:gd name="connsiteY10" fmla="*/ 0 h 3945172"/>
                <a:gd name="connsiteX11" fmla="*/ 2136957 w 2254384"/>
                <a:gd name="connsiteY11" fmla="*/ 694266 h 3945172"/>
                <a:gd name="connsiteX12" fmla="*/ 2213156 w 2254384"/>
                <a:gd name="connsiteY12" fmla="*/ 1608667 h 3945172"/>
                <a:gd name="connsiteX13" fmla="*/ 2238556 w 2254384"/>
                <a:gd name="connsiteY13" fmla="*/ 2429934 h 3945172"/>
                <a:gd name="connsiteX14" fmla="*/ 1967624 w 2254384"/>
                <a:gd name="connsiteY14" fmla="*/ 3200401 h 3945172"/>
                <a:gd name="connsiteX15" fmla="*/ 1434222 w 2254384"/>
                <a:gd name="connsiteY15" fmla="*/ 3759200 h 3945172"/>
                <a:gd name="connsiteX16" fmla="*/ 553690 w 2254384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04815 w 2257909"/>
                <a:gd name="connsiteY5" fmla="*/ 2091267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57215 w 2257909"/>
                <a:gd name="connsiteY0" fmla="*/ 3937001 h 3945172"/>
                <a:gd name="connsiteX1" fmla="*/ 252415 w 2257909"/>
                <a:gd name="connsiteY1" fmla="*/ 3539067 h 3945172"/>
                <a:gd name="connsiteX2" fmla="*/ 49215 w 2257909"/>
                <a:gd name="connsiteY2" fmla="*/ 3115733 h 3945172"/>
                <a:gd name="connsiteX3" fmla="*/ 6881 w 2257909"/>
                <a:gd name="connsiteY3" fmla="*/ 2751667 h 3945172"/>
                <a:gd name="connsiteX4" fmla="*/ 159281 w 2257909"/>
                <a:gd name="connsiteY4" fmla="*/ 2302934 h 3945172"/>
                <a:gd name="connsiteX5" fmla="*/ 464082 w 2257909"/>
                <a:gd name="connsiteY5" fmla="*/ 2032001 h 3945172"/>
                <a:gd name="connsiteX6" fmla="*/ 1022882 w 2257909"/>
                <a:gd name="connsiteY6" fmla="*/ 1659467 h 3945172"/>
                <a:gd name="connsiteX7" fmla="*/ 1259949 w 2257909"/>
                <a:gd name="connsiteY7" fmla="*/ 1295400 h 3945172"/>
                <a:gd name="connsiteX8" fmla="*/ 1319215 w 2257909"/>
                <a:gd name="connsiteY8" fmla="*/ 973668 h 3945172"/>
                <a:gd name="connsiteX9" fmla="*/ 1132948 w 2257909"/>
                <a:gd name="connsiteY9" fmla="*/ 541866 h 3945172"/>
                <a:gd name="connsiteX10" fmla="*/ 1937282 w 2257909"/>
                <a:gd name="connsiteY10" fmla="*/ 0 h 3945172"/>
                <a:gd name="connsiteX11" fmla="*/ 2140482 w 2257909"/>
                <a:gd name="connsiteY11" fmla="*/ 694266 h 3945172"/>
                <a:gd name="connsiteX12" fmla="*/ 2216681 w 2257909"/>
                <a:gd name="connsiteY12" fmla="*/ 1608667 h 3945172"/>
                <a:gd name="connsiteX13" fmla="*/ 2242081 w 2257909"/>
                <a:gd name="connsiteY13" fmla="*/ 2429934 h 3945172"/>
                <a:gd name="connsiteX14" fmla="*/ 1971149 w 2257909"/>
                <a:gd name="connsiteY14" fmla="*/ 3200401 h 3945172"/>
                <a:gd name="connsiteX15" fmla="*/ 1437747 w 2257909"/>
                <a:gd name="connsiteY15" fmla="*/ 3759200 h 3945172"/>
                <a:gd name="connsiteX16" fmla="*/ 557215 w 2257909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135972 w 2260933"/>
                <a:gd name="connsiteY9" fmla="*/ 5418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3937001 h 3945172"/>
                <a:gd name="connsiteX1" fmla="*/ 255439 w 2260933"/>
                <a:gd name="connsiteY1" fmla="*/ 3539067 h 3945172"/>
                <a:gd name="connsiteX2" fmla="*/ 52239 w 2260933"/>
                <a:gd name="connsiteY2" fmla="*/ 3115733 h 3945172"/>
                <a:gd name="connsiteX3" fmla="*/ 9905 w 2260933"/>
                <a:gd name="connsiteY3" fmla="*/ 2751667 h 3945172"/>
                <a:gd name="connsiteX4" fmla="*/ 204639 w 2260933"/>
                <a:gd name="connsiteY4" fmla="*/ 2260601 h 3945172"/>
                <a:gd name="connsiteX5" fmla="*/ 467106 w 2260933"/>
                <a:gd name="connsiteY5" fmla="*/ 2032001 h 3945172"/>
                <a:gd name="connsiteX6" fmla="*/ 1025906 w 2260933"/>
                <a:gd name="connsiteY6" fmla="*/ 1659467 h 3945172"/>
                <a:gd name="connsiteX7" fmla="*/ 1262973 w 2260933"/>
                <a:gd name="connsiteY7" fmla="*/ 1295400 h 3945172"/>
                <a:gd name="connsiteX8" fmla="*/ 1322239 w 2260933"/>
                <a:gd name="connsiteY8" fmla="*/ 973668 h 3945172"/>
                <a:gd name="connsiteX9" fmla="*/ 1440772 w 2260933"/>
                <a:gd name="connsiteY9" fmla="*/ 618066 h 3945172"/>
                <a:gd name="connsiteX10" fmla="*/ 1940306 w 2260933"/>
                <a:gd name="connsiteY10" fmla="*/ 0 h 3945172"/>
                <a:gd name="connsiteX11" fmla="*/ 2143506 w 2260933"/>
                <a:gd name="connsiteY11" fmla="*/ 694266 h 3945172"/>
                <a:gd name="connsiteX12" fmla="*/ 2219705 w 2260933"/>
                <a:gd name="connsiteY12" fmla="*/ 1608667 h 3945172"/>
                <a:gd name="connsiteX13" fmla="*/ 2245105 w 2260933"/>
                <a:gd name="connsiteY13" fmla="*/ 2429934 h 3945172"/>
                <a:gd name="connsiteX14" fmla="*/ 1974173 w 2260933"/>
                <a:gd name="connsiteY14" fmla="*/ 3200401 h 3945172"/>
                <a:gd name="connsiteX15" fmla="*/ 1440771 w 2260933"/>
                <a:gd name="connsiteY15" fmla="*/ 3759200 h 3945172"/>
                <a:gd name="connsiteX16" fmla="*/ 560239 w 2260933"/>
                <a:gd name="connsiteY16" fmla="*/ 3937001 h 39451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440772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322239 w 2260933"/>
                <a:gd name="connsiteY8" fmla="*/ 1126068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567772 w 2260933"/>
                <a:gd name="connsiteY9" fmla="*/ 8720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1025906 w 2260933"/>
                <a:gd name="connsiteY6" fmla="*/ 18118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262973 w 2260933"/>
                <a:gd name="connsiteY7" fmla="*/ 1447800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440772 w 2260933"/>
                <a:gd name="connsiteY8" fmla="*/ 1193802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610105 w 2260933"/>
                <a:gd name="connsiteY9" fmla="*/ 770466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089401 h 4097572"/>
                <a:gd name="connsiteX1" fmla="*/ 255439 w 2260933"/>
                <a:gd name="connsiteY1" fmla="*/ 3691467 h 4097572"/>
                <a:gd name="connsiteX2" fmla="*/ 52239 w 2260933"/>
                <a:gd name="connsiteY2" fmla="*/ 3268133 h 4097572"/>
                <a:gd name="connsiteX3" fmla="*/ 9905 w 2260933"/>
                <a:gd name="connsiteY3" fmla="*/ 2904067 h 4097572"/>
                <a:gd name="connsiteX4" fmla="*/ 204639 w 2260933"/>
                <a:gd name="connsiteY4" fmla="*/ 2413001 h 4097572"/>
                <a:gd name="connsiteX5" fmla="*/ 467106 w 2260933"/>
                <a:gd name="connsiteY5" fmla="*/ 2184401 h 4097572"/>
                <a:gd name="connsiteX6" fmla="*/ 907372 w 2260933"/>
                <a:gd name="connsiteY6" fmla="*/ 1888067 h 4097572"/>
                <a:gd name="connsiteX7" fmla="*/ 1305307 w 2260933"/>
                <a:gd name="connsiteY7" fmla="*/ 1532467 h 4097572"/>
                <a:gd name="connsiteX8" fmla="*/ 1533906 w 2260933"/>
                <a:gd name="connsiteY8" fmla="*/ 1202269 h 4097572"/>
                <a:gd name="connsiteX9" fmla="*/ 1432305 w 2260933"/>
                <a:gd name="connsiteY9" fmla="*/ 753532 h 4097572"/>
                <a:gd name="connsiteX10" fmla="*/ 1567772 w 2260933"/>
                <a:gd name="connsiteY10" fmla="*/ 0 h 4097572"/>
                <a:gd name="connsiteX11" fmla="*/ 2143506 w 2260933"/>
                <a:gd name="connsiteY11" fmla="*/ 846666 h 4097572"/>
                <a:gd name="connsiteX12" fmla="*/ 2219705 w 2260933"/>
                <a:gd name="connsiteY12" fmla="*/ 1761067 h 4097572"/>
                <a:gd name="connsiteX13" fmla="*/ 2245105 w 2260933"/>
                <a:gd name="connsiteY13" fmla="*/ 2582334 h 4097572"/>
                <a:gd name="connsiteX14" fmla="*/ 1974173 w 2260933"/>
                <a:gd name="connsiteY14" fmla="*/ 3352801 h 4097572"/>
                <a:gd name="connsiteX15" fmla="*/ 1440771 w 2260933"/>
                <a:gd name="connsiteY15" fmla="*/ 3911600 h 4097572"/>
                <a:gd name="connsiteX16" fmla="*/ 560239 w 2260933"/>
                <a:gd name="connsiteY16" fmla="*/ 4089401 h 40975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60933"/>
                <a:gd name="connsiteY0" fmla="*/ 4191001 h 4199172"/>
                <a:gd name="connsiteX1" fmla="*/ 255439 w 2260933"/>
                <a:gd name="connsiteY1" fmla="*/ 3793067 h 4199172"/>
                <a:gd name="connsiteX2" fmla="*/ 52239 w 2260933"/>
                <a:gd name="connsiteY2" fmla="*/ 3369733 h 4199172"/>
                <a:gd name="connsiteX3" fmla="*/ 9905 w 2260933"/>
                <a:gd name="connsiteY3" fmla="*/ 3005667 h 4199172"/>
                <a:gd name="connsiteX4" fmla="*/ 204639 w 2260933"/>
                <a:gd name="connsiteY4" fmla="*/ 2514601 h 4199172"/>
                <a:gd name="connsiteX5" fmla="*/ 467106 w 2260933"/>
                <a:gd name="connsiteY5" fmla="*/ 2286001 h 4199172"/>
                <a:gd name="connsiteX6" fmla="*/ 907372 w 2260933"/>
                <a:gd name="connsiteY6" fmla="*/ 1989667 h 4199172"/>
                <a:gd name="connsiteX7" fmla="*/ 1305307 w 2260933"/>
                <a:gd name="connsiteY7" fmla="*/ 1634067 h 4199172"/>
                <a:gd name="connsiteX8" fmla="*/ 1533906 w 2260933"/>
                <a:gd name="connsiteY8" fmla="*/ 1303869 h 4199172"/>
                <a:gd name="connsiteX9" fmla="*/ 1432305 w 2260933"/>
                <a:gd name="connsiteY9" fmla="*/ 855132 h 4199172"/>
                <a:gd name="connsiteX10" fmla="*/ 1119038 w 2260933"/>
                <a:gd name="connsiteY10" fmla="*/ 0 h 4199172"/>
                <a:gd name="connsiteX11" fmla="*/ 2143506 w 2260933"/>
                <a:gd name="connsiteY11" fmla="*/ 948266 h 4199172"/>
                <a:gd name="connsiteX12" fmla="*/ 2219705 w 2260933"/>
                <a:gd name="connsiteY12" fmla="*/ 1862667 h 4199172"/>
                <a:gd name="connsiteX13" fmla="*/ 2245105 w 2260933"/>
                <a:gd name="connsiteY13" fmla="*/ 2683934 h 4199172"/>
                <a:gd name="connsiteX14" fmla="*/ 1974173 w 2260933"/>
                <a:gd name="connsiteY14" fmla="*/ 3454401 h 4199172"/>
                <a:gd name="connsiteX15" fmla="*/ 1440771 w 2260933"/>
                <a:gd name="connsiteY15" fmla="*/ 4013200 h 4199172"/>
                <a:gd name="connsiteX16" fmla="*/ 560239 w 2260933"/>
                <a:gd name="connsiteY16" fmla="*/ 4191001 h 4199172"/>
                <a:gd name="connsiteX0" fmla="*/ 560239 w 2272734"/>
                <a:gd name="connsiteY0" fmla="*/ 4191001 h 4199172"/>
                <a:gd name="connsiteX1" fmla="*/ 255439 w 2272734"/>
                <a:gd name="connsiteY1" fmla="*/ 3793067 h 4199172"/>
                <a:gd name="connsiteX2" fmla="*/ 52239 w 2272734"/>
                <a:gd name="connsiteY2" fmla="*/ 3369733 h 4199172"/>
                <a:gd name="connsiteX3" fmla="*/ 9905 w 2272734"/>
                <a:gd name="connsiteY3" fmla="*/ 3005667 h 4199172"/>
                <a:gd name="connsiteX4" fmla="*/ 204639 w 2272734"/>
                <a:gd name="connsiteY4" fmla="*/ 2514601 h 4199172"/>
                <a:gd name="connsiteX5" fmla="*/ 467106 w 2272734"/>
                <a:gd name="connsiteY5" fmla="*/ 2286001 h 4199172"/>
                <a:gd name="connsiteX6" fmla="*/ 907372 w 2272734"/>
                <a:gd name="connsiteY6" fmla="*/ 1989667 h 4199172"/>
                <a:gd name="connsiteX7" fmla="*/ 1305307 w 2272734"/>
                <a:gd name="connsiteY7" fmla="*/ 1634067 h 4199172"/>
                <a:gd name="connsiteX8" fmla="*/ 1533906 w 2272734"/>
                <a:gd name="connsiteY8" fmla="*/ 1303869 h 4199172"/>
                <a:gd name="connsiteX9" fmla="*/ 1432305 w 2272734"/>
                <a:gd name="connsiteY9" fmla="*/ 855132 h 4199172"/>
                <a:gd name="connsiteX10" fmla="*/ 1119038 w 2272734"/>
                <a:gd name="connsiteY10" fmla="*/ 0 h 4199172"/>
                <a:gd name="connsiteX11" fmla="*/ 1855639 w 2272734"/>
                <a:gd name="connsiteY11" fmla="*/ 550332 h 4199172"/>
                <a:gd name="connsiteX12" fmla="*/ 2219705 w 2272734"/>
                <a:gd name="connsiteY12" fmla="*/ 1862667 h 4199172"/>
                <a:gd name="connsiteX13" fmla="*/ 2245105 w 2272734"/>
                <a:gd name="connsiteY13" fmla="*/ 2683934 h 4199172"/>
                <a:gd name="connsiteX14" fmla="*/ 1974173 w 2272734"/>
                <a:gd name="connsiteY14" fmla="*/ 3454401 h 4199172"/>
                <a:gd name="connsiteX15" fmla="*/ 1440771 w 2272734"/>
                <a:gd name="connsiteY15" fmla="*/ 4013200 h 4199172"/>
                <a:gd name="connsiteX16" fmla="*/ 560239 w 2272734"/>
                <a:gd name="connsiteY16" fmla="*/ 4191001 h 4199172"/>
                <a:gd name="connsiteX0" fmla="*/ 560239 w 2263922"/>
                <a:gd name="connsiteY0" fmla="*/ 4191001 h 4199172"/>
                <a:gd name="connsiteX1" fmla="*/ 255439 w 2263922"/>
                <a:gd name="connsiteY1" fmla="*/ 3793067 h 4199172"/>
                <a:gd name="connsiteX2" fmla="*/ 52239 w 2263922"/>
                <a:gd name="connsiteY2" fmla="*/ 3369733 h 4199172"/>
                <a:gd name="connsiteX3" fmla="*/ 9905 w 2263922"/>
                <a:gd name="connsiteY3" fmla="*/ 3005667 h 4199172"/>
                <a:gd name="connsiteX4" fmla="*/ 204639 w 2263922"/>
                <a:gd name="connsiteY4" fmla="*/ 2514601 h 4199172"/>
                <a:gd name="connsiteX5" fmla="*/ 467106 w 2263922"/>
                <a:gd name="connsiteY5" fmla="*/ 2286001 h 4199172"/>
                <a:gd name="connsiteX6" fmla="*/ 907372 w 2263922"/>
                <a:gd name="connsiteY6" fmla="*/ 1989667 h 4199172"/>
                <a:gd name="connsiteX7" fmla="*/ 1305307 w 2263922"/>
                <a:gd name="connsiteY7" fmla="*/ 1634067 h 4199172"/>
                <a:gd name="connsiteX8" fmla="*/ 1533906 w 2263922"/>
                <a:gd name="connsiteY8" fmla="*/ 1303869 h 4199172"/>
                <a:gd name="connsiteX9" fmla="*/ 1432305 w 2263922"/>
                <a:gd name="connsiteY9" fmla="*/ 855132 h 4199172"/>
                <a:gd name="connsiteX10" fmla="*/ 1119038 w 2263922"/>
                <a:gd name="connsiteY10" fmla="*/ 0 h 4199172"/>
                <a:gd name="connsiteX11" fmla="*/ 1855639 w 2263922"/>
                <a:gd name="connsiteY11" fmla="*/ 550332 h 4199172"/>
                <a:gd name="connsiteX12" fmla="*/ 2050374 w 2263922"/>
                <a:gd name="connsiteY12" fmla="*/ 1168400 h 4199172"/>
                <a:gd name="connsiteX13" fmla="*/ 2219705 w 2263922"/>
                <a:gd name="connsiteY13" fmla="*/ 1862667 h 4199172"/>
                <a:gd name="connsiteX14" fmla="*/ 2245105 w 2263922"/>
                <a:gd name="connsiteY14" fmla="*/ 2683934 h 4199172"/>
                <a:gd name="connsiteX15" fmla="*/ 1974173 w 2263922"/>
                <a:gd name="connsiteY15" fmla="*/ 3454401 h 4199172"/>
                <a:gd name="connsiteX16" fmla="*/ 1440771 w 2263922"/>
                <a:gd name="connsiteY16" fmla="*/ 4013200 h 4199172"/>
                <a:gd name="connsiteX17" fmla="*/ 560239 w 2263922"/>
                <a:gd name="connsiteY17" fmla="*/ 4191001 h 4199172"/>
                <a:gd name="connsiteX0" fmla="*/ 560239 w 2261421"/>
                <a:gd name="connsiteY0" fmla="*/ 4191001 h 4199172"/>
                <a:gd name="connsiteX1" fmla="*/ 255439 w 2261421"/>
                <a:gd name="connsiteY1" fmla="*/ 3793067 h 4199172"/>
                <a:gd name="connsiteX2" fmla="*/ 52239 w 2261421"/>
                <a:gd name="connsiteY2" fmla="*/ 3369733 h 4199172"/>
                <a:gd name="connsiteX3" fmla="*/ 9905 w 2261421"/>
                <a:gd name="connsiteY3" fmla="*/ 3005667 h 4199172"/>
                <a:gd name="connsiteX4" fmla="*/ 204639 w 2261421"/>
                <a:gd name="connsiteY4" fmla="*/ 2514601 h 4199172"/>
                <a:gd name="connsiteX5" fmla="*/ 467106 w 2261421"/>
                <a:gd name="connsiteY5" fmla="*/ 2286001 h 4199172"/>
                <a:gd name="connsiteX6" fmla="*/ 907372 w 2261421"/>
                <a:gd name="connsiteY6" fmla="*/ 1989667 h 4199172"/>
                <a:gd name="connsiteX7" fmla="*/ 1305307 w 2261421"/>
                <a:gd name="connsiteY7" fmla="*/ 1634067 h 4199172"/>
                <a:gd name="connsiteX8" fmla="*/ 1533906 w 2261421"/>
                <a:gd name="connsiteY8" fmla="*/ 1303869 h 4199172"/>
                <a:gd name="connsiteX9" fmla="*/ 1432305 w 2261421"/>
                <a:gd name="connsiteY9" fmla="*/ 855132 h 4199172"/>
                <a:gd name="connsiteX10" fmla="*/ 1119038 w 2261421"/>
                <a:gd name="connsiteY10" fmla="*/ 0 h 4199172"/>
                <a:gd name="connsiteX11" fmla="*/ 1855639 w 2261421"/>
                <a:gd name="connsiteY11" fmla="*/ 550332 h 4199172"/>
                <a:gd name="connsiteX12" fmla="*/ 2126574 w 2261421"/>
                <a:gd name="connsiteY12" fmla="*/ 1202267 h 4199172"/>
                <a:gd name="connsiteX13" fmla="*/ 2219705 w 2261421"/>
                <a:gd name="connsiteY13" fmla="*/ 1862667 h 4199172"/>
                <a:gd name="connsiteX14" fmla="*/ 2245105 w 2261421"/>
                <a:gd name="connsiteY14" fmla="*/ 2683934 h 4199172"/>
                <a:gd name="connsiteX15" fmla="*/ 1974173 w 2261421"/>
                <a:gd name="connsiteY15" fmla="*/ 3454401 h 4199172"/>
                <a:gd name="connsiteX16" fmla="*/ 1440771 w 2261421"/>
                <a:gd name="connsiteY16" fmla="*/ 4013200 h 4199172"/>
                <a:gd name="connsiteX17" fmla="*/ 560239 w 2261421"/>
                <a:gd name="connsiteY17" fmla="*/ 4191001 h 4199172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467106 w 2261421"/>
                <a:gd name="connsiteY5" fmla="*/ 2370668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20743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83839"/>
                <a:gd name="connsiteX1" fmla="*/ 255439 w 2261421"/>
                <a:gd name="connsiteY1" fmla="*/ 3877734 h 4283839"/>
                <a:gd name="connsiteX2" fmla="*/ 52239 w 2261421"/>
                <a:gd name="connsiteY2" fmla="*/ 3454400 h 4283839"/>
                <a:gd name="connsiteX3" fmla="*/ 9905 w 2261421"/>
                <a:gd name="connsiteY3" fmla="*/ 3090334 h 4283839"/>
                <a:gd name="connsiteX4" fmla="*/ 204639 w 2261421"/>
                <a:gd name="connsiteY4" fmla="*/ 2599268 h 4283839"/>
                <a:gd name="connsiteX5" fmla="*/ 500973 w 2261421"/>
                <a:gd name="connsiteY5" fmla="*/ 2286001 h 4283839"/>
                <a:gd name="connsiteX6" fmla="*/ 907372 w 2261421"/>
                <a:gd name="connsiteY6" fmla="*/ 1972734 h 4283839"/>
                <a:gd name="connsiteX7" fmla="*/ 1305307 w 2261421"/>
                <a:gd name="connsiteY7" fmla="*/ 1718734 h 4283839"/>
                <a:gd name="connsiteX8" fmla="*/ 1533906 w 2261421"/>
                <a:gd name="connsiteY8" fmla="*/ 1388536 h 4283839"/>
                <a:gd name="connsiteX9" fmla="*/ 1432305 w 2261421"/>
                <a:gd name="connsiteY9" fmla="*/ 939799 h 4283839"/>
                <a:gd name="connsiteX10" fmla="*/ 932771 w 2261421"/>
                <a:gd name="connsiteY10" fmla="*/ 0 h 4283839"/>
                <a:gd name="connsiteX11" fmla="*/ 1855639 w 2261421"/>
                <a:gd name="connsiteY11" fmla="*/ 634999 h 4283839"/>
                <a:gd name="connsiteX12" fmla="*/ 2126574 w 2261421"/>
                <a:gd name="connsiteY12" fmla="*/ 1286934 h 4283839"/>
                <a:gd name="connsiteX13" fmla="*/ 2219705 w 2261421"/>
                <a:gd name="connsiteY13" fmla="*/ 1947334 h 4283839"/>
                <a:gd name="connsiteX14" fmla="*/ 2245105 w 2261421"/>
                <a:gd name="connsiteY14" fmla="*/ 2768601 h 4283839"/>
                <a:gd name="connsiteX15" fmla="*/ 1974173 w 2261421"/>
                <a:gd name="connsiteY15" fmla="*/ 3539068 h 4283839"/>
                <a:gd name="connsiteX16" fmla="*/ 1440771 w 2261421"/>
                <a:gd name="connsiteY16" fmla="*/ 4097867 h 4283839"/>
                <a:gd name="connsiteX17" fmla="*/ 560239 w 2261421"/>
                <a:gd name="connsiteY17" fmla="*/ 4275668 h 4283839"/>
                <a:gd name="connsiteX0" fmla="*/ 560239 w 2261421"/>
                <a:gd name="connsiteY0" fmla="*/ 4275668 h 4277792"/>
                <a:gd name="connsiteX1" fmla="*/ 255439 w 2261421"/>
                <a:gd name="connsiteY1" fmla="*/ 4004734 h 4277792"/>
                <a:gd name="connsiteX2" fmla="*/ 52239 w 2261421"/>
                <a:gd name="connsiteY2" fmla="*/ 3454400 h 4277792"/>
                <a:gd name="connsiteX3" fmla="*/ 9905 w 2261421"/>
                <a:gd name="connsiteY3" fmla="*/ 3090334 h 4277792"/>
                <a:gd name="connsiteX4" fmla="*/ 204639 w 2261421"/>
                <a:gd name="connsiteY4" fmla="*/ 2599268 h 4277792"/>
                <a:gd name="connsiteX5" fmla="*/ 500973 w 2261421"/>
                <a:gd name="connsiteY5" fmla="*/ 2286001 h 4277792"/>
                <a:gd name="connsiteX6" fmla="*/ 907372 w 2261421"/>
                <a:gd name="connsiteY6" fmla="*/ 1972734 h 4277792"/>
                <a:gd name="connsiteX7" fmla="*/ 1305307 w 2261421"/>
                <a:gd name="connsiteY7" fmla="*/ 1718734 h 4277792"/>
                <a:gd name="connsiteX8" fmla="*/ 1533906 w 2261421"/>
                <a:gd name="connsiteY8" fmla="*/ 1388536 h 4277792"/>
                <a:gd name="connsiteX9" fmla="*/ 1432305 w 2261421"/>
                <a:gd name="connsiteY9" fmla="*/ 939799 h 4277792"/>
                <a:gd name="connsiteX10" fmla="*/ 932771 w 2261421"/>
                <a:gd name="connsiteY10" fmla="*/ 0 h 4277792"/>
                <a:gd name="connsiteX11" fmla="*/ 1855639 w 2261421"/>
                <a:gd name="connsiteY11" fmla="*/ 634999 h 4277792"/>
                <a:gd name="connsiteX12" fmla="*/ 2126574 w 2261421"/>
                <a:gd name="connsiteY12" fmla="*/ 1286934 h 4277792"/>
                <a:gd name="connsiteX13" fmla="*/ 2219705 w 2261421"/>
                <a:gd name="connsiteY13" fmla="*/ 1947334 h 4277792"/>
                <a:gd name="connsiteX14" fmla="*/ 2245105 w 2261421"/>
                <a:gd name="connsiteY14" fmla="*/ 2768601 h 4277792"/>
                <a:gd name="connsiteX15" fmla="*/ 1974173 w 2261421"/>
                <a:gd name="connsiteY15" fmla="*/ 3539068 h 4277792"/>
                <a:gd name="connsiteX16" fmla="*/ 1440771 w 2261421"/>
                <a:gd name="connsiteY16" fmla="*/ 4097867 h 4277792"/>
                <a:gd name="connsiteX17" fmla="*/ 560239 w 2261421"/>
                <a:gd name="connsiteY17" fmla="*/ 4275668 h 4277792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432305 w 2261421"/>
                <a:gd name="connsiteY9" fmla="*/ 939799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19727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500973 w 2261421"/>
                <a:gd name="connsiteY5" fmla="*/ 22860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492507 w 2261421"/>
                <a:gd name="connsiteY5" fmla="*/ 2311401 h 4327900"/>
                <a:gd name="connsiteX6" fmla="*/ 907372 w 2261421"/>
                <a:gd name="connsiteY6" fmla="*/ 2023534 h 4327900"/>
                <a:gd name="connsiteX7" fmla="*/ 1305307 w 2261421"/>
                <a:gd name="connsiteY7" fmla="*/ 1718734 h 4327900"/>
                <a:gd name="connsiteX8" fmla="*/ 1533906 w 2261421"/>
                <a:gd name="connsiteY8" fmla="*/ 1388536 h 4327900"/>
                <a:gd name="connsiteX9" fmla="*/ 1305305 w 2261421"/>
                <a:gd name="connsiteY9" fmla="*/ 948266 h 4327900"/>
                <a:gd name="connsiteX10" fmla="*/ 932771 w 2261421"/>
                <a:gd name="connsiteY10" fmla="*/ 0 h 4327900"/>
                <a:gd name="connsiteX11" fmla="*/ 1855639 w 2261421"/>
                <a:gd name="connsiteY11" fmla="*/ 634999 h 4327900"/>
                <a:gd name="connsiteX12" fmla="*/ 2126574 w 2261421"/>
                <a:gd name="connsiteY12" fmla="*/ 1286934 h 4327900"/>
                <a:gd name="connsiteX13" fmla="*/ 2219705 w 2261421"/>
                <a:gd name="connsiteY13" fmla="*/ 1947334 h 4327900"/>
                <a:gd name="connsiteX14" fmla="*/ 2245105 w 2261421"/>
                <a:gd name="connsiteY14" fmla="*/ 2768601 h 4327900"/>
                <a:gd name="connsiteX15" fmla="*/ 1974173 w 2261421"/>
                <a:gd name="connsiteY15" fmla="*/ 3539068 h 4327900"/>
                <a:gd name="connsiteX16" fmla="*/ 1440771 w 2261421"/>
                <a:gd name="connsiteY16" fmla="*/ 4097867 h 4327900"/>
                <a:gd name="connsiteX17" fmla="*/ 560239 w 2261421"/>
                <a:gd name="connsiteY17" fmla="*/ 4326468 h 4327900"/>
                <a:gd name="connsiteX0" fmla="*/ 560239 w 2261421"/>
                <a:gd name="connsiteY0" fmla="*/ 4326468 h 4327900"/>
                <a:gd name="connsiteX1" fmla="*/ 255439 w 2261421"/>
                <a:gd name="connsiteY1" fmla="*/ 4004734 h 4327900"/>
                <a:gd name="connsiteX2" fmla="*/ 52239 w 2261421"/>
                <a:gd name="connsiteY2" fmla="*/ 3454400 h 4327900"/>
                <a:gd name="connsiteX3" fmla="*/ 9905 w 2261421"/>
                <a:gd name="connsiteY3" fmla="*/ 3090334 h 4327900"/>
                <a:gd name="connsiteX4" fmla="*/ 204639 w 2261421"/>
                <a:gd name="connsiteY4" fmla="*/ 2599268 h 4327900"/>
                <a:gd name="connsiteX5" fmla="*/ 907372 w 2261421"/>
                <a:gd name="connsiteY5" fmla="*/ 2023534 h 4327900"/>
                <a:gd name="connsiteX6" fmla="*/ 1305307 w 2261421"/>
                <a:gd name="connsiteY6" fmla="*/ 1718734 h 4327900"/>
                <a:gd name="connsiteX7" fmla="*/ 1533906 w 2261421"/>
                <a:gd name="connsiteY7" fmla="*/ 1388536 h 4327900"/>
                <a:gd name="connsiteX8" fmla="*/ 1305305 w 2261421"/>
                <a:gd name="connsiteY8" fmla="*/ 948266 h 4327900"/>
                <a:gd name="connsiteX9" fmla="*/ 932771 w 2261421"/>
                <a:gd name="connsiteY9" fmla="*/ 0 h 4327900"/>
                <a:gd name="connsiteX10" fmla="*/ 1855639 w 2261421"/>
                <a:gd name="connsiteY10" fmla="*/ 634999 h 4327900"/>
                <a:gd name="connsiteX11" fmla="*/ 2126574 w 2261421"/>
                <a:gd name="connsiteY11" fmla="*/ 1286934 h 4327900"/>
                <a:gd name="connsiteX12" fmla="*/ 2219705 w 2261421"/>
                <a:gd name="connsiteY12" fmla="*/ 1947334 h 4327900"/>
                <a:gd name="connsiteX13" fmla="*/ 2245105 w 2261421"/>
                <a:gd name="connsiteY13" fmla="*/ 2768601 h 4327900"/>
                <a:gd name="connsiteX14" fmla="*/ 1974173 w 2261421"/>
                <a:gd name="connsiteY14" fmla="*/ 3539068 h 4327900"/>
                <a:gd name="connsiteX15" fmla="*/ 1440771 w 2261421"/>
                <a:gd name="connsiteY15" fmla="*/ 4097867 h 4327900"/>
                <a:gd name="connsiteX16" fmla="*/ 560239 w 2261421"/>
                <a:gd name="connsiteY16" fmla="*/ 4326468 h 4327900"/>
                <a:gd name="connsiteX0" fmla="*/ 573817 w 2274999"/>
                <a:gd name="connsiteY0" fmla="*/ 4326468 h 4327900"/>
                <a:gd name="connsiteX1" fmla="*/ 269017 w 2274999"/>
                <a:gd name="connsiteY1" fmla="*/ 4004734 h 4327900"/>
                <a:gd name="connsiteX2" fmla="*/ 65817 w 2274999"/>
                <a:gd name="connsiteY2" fmla="*/ 3454400 h 4327900"/>
                <a:gd name="connsiteX3" fmla="*/ 23483 w 2274999"/>
                <a:gd name="connsiteY3" fmla="*/ 3090334 h 4327900"/>
                <a:gd name="connsiteX4" fmla="*/ 404484 w 2274999"/>
                <a:gd name="connsiteY4" fmla="*/ 2506135 h 4327900"/>
                <a:gd name="connsiteX5" fmla="*/ 920950 w 2274999"/>
                <a:gd name="connsiteY5" fmla="*/ 2023534 h 4327900"/>
                <a:gd name="connsiteX6" fmla="*/ 1318885 w 2274999"/>
                <a:gd name="connsiteY6" fmla="*/ 1718734 h 4327900"/>
                <a:gd name="connsiteX7" fmla="*/ 1547484 w 2274999"/>
                <a:gd name="connsiteY7" fmla="*/ 1388536 h 4327900"/>
                <a:gd name="connsiteX8" fmla="*/ 1318883 w 2274999"/>
                <a:gd name="connsiteY8" fmla="*/ 948266 h 4327900"/>
                <a:gd name="connsiteX9" fmla="*/ 946349 w 2274999"/>
                <a:gd name="connsiteY9" fmla="*/ 0 h 4327900"/>
                <a:gd name="connsiteX10" fmla="*/ 1869217 w 2274999"/>
                <a:gd name="connsiteY10" fmla="*/ 634999 h 4327900"/>
                <a:gd name="connsiteX11" fmla="*/ 2140152 w 2274999"/>
                <a:gd name="connsiteY11" fmla="*/ 1286934 h 4327900"/>
                <a:gd name="connsiteX12" fmla="*/ 2233283 w 2274999"/>
                <a:gd name="connsiteY12" fmla="*/ 1947334 h 4327900"/>
                <a:gd name="connsiteX13" fmla="*/ 2258683 w 2274999"/>
                <a:gd name="connsiteY13" fmla="*/ 2768601 h 4327900"/>
                <a:gd name="connsiteX14" fmla="*/ 1987751 w 2274999"/>
                <a:gd name="connsiteY14" fmla="*/ 3539068 h 4327900"/>
                <a:gd name="connsiteX15" fmla="*/ 1454349 w 2274999"/>
                <a:gd name="connsiteY15" fmla="*/ 4097867 h 4327900"/>
                <a:gd name="connsiteX16" fmla="*/ 573817 w 2274999"/>
                <a:gd name="connsiteY16" fmla="*/ 4326468 h 4327900"/>
                <a:gd name="connsiteX0" fmla="*/ 565145 w 2266327"/>
                <a:gd name="connsiteY0" fmla="*/ 4326468 h 4327900"/>
                <a:gd name="connsiteX1" fmla="*/ 260345 w 2266327"/>
                <a:gd name="connsiteY1" fmla="*/ 4004734 h 4327900"/>
                <a:gd name="connsiteX2" fmla="*/ 57145 w 2266327"/>
                <a:gd name="connsiteY2" fmla="*/ 3454400 h 4327900"/>
                <a:gd name="connsiteX3" fmla="*/ 14811 w 2266327"/>
                <a:gd name="connsiteY3" fmla="*/ 3090334 h 4327900"/>
                <a:gd name="connsiteX4" fmla="*/ 277279 w 2266327"/>
                <a:gd name="connsiteY4" fmla="*/ 2472268 h 4327900"/>
                <a:gd name="connsiteX5" fmla="*/ 912278 w 2266327"/>
                <a:gd name="connsiteY5" fmla="*/ 2023534 h 4327900"/>
                <a:gd name="connsiteX6" fmla="*/ 1310213 w 2266327"/>
                <a:gd name="connsiteY6" fmla="*/ 1718734 h 4327900"/>
                <a:gd name="connsiteX7" fmla="*/ 1538812 w 2266327"/>
                <a:gd name="connsiteY7" fmla="*/ 1388536 h 4327900"/>
                <a:gd name="connsiteX8" fmla="*/ 1310211 w 2266327"/>
                <a:gd name="connsiteY8" fmla="*/ 948266 h 4327900"/>
                <a:gd name="connsiteX9" fmla="*/ 937677 w 2266327"/>
                <a:gd name="connsiteY9" fmla="*/ 0 h 4327900"/>
                <a:gd name="connsiteX10" fmla="*/ 1860545 w 2266327"/>
                <a:gd name="connsiteY10" fmla="*/ 634999 h 4327900"/>
                <a:gd name="connsiteX11" fmla="*/ 2131480 w 2266327"/>
                <a:gd name="connsiteY11" fmla="*/ 1286934 h 4327900"/>
                <a:gd name="connsiteX12" fmla="*/ 2224611 w 2266327"/>
                <a:gd name="connsiteY12" fmla="*/ 1947334 h 4327900"/>
                <a:gd name="connsiteX13" fmla="*/ 2250011 w 2266327"/>
                <a:gd name="connsiteY13" fmla="*/ 2768601 h 4327900"/>
                <a:gd name="connsiteX14" fmla="*/ 1979079 w 2266327"/>
                <a:gd name="connsiteY14" fmla="*/ 3539068 h 4327900"/>
                <a:gd name="connsiteX15" fmla="*/ 1445677 w 2266327"/>
                <a:gd name="connsiteY15" fmla="*/ 4097867 h 4327900"/>
                <a:gd name="connsiteX16" fmla="*/ 565145 w 2266327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324734 w 2280850"/>
                <a:gd name="connsiteY8" fmla="*/ 948266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553335 w 2280850"/>
                <a:gd name="connsiteY7" fmla="*/ 1388536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926801 w 2280850"/>
                <a:gd name="connsiteY5" fmla="*/ 2023534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324736 w 2280850"/>
                <a:gd name="connsiteY6" fmla="*/ 1718734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5 w 2280850"/>
                <a:gd name="connsiteY7" fmla="*/ 1193803 h 4327900"/>
                <a:gd name="connsiteX8" fmla="*/ 1299334 w 2280850"/>
                <a:gd name="connsiteY8" fmla="*/ 753533 h 4327900"/>
                <a:gd name="connsiteX9" fmla="*/ 952200 w 2280850"/>
                <a:gd name="connsiteY9" fmla="*/ 0 h 4327900"/>
                <a:gd name="connsiteX10" fmla="*/ 1875068 w 2280850"/>
                <a:gd name="connsiteY10" fmla="*/ 634999 h 4327900"/>
                <a:gd name="connsiteX11" fmla="*/ 2146003 w 2280850"/>
                <a:gd name="connsiteY11" fmla="*/ 1286934 h 4327900"/>
                <a:gd name="connsiteX12" fmla="*/ 2239134 w 2280850"/>
                <a:gd name="connsiteY12" fmla="*/ 1947334 h 4327900"/>
                <a:gd name="connsiteX13" fmla="*/ 2264534 w 2280850"/>
                <a:gd name="connsiteY13" fmla="*/ 2768601 h 4327900"/>
                <a:gd name="connsiteX14" fmla="*/ 1993602 w 2280850"/>
                <a:gd name="connsiteY14" fmla="*/ 3539068 h 4327900"/>
                <a:gd name="connsiteX15" fmla="*/ 1460200 w 2280850"/>
                <a:gd name="connsiteY15" fmla="*/ 4097867 h 4327900"/>
                <a:gd name="connsiteX16" fmla="*/ 579668 w 2280850"/>
                <a:gd name="connsiteY16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384004 w 2280850"/>
                <a:gd name="connsiteY7" fmla="*/ 1540935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26335 w 2280850"/>
                <a:gd name="connsiteY8" fmla="*/ 1193803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753533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75068 w 2280850"/>
                <a:gd name="connsiteY11" fmla="*/ 634999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0850"/>
                <a:gd name="connsiteY0" fmla="*/ 4326468 h 4327900"/>
                <a:gd name="connsiteX1" fmla="*/ 274868 w 2280850"/>
                <a:gd name="connsiteY1" fmla="*/ 4004734 h 4327900"/>
                <a:gd name="connsiteX2" fmla="*/ 71668 w 2280850"/>
                <a:gd name="connsiteY2" fmla="*/ 3454400 h 4327900"/>
                <a:gd name="connsiteX3" fmla="*/ 12401 w 2280850"/>
                <a:gd name="connsiteY3" fmla="*/ 2946401 h 4327900"/>
                <a:gd name="connsiteX4" fmla="*/ 291802 w 2280850"/>
                <a:gd name="connsiteY4" fmla="*/ 2472268 h 4327900"/>
                <a:gd name="connsiteX5" fmla="*/ 867534 w 2280850"/>
                <a:gd name="connsiteY5" fmla="*/ 2091267 h 4327900"/>
                <a:gd name="connsiteX6" fmla="*/ 1265470 w 2280850"/>
                <a:gd name="connsiteY6" fmla="*/ 1828801 h 4327900"/>
                <a:gd name="connsiteX7" fmla="*/ 1426337 w 2280850"/>
                <a:gd name="connsiteY7" fmla="*/ 1498602 h 4327900"/>
                <a:gd name="connsiteX8" fmla="*/ 1494068 w 2280850"/>
                <a:gd name="connsiteY8" fmla="*/ 1083737 h 4327900"/>
                <a:gd name="connsiteX9" fmla="*/ 1299334 w 2280850"/>
                <a:gd name="connsiteY9" fmla="*/ 668866 h 4327900"/>
                <a:gd name="connsiteX10" fmla="*/ 952200 w 2280850"/>
                <a:gd name="connsiteY10" fmla="*/ 0 h 4327900"/>
                <a:gd name="connsiteX11" fmla="*/ 1858134 w 2280850"/>
                <a:gd name="connsiteY11" fmla="*/ 778933 h 4327900"/>
                <a:gd name="connsiteX12" fmla="*/ 2146003 w 2280850"/>
                <a:gd name="connsiteY12" fmla="*/ 1286934 h 4327900"/>
                <a:gd name="connsiteX13" fmla="*/ 2239134 w 2280850"/>
                <a:gd name="connsiteY13" fmla="*/ 1947334 h 4327900"/>
                <a:gd name="connsiteX14" fmla="*/ 2264534 w 2280850"/>
                <a:gd name="connsiteY14" fmla="*/ 2768601 h 4327900"/>
                <a:gd name="connsiteX15" fmla="*/ 1993602 w 2280850"/>
                <a:gd name="connsiteY15" fmla="*/ 3539068 h 4327900"/>
                <a:gd name="connsiteX16" fmla="*/ 1460200 w 2280850"/>
                <a:gd name="connsiteY16" fmla="*/ 4097867 h 4327900"/>
                <a:gd name="connsiteX17" fmla="*/ 579668 w 2280850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265470 w 2281104"/>
                <a:gd name="connsiteY6" fmla="*/ 1828801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867534 w 2281104"/>
                <a:gd name="connsiteY5" fmla="*/ 20912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9668 w 2281104"/>
                <a:gd name="connsiteY0" fmla="*/ 4326468 h 4327900"/>
                <a:gd name="connsiteX1" fmla="*/ 274868 w 2281104"/>
                <a:gd name="connsiteY1" fmla="*/ 4004734 h 4327900"/>
                <a:gd name="connsiteX2" fmla="*/ 71668 w 2281104"/>
                <a:gd name="connsiteY2" fmla="*/ 3454400 h 4327900"/>
                <a:gd name="connsiteX3" fmla="*/ 12401 w 2281104"/>
                <a:gd name="connsiteY3" fmla="*/ 2946401 h 4327900"/>
                <a:gd name="connsiteX4" fmla="*/ 291802 w 2281104"/>
                <a:gd name="connsiteY4" fmla="*/ 2472268 h 4327900"/>
                <a:gd name="connsiteX5" fmla="*/ 681268 w 2281104"/>
                <a:gd name="connsiteY5" fmla="*/ 2116667 h 4327900"/>
                <a:gd name="connsiteX6" fmla="*/ 1146937 w 2281104"/>
                <a:gd name="connsiteY6" fmla="*/ 1837268 h 4327900"/>
                <a:gd name="connsiteX7" fmla="*/ 1426337 w 2281104"/>
                <a:gd name="connsiteY7" fmla="*/ 1498602 h 4327900"/>
                <a:gd name="connsiteX8" fmla="*/ 1494068 w 2281104"/>
                <a:gd name="connsiteY8" fmla="*/ 1083737 h 4327900"/>
                <a:gd name="connsiteX9" fmla="*/ 1299334 w 2281104"/>
                <a:gd name="connsiteY9" fmla="*/ 668866 h 4327900"/>
                <a:gd name="connsiteX10" fmla="*/ 952200 w 2281104"/>
                <a:gd name="connsiteY10" fmla="*/ 0 h 4327900"/>
                <a:gd name="connsiteX11" fmla="*/ 1858134 w 2281104"/>
                <a:gd name="connsiteY11" fmla="*/ 778933 h 4327900"/>
                <a:gd name="connsiteX12" fmla="*/ 2137537 w 2281104"/>
                <a:gd name="connsiteY12" fmla="*/ 1388534 h 4327900"/>
                <a:gd name="connsiteX13" fmla="*/ 2239134 w 2281104"/>
                <a:gd name="connsiteY13" fmla="*/ 1947334 h 4327900"/>
                <a:gd name="connsiteX14" fmla="*/ 2264534 w 2281104"/>
                <a:gd name="connsiteY14" fmla="*/ 2768601 h 4327900"/>
                <a:gd name="connsiteX15" fmla="*/ 1993602 w 2281104"/>
                <a:gd name="connsiteY15" fmla="*/ 3539068 h 4327900"/>
                <a:gd name="connsiteX16" fmla="*/ 1460200 w 2281104"/>
                <a:gd name="connsiteY16" fmla="*/ 4097867 h 4327900"/>
                <a:gd name="connsiteX17" fmla="*/ 579668 w 2281104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142354 w 2276521"/>
                <a:gd name="connsiteY6" fmla="*/ 1837268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421754 w 2276521"/>
                <a:gd name="connsiteY7" fmla="*/ 14986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489485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294751 w 2276521"/>
                <a:gd name="connsiteY9" fmla="*/ 668866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26468 h 4327900"/>
                <a:gd name="connsiteX1" fmla="*/ 270285 w 2276521"/>
                <a:gd name="connsiteY1" fmla="*/ 4004734 h 4327900"/>
                <a:gd name="connsiteX2" fmla="*/ 67085 w 2276521"/>
                <a:gd name="connsiteY2" fmla="*/ 3454400 h 4327900"/>
                <a:gd name="connsiteX3" fmla="*/ 7818 w 2276521"/>
                <a:gd name="connsiteY3" fmla="*/ 2946401 h 4327900"/>
                <a:gd name="connsiteX4" fmla="*/ 219486 w 2276521"/>
                <a:gd name="connsiteY4" fmla="*/ 2497668 h 4327900"/>
                <a:gd name="connsiteX5" fmla="*/ 676685 w 2276521"/>
                <a:gd name="connsiteY5" fmla="*/ 2116667 h 4327900"/>
                <a:gd name="connsiteX6" fmla="*/ 1015354 w 2276521"/>
                <a:gd name="connsiteY6" fmla="*/ 1794935 h 4327900"/>
                <a:gd name="connsiteX7" fmla="*/ 1286288 w 2276521"/>
                <a:gd name="connsiteY7" fmla="*/ 1422402 h 4327900"/>
                <a:gd name="connsiteX8" fmla="*/ 1320152 w 2276521"/>
                <a:gd name="connsiteY8" fmla="*/ 1083737 h 4327900"/>
                <a:gd name="connsiteX9" fmla="*/ 1150818 w 2276521"/>
                <a:gd name="connsiteY9" fmla="*/ 626532 h 4327900"/>
                <a:gd name="connsiteX10" fmla="*/ 947617 w 2276521"/>
                <a:gd name="connsiteY10" fmla="*/ 0 h 4327900"/>
                <a:gd name="connsiteX11" fmla="*/ 1853551 w 2276521"/>
                <a:gd name="connsiteY11" fmla="*/ 778933 h 4327900"/>
                <a:gd name="connsiteX12" fmla="*/ 2132954 w 2276521"/>
                <a:gd name="connsiteY12" fmla="*/ 1388534 h 4327900"/>
                <a:gd name="connsiteX13" fmla="*/ 2234551 w 2276521"/>
                <a:gd name="connsiteY13" fmla="*/ 1947334 h 4327900"/>
                <a:gd name="connsiteX14" fmla="*/ 2259951 w 2276521"/>
                <a:gd name="connsiteY14" fmla="*/ 2768601 h 4327900"/>
                <a:gd name="connsiteX15" fmla="*/ 1989019 w 2276521"/>
                <a:gd name="connsiteY15" fmla="*/ 3539068 h 4327900"/>
                <a:gd name="connsiteX16" fmla="*/ 1455617 w 2276521"/>
                <a:gd name="connsiteY16" fmla="*/ 4097867 h 4327900"/>
                <a:gd name="connsiteX17" fmla="*/ 575085 w 2276521"/>
                <a:gd name="connsiteY17" fmla="*/ 4326468 h 4327900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5085 w 2276521"/>
                <a:gd name="connsiteY0" fmla="*/ 4343401 h 4344833"/>
                <a:gd name="connsiteX1" fmla="*/ 270285 w 2276521"/>
                <a:gd name="connsiteY1" fmla="*/ 4021667 h 4344833"/>
                <a:gd name="connsiteX2" fmla="*/ 67085 w 2276521"/>
                <a:gd name="connsiteY2" fmla="*/ 3471333 h 4344833"/>
                <a:gd name="connsiteX3" fmla="*/ 7818 w 2276521"/>
                <a:gd name="connsiteY3" fmla="*/ 2963334 h 4344833"/>
                <a:gd name="connsiteX4" fmla="*/ 219486 w 2276521"/>
                <a:gd name="connsiteY4" fmla="*/ 2514601 h 4344833"/>
                <a:gd name="connsiteX5" fmla="*/ 676685 w 2276521"/>
                <a:gd name="connsiteY5" fmla="*/ 2133600 h 4344833"/>
                <a:gd name="connsiteX6" fmla="*/ 1015354 w 2276521"/>
                <a:gd name="connsiteY6" fmla="*/ 1811868 h 4344833"/>
                <a:gd name="connsiteX7" fmla="*/ 1286288 w 2276521"/>
                <a:gd name="connsiteY7" fmla="*/ 1439335 h 4344833"/>
                <a:gd name="connsiteX8" fmla="*/ 1320152 w 2276521"/>
                <a:gd name="connsiteY8" fmla="*/ 1100670 h 4344833"/>
                <a:gd name="connsiteX9" fmla="*/ 1150818 w 2276521"/>
                <a:gd name="connsiteY9" fmla="*/ 643465 h 4344833"/>
                <a:gd name="connsiteX10" fmla="*/ 854484 w 2276521"/>
                <a:gd name="connsiteY10" fmla="*/ 0 h 4344833"/>
                <a:gd name="connsiteX11" fmla="*/ 1853551 w 2276521"/>
                <a:gd name="connsiteY11" fmla="*/ 795866 h 4344833"/>
                <a:gd name="connsiteX12" fmla="*/ 2132954 w 2276521"/>
                <a:gd name="connsiteY12" fmla="*/ 1405467 h 4344833"/>
                <a:gd name="connsiteX13" fmla="*/ 2234551 w 2276521"/>
                <a:gd name="connsiteY13" fmla="*/ 1964267 h 4344833"/>
                <a:gd name="connsiteX14" fmla="*/ 2259951 w 2276521"/>
                <a:gd name="connsiteY14" fmla="*/ 2785534 h 4344833"/>
                <a:gd name="connsiteX15" fmla="*/ 1989019 w 2276521"/>
                <a:gd name="connsiteY15" fmla="*/ 3556001 h 4344833"/>
                <a:gd name="connsiteX16" fmla="*/ 1455617 w 2276521"/>
                <a:gd name="connsiteY16" fmla="*/ 4114800 h 4344833"/>
                <a:gd name="connsiteX17" fmla="*/ 575085 w 2276521"/>
                <a:gd name="connsiteY17" fmla="*/ 4343401 h 4344833"/>
                <a:gd name="connsiteX0" fmla="*/ 577351 w 2278787"/>
                <a:gd name="connsiteY0" fmla="*/ 4343401 h 4344833"/>
                <a:gd name="connsiteX1" fmla="*/ 272551 w 2278787"/>
                <a:gd name="connsiteY1" fmla="*/ 4021667 h 4344833"/>
                <a:gd name="connsiteX2" fmla="*/ 69351 w 2278787"/>
                <a:gd name="connsiteY2" fmla="*/ 3471333 h 4344833"/>
                <a:gd name="connsiteX3" fmla="*/ 10084 w 2278787"/>
                <a:gd name="connsiteY3" fmla="*/ 2963334 h 4344833"/>
                <a:gd name="connsiteX4" fmla="*/ 255619 w 2278787"/>
                <a:gd name="connsiteY4" fmla="*/ 2565401 h 4344833"/>
                <a:gd name="connsiteX5" fmla="*/ 678951 w 2278787"/>
                <a:gd name="connsiteY5" fmla="*/ 2133600 h 4344833"/>
                <a:gd name="connsiteX6" fmla="*/ 1017620 w 2278787"/>
                <a:gd name="connsiteY6" fmla="*/ 1811868 h 4344833"/>
                <a:gd name="connsiteX7" fmla="*/ 1288554 w 2278787"/>
                <a:gd name="connsiteY7" fmla="*/ 1439335 h 4344833"/>
                <a:gd name="connsiteX8" fmla="*/ 1322418 w 2278787"/>
                <a:gd name="connsiteY8" fmla="*/ 1100670 h 4344833"/>
                <a:gd name="connsiteX9" fmla="*/ 1153084 w 2278787"/>
                <a:gd name="connsiteY9" fmla="*/ 643465 h 4344833"/>
                <a:gd name="connsiteX10" fmla="*/ 856750 w 2278787"/>
                <a:gd name="connsiteY10" fmla="*/ 0 h 4344833"/>
                <a:gd name="connsiteX11" fmla="*/ 1855817 w 2278787"/>
                <a:gd name="connsiteY11" fmla="*/ 795866 h 4344833"/>
                <a:gd name="connsiteX12" fmla="*/ 2135220 w 2278787"/>
                <a:gd name="connsiteY12" fmla="*/ 1405467 h 4344833"/>
                <a:gd name="connsiteX13" fmla="*/ 2236817 w 2278787"/>
                <a:gd name="connsiteY13" fmla="*/ 1964267 h 4344833"/>
                <a:gd name="connsiteX14" fmla="*/ 2262217 w 2278787"/>
                <a:gd name="connsiteY14" fmla="*/ 2785534 h 4344833"/>
                <a:gd name="connsiteX15" fmla="*/ 1991285 w 2278787"/>
                <a:gd name="connsiteY15" fmla="*/ 3556001 h 4344833"/>
                <a:gd name="connsiteX16" fmla="*/ 1457883 w 2278787"/>
                <a:gd name="connsiteY16" fmla="*/ 4114800 h 4344833"/>
                <a:gd name="connsiteX17" fmla="*/ 577351 w 2278787"/>
                <a:gd name="connsiteY17" fmla="*/ 4343401 h 4344833"/>
                <a:gd name="connsiteX0" fmla="*/ 537333 w 2238769"/>
                <a:gd name="connsiteY0" fmla="*/ 4343401 h 4344833"/>
                <a:gd name="connsiteX1" fmla="*/ 232533 w 2238769"/>
                <a:gd name="connsiteY1" fmla="*/ 4021667 h 4344833"/>
                <a:gd name="connsiteX2" fmla="*/ 29333 w 2238769"/>
                <a:gd name="connsiteY2" fmla="*/ 3471333 h 4344833"/>
                <a:gd name="connsiteX3" fmla="*/ 20866 w 2238769"/>
                <a:gd name="connsiteY3" fmla="*/ 3107267 h 4344833"/>
                <a:gd name="connsiteX4" fmla="*/ 215601 w 2238769"/>
                <a:gd name="connsiteY4" fmla="*/ 2565401 h 4344833"/>
                <a:gd name="connsiteX5" fmla="*/ 638933 w 2238769"/>
                <a:gd name="connsiteY5" fmla="*/ 2133600 h 4344833"/>
                <a:gd name="connsiteX6" fmla="*/ 977602 w 2238769"/>
                <a:gd name="connsiteY6" fmla="*/ 1811868 h 4344833"/>
                <a:gd name="connsiteX7" fmla="*/ 1248536 w 2238769"/>
                <a:gd name="connsiteY7" fmla="*/ 1439335 h 4344833"/>
                <a:gd name="connsiteX8" fmla="*/ 1282400 w 2238769"/>
                <a:gd name="connsiteY8" fmla="*/ 1100670 h 4344833"/>
                <a:gd name="connsiteX9" fmla="*/ 1113066 w 2238769"/>
                <a:gd name="connsiteY9" fmla="*/ 643465 h 4344833"/>
                <a:gd name="connsiteX10" fmla="*/ 816732 w 2238769"/>
                <a:gd name="connsiteY10" fmla="*/ 0 h 4344833"/>
                <a:gd name="connsiteX11" fmla="*/ 1815799 w 2238769"/>
                <a:gd name="connsiteY11" fmla="*/ 795866 h 4344833"/>
                <a:gd name="connsiteX12" fmla="*/ 2095202 w 2238769"/>
                <a:gd name="connsiteY12" fmla="*/ 1405467 h 4344833"/>
                <a:gd name="connsiteX13" fmla="*/ 2196799 w 2238769"/>
                <a:gd name="connsiteY13" fmla="*/ 1964267 h 4344833"/>
                <a:gd name="connsiteX14" fmla="*/ 2222199 w 2238769"/>
                <a:gd name="connsiteY14" fmla="*/ 2785534 h 4344833"/>
                <a:gd name="connsiteX15" fmla="*/ 1951267 w 2238769"/>
                <a:gd name="connsiteY15" fmla="*/ 3556001 h 4344833"/>
                <a:gd name="connsiteX16" fmla="*/ 1417865 w 2238769"/>
                <a:gd name="connsiteY16" fmla="*/ 4114800 h 4344833"/>
                <a:gd name="connsiteX17" fmla="*/ 537333 w 2238769"/>
                <a:gd name="connsiteY17" fmla="*/ 4343401 h 4344833"/>
                <a:gd name="connsiteX0" fmla="*/ 521267 w 2222703"/>
                <a:gd name="connsiteY0" fmla="*/ 4343401 h 4344833"/>
                <a:gd name="connsiteX1" fmla="*/ 216467 w 2222703"/>
                <a:gd name="connsiteY1" fmla="*/ 4021667 h 4344833"/>
                <a:gd name="connsiteX2" fmla="*/ 72533 w 2222703"/>
                <a:gd name="connsiteY2" fmla="*/ 3513667 h 4344833"/>
                <a:gd name="connsiteX3" fmla="*/ 4800 w 2222703"/>
                <a:gd name="connsiteY3" fmla="*/ 3107267 h 4344833"/>
                <a:gd name="connsiteX4" fmla="*/ 199535 w 2222703"/>
                <a:gd name="connsiteY4" fmla="*/ 2565401 h 4344833"/>
                <a:gd name="connsiteX5" fmla="*/ 622867 w 2222703"/>
                <a:gd name="connsiteY5" fmla="*/ 2133600 h 4344833"/>
                <a:gd name="connsiteX6" fmla="*/ 961536 w 2222703"/>
                <a:gd name="connsiteY6" fmla="*/ 1811868 h 4344833"/>
                <a:gd name="connsiteX7" fmla="*/ 1232470 w 2222703"/>
                <a:gd name="connsiteY7" fmla="*/ 1439335 h 4344833"/>
                <a:gd name="connsiteX8" fmla="*/ 1266334 w 2222703"/>
                <a:gd name="connsiteY8" fmla="*/ 1100670 h 4344833"/>
                <a:gd name="connsiteX9" fmla="*/ 1097000 w 2222703"/>
                <a:gd name="connsiteY9" fmla="*/ 643465 h 4344833"/>
                <a:gd name="connsiteX10" fmla="*/ 800666 w 2222703"/>
                <a:gd name="connsiteY10" fmla="*/ 0 h 4344833"/>
                <a:gd name="connsiteX11" fmla="*/ 1799733 w 2222703"/>
                <a:gd name="connsiteY11" fmla="*/ 795866 h 4344833"/>
                <a:gd name="connsiteX12" fmla="*/ 2079136 w 2222703"/>
                <a:gd name="connsiteY12" fmla="*/ 1405467 h 4344833"/>
                <a:gd name="connsiteX13" fmla="*/ 2180733 w 2222703"/>
                <a:gd name="connsiteY13" fmla="*/ 1964267 h 4344833"/>
                <a:gd name="connsiteX14" fmla="*/ 2206133 w 2222703"/>
                <a:gd name="connsiteY14" fmla="*/ 2785534 h 4344833"/>
                <a:gd name="connsiteX15" fmla="*/ 1935201 w 2222703"/>
                <a:gd name="connsiteY15" fmla="*/ 3556001 h 4344833"/>
                <a:gd name="connsiteX16" fmla="*/ 1401799 w 2222703"/>
                <a:gd name="connsiteY16" fmla="*/ 4114800 h 4344833"/>
                <a:gd name="connsiteX17" fmla="*/ 521267 w 2222703"/>
                <a:gd name="connsiteY17" fmla="*/ 4343401 h 4344833"/>
                <a:gd name="connsiteX0" fmla="*/ 522071 w 2223507"/>
                <a:gd name="connsiteY0" fmla="*/ 4343401 h 4345323"/>
                <a:gd name="connsiteX1" fmla="*/ 285004 w 2223507"/>
                <a:gd name="connsiteY1" fmla="*/ 4004734 h 4345323"/>
                <a:gd name="connsiteX2" fmla="*/ 73337 w 2223507"/>
                <a:gd name="connsiteY2" fmla="*/ 3513667 h 4345323"/>
                <a:gd name="connsiteX3" fmla="*/ 5604 w 2223507"/>
                <a:gd name="connsiteY3" fmla="*/ 3107267 h 4345323"/>
                <a:gd name="connsiteX4" fmla="*/ 200339 w 2223507"/>
                <a:gd name="connsiteY4" fmla="*/ 2565401 h 4345323"/>
                <a:gd name="connsiteX5" fmla="*/ 623671 w 2223507"/>
                <a:gd name="connsiteY5" fmla="*/ 2133600 h 4345323"/>
                <a:gd name="connsiteX6" fmla="*/ 962340 w 2223507"/>
                <a:gd name="connsiteY6" fmla="*/ 1811868 h 4345323"/>
                <a:gd name="connsiteX7" fmla="*/ 1233274 w 2223507"/>
                <a:gd name="connsiteY7" fmla="*/ 1439335 h 4345323"/>
                <a:gd name="connsiteX8" fmla="*/ 1267138 w 2223507"/>
                <a:gd name="connsiteY8" fmla="*/ 1100670 h 4345323"/>
                <a:gd name="connsiteX9" fmla="*/ 1097804 w 2223507"/>
                <a:gd name="connsiteY9" fmla="*/ 643465 h 4345323"/>
                <a:gd name="connsiteX10" fmla="*/ 801470 w 2223507"/>
                <a:gd name="connsiteY10" fmla="*/ 0 h 4345323"/>
                <a:gd name="connsiteX11" fmla="*/ 1800537 w 2223507"/>
                <a:gd name="connsiteY11" fmla="*/ 795866 h 4345323"/>
                <a:gd name="connsiteX12" fmla="*/ 2079940 w 2223507"/>
                <a:gd name="connsiteY12" fmla="*/ 1405467 h 4345323"/>
                <a:gd name="connsiteX13" fmla="*/ 2181537 w 2223507"/>
                <a:gd name="connsiteY13" fmla="*/ 1964267 h 4345323"/>
                <a:gd name="connsiteX14" fmla="*/ 2206937 w 2223507"/>
                <a:gd name="connsiteY14" fmla="*/ 2785534 h 4345323"/>
                <a:gd name="connsiteX15" fmla="*/ 1936005 w 2223507"/>
                <a:gd name="connsiteY15" fmla="*/ 3556001 h 4345323"/>
                <a:gd name="connsiteX16" fmla="*/ 1402603 w 2223507"/>
                <a:gd name="connsiteY16" fmla="*/ 4114800 h 4345323"/>
                <a:gd name="connsiteX17" fmla="*/ 522071 w 2223507"/>
                <a:gd name="connsiteY17" fmla="*/ 4343401 h 4345323"/>
                <a:gd name="connsiteX0" fmla="*/ 530538 w 2223507"/>
                <a:gd name="connsiteY0" fmla="*/ 4267201 h 4270787"/>
                <a:gd name="connsiteX1" fmla="*/ 285004 w 2223507"/>
                <a:gd name="connsiteY1" fmla="*/ 4004734 h 4270787"/>
                <a:gd name="connsiteX2" fmla="*/ 73337 w 2223507"/>
                <a:gd name="connsiteY2" fmla="*/ 3513667 h 4270787"/>
                <a:gd name="connsiteX3" fmla="*/ 5604 w 2223507"/>
                <a:gd name="connsiteY3" fmla="*/ 3107267 h 4270787"/>
                <a:gd name="connsiteX4" fmla="*/ 200339 w 2223507"/>
                <a:gd name="connsiteY4" fmla="*/ 2565401 h 4270787"/>
                <a:gd name="connsiteX5" fmla="*/ 623671 w 2223507"/>
                <a:gd name="connsiteY5" fmla="*/ 2133600 h 4270787"/>
                <a:gd name="connsiteX6" fmla="*/ 962340 w 2223507"/>
                <a:gd name="connsiteY6" fmla="*/ 1811868 h 4270787"/>
                <a:gd name="connsiteX7" fmla="*/ 1233274 w 2223507"/>
                <a:gd name="connsiteY7" fmla="*/ 1439335 h 4270787"/>
                <a:gd name="connsiteX8" fmla="*/ 1267138 w 2223507"/>
                <a:gd name="connsiteY8" fmla="*/ 1100670 h 4270787"/>
                <a:gd name="connsiteX9" fmla="*/ 1097804 w 2223507"/>
                <a:gd name="connsiteY9" fmla="*/ 643465 h 4270787"/>
                <a:gd name="connsiteX10" fmla="*/ 801470 w 2223507"/>
                <a:gd name="connsiteY10" fmla="*/ 0 h 4270787"/>
                <a:gd name="connsiteX11" fmla="*/ 1800537 w 2223507"/>
                <a:gd name="connsiteY11" fmla="*/ 795866 h 4270787"/>
                <a:gd name="connsiteX12" fmla="*/ 2079940 w 2223507"/>
                <a:gd name="connsiteY12" fmla="*/ 1405467 h 4270787"/>
                <a:gd name="connsiteX13" fmla="*/ 2181537 w 2223507"/>
                <a:gd name="connsiteY13" fmla="*/ 1964267 h 4270787"/>
                <a:gd name="connsiteX14" fmla="*/ 2206937 w 2223507"/>
                <a:gd name="connsiteY14" fmla="*/ 2785534 h 4270787"/>
                <a:gd name="connsiteX15" fmla="*/ 1936005 w 2223507"/>
                <a:gd name="connsiteY15" fmla="*/ 3556001 h 4270787"/>
                <a:gd name="connsiteX16" fmla="*/ 1402603 w 2223507"/>
                <a:gd name="connsiteY16" fmla="*/ 4114800 h 4270787"/>
                <a:gd name="connsiteX17" fmla="*/ 530538 w 2223507"/>
                <a:gd name="connsiteY17" fmla="*/ 4267201 h 4270787"/>
                <a:gd name="connsiteX0" fmla="*/ 530538 w 2223507"/>
                <a:gd name="connsiteY0" fmla="*/ 4267201 h 4267399"/>
                <a:gd name="connsiteX1" fmla="*/ 285004 w 2223507"/>
                <a:gd name="connsiteY1" fmla="*/ 4004734 h 4267399"/>
                <a:gd name="connsiteX2" fmla="*/ 73337 w 2223507"/>
                <a:gd name="connsiteY2" fmla="*/ 3513667 h 4267399"/>
                <a:gd name="connsiteX3" fmla="*/ 5604 w 2223507"/>
                <a:gd name="connsiteY3" fmla="*/ 3107267 h 4267399"/>
                <a:gd name="connsiteX4" fmla="*/ 200339 w 2223507"/>
                <a:gd name="connsiteY4" fmla="*/ 2565401 h 4267399"/>
                <a:gd name="connsiteX5" fmla="*/ 623671 w 2223507"/>
                <a:gd name="connsiteY5" fmla="*/ 2133600 h 4267399"/>
                <a:gd name="connsiteX6" fmla="*/ 962340 w 2223507"/>
                <a:gd name="connsiteY6" fmla="*/ 1811868 h 4267399"/>
                <a:gd name="connsiteX7" fmla="*/ 1233274 w 2223507"/>
                <a:gd name="connsiteY7" fmla="*/ 1439335 h 4267399"/>
                <a:gd name="connsiteX8" fmla="*/ 1267138 w 2223507"/>
                <a:gd name="connsiteY8" fmla="*/ 1100670 h 4267399"/>
                <a:gd name="connsiteX9" fmla="*/ 1097804 w 2223507"/>
                <a:gd name="connsiteY9" fmla="*/ 643465 h 4267399"/>
                <a:gd name="connsiteX10" fmla="*/ 801470 w 2223507"/>
                <a:gd name="connsiteY10" fmla="*/ 0 h 4267399"/>
                <a:gd name="connsiteX11" fmla="*/ 1800537 w 2223507"/>
                <a:gd name="connsiteY11" fmla="*/ 795866 h 4267399"/>
                <a:gd name="connsiteX12" fmla="*/ 2079940 w 2223507"/>
                <a:gd name="connsiteY12" fmla="*/ 1405467 h 4267399"/>
                <a:gd name="connsiteX13" fmla="*/ 2181537 w 2223507"/>
                <a:gd name="connsiteY13" fmla="*/ 1964267 h 4267399"/>
                <a:gd name="connsiteX14" fmla="*/ 2206937 w 2223507"/>
                <a:gd name="connsiteY14" fmla="*/ 2785534 h 4267399"/>
                <a:gd name="connsiteX15" fmla="*/ 1936005 w 2223507"/>
                <a:gd name="connsiteY15" fmla="*/ 3556001 h 4267399"/>
                <a:gd name="connsiteX16" fmla="*/ 1368736 w 2223507"/>
                <a:gd name="connsiteY16" fmla="*/ 4038600 h 4267399"/>
                <a:gd name="connsiteX17" fmla="*/ 530538 w 2223507"/>
                <a:gd name="connsiteY17" fmla="*/ 4267201 h 4267399"/>
                <a:gd name="connsiteX0" fmla="*/ 530538 w 2223507"/>
                <a:gd name="connsiteY0" fmla="*/ 4267201 h 4279518"/>
                <a:gd name="connsiteX1" fmla="*/ 285004 w 2223507"/>
                <a:gd name="connsiteY1" fmla="*/ 4004734 h 4279518"/>
                <a:gd name="connsiteX2" fmla="*/ 73337 w 2223507"/>
                <a:gd name="connsiteY2" fmla="*/ 3513667 h 4279518"/>
                <a:gd name="connsiteX3" fmla="*/ 5604 w 2223507"/>
                <a:gd name="connsiteY3" fmla="*/ 3107267 h 4279518"/>
                <a:gd name="connsiteX4" fmla="*/ 200339 w 2223507"/>
                <a:gd name="connsiteY4" fmla="*/ 2565401 h 4279518"/>
                <a:gd name="connsiteX5" fmla="*/ 623671 w 2223507"/>
                <a:gd name="connsiteY5" fmla="*/ 2133600 h 4279518"/>
                <a:gd name="connsiteX6" fmla="*/ 962340 w 2223507"/>
                <a:gd name="connsiteY6" fmla="*/ 1811868 h 4279518"/>
                <a:gd name="connsiteX7" fmla="*/ 1233274 w 2223507"/>
                <a:gd name="connsiteY7" fmla="*/ 1439335 h 4279518"/>
                <a:gd name="connsiteX8" fmla="*/ 1267138 w 2223507"/>
                <a:gd name="connsiteY8" fmla="*/ 1100670 h 4279518"/>
                <a:gd name="connsiteX9" fmla="*/ 1097804 w 2223507"/>
                <a:gd name="connsiteY9" fmla="*/ 643465 h 4279518"/>
                <a:gd name="connsiteX10" fmla="*/ 801470 w 2223507"/>
                <a:gd name="connsiteY10" fmla="*/ 0 h 4279518"/>
                <a:gd name="connsiteX11" fmla="*/ 1800537 w 2223507"/>
                <a:gd name="connsiteY11" fmla="*/ 795866 h 4279518"/>
                <a:gd name="connsiteX12" fmla="*/ 2079940 w 2223507"/>
                <a:gd name="connsiteY12" fmla="*/ 1405467 h 4279518"/>
                <a:gd name="connsiteX13" fmla="*/ 2181537 w 2223507"/>
                <a:gd name="connsiteY13" fmla="*/ 1964267 h 4279518"/>
                <a:gd name="connsiteX14" fmla="*/ 2206937 w 2223507"/>
                <a:gd name="connsiteY14" fmla="*/ 2785534 h 4279518"/>
                <a:gd name="connsiteX15" fmla="*/ 1936005 w 2223507"/>
                <a:gd name="connsiteY15" fmla="*/ 3556001 h 4279518"/>
                <a:gd name="connsiteX16" fmla="*/ 1123203 w 2223507"/>
                <a:gd name="connsiteY16" fmla="*/ 4165600 h 4279518"/>
                <a:gd name="connsiteX17" fmla="*/ 530538 w 2223507"/>
                <a:gd name="connsiteY17" fmla="*/ 4267201 h 4279518"/>
                <a:gd name="connsiteX0" fmla="*/ 530538 w 2223507"/>
                <a:gd name="connsiteY0" fmla="*/ 4267201 h 4299688"/>
                <a:gd name="connsiteX1" fmla="*/ 285004 w 2223507"/>
                <a:gd name="connsiteY1" fmla="*/ 4004734 h 4299688"/>
                <a:gd name="connsiteX2" fmla="*/ 73337 w 2223507"/>
                <a:gd name="connsiteY2" fmla="*/ 3513667 h 4299688"/>
                <a:gd name="connsiteX3" fmla="*/ 5604 w 2223507"/>
                <a:gd name="connsiteY3" fmla="*/ 3107267 h 4299688"/>
                <a:gd name="connsiteX4" fmla="*/ 200339 w 2223507"/>
                <a:gd name="connsiteY4" fmla="*/ 2565401 h 4299688"/>
                <a:gd name="connsiteX5" fmla="*/ 623671 w 2223507"/>
                <a:gd name="connsiteY5" fmla="*/ 2133600 h 4299688"/>
                <a:gd name="connsiteX6" fmla="*/ 962340 w 2223507"/>
                <a:gd name="connsiteY6" fmla="*/ 1811868 h 4299688"/>
                <a:gd name="connsiteX7" fmla="*/ 1233274 w 2223507"/>
                <a:gd name="connsiteY7" fmla="*/ 1439335 h 4299688"/>
                <a:gd name="connsiteX8" fmla="*/ 1267138 w 2223507"/>
                <a:gd name="connsiteY8" fmla="*/ 1100670 h 4299688"/>
                <a:gd name="connsiteX9" fmla="*/ 1097804 w 2223507"/>
                <a:gd name="connsiteY9" fmla="*/ 643465 h 4299688"/>
                <a:gd name="connsiteX10" fmla="*/ 801470 w 2223507"/>
                <a:gd name="connsiteY10" fmla="*/ 0 h 4299688"/>
                <a:gd name="connsiteX11" fmla="*/ 1800537 w 2223507"/>
                <a:gd name="connsiteY11" fmla="*/ 795866 h 4299688"/>
                <a:gd name="connsiteX12" fmla="*/ 2079940 w 2223507"/>
                <a:gd name="connsiteY12" fmla="*/ 1405467 h 4299688"/>
                <a:gd name="connsiteX13" fmla="*/ 2181537 w 2223507"/>
                <a:gd name="connsiteY13" fmla="*/ 1964267 h 4299688"/>
                <a:gd name="connsiteX14" fmla="*/ 2206937 w 2223507"/>
                <a:gd name="connsiteY14" fmla="*/ 2785534 h 4299688"/>
                <a:gd name="connsiteX15" fmla="*/ 1936005 w 2223507"/>
                <a:gd name="connsiteY15" fmla="*/ 3556001 h 4299688"/>
                <a:gd name="connsiteX16" fmla="*/ 970803 w 2223507"/>
                <a:gd name="connsiteY16" fmla="*/ 4216400 h 4299688"/>
                <a:gd name="connsiteX17" fmla="*/ 530538 w 2223507"/>
                <a:gd name="connsiteY17" fmla="*/ 4267201 h 4299688"/>
                <a:gd name="connsiteX0" fmla="*/ 530538 w 2237828"/>
                <a:gd name="connsiteY0" fmla="*/ 4267201 h 4292683"/>
                <a:gd name="connsiteX1" fmla="*/ 285004 w 2237828"/>
                <a:gd name="connsiteY1" fmla="*/ 4004734 h 4292683"/>
                <a:gd name="connsiteX2" fmla="*/ 73337 w 2237828"/>
                <a:gd name="connsiteY2" fmla="*/ 3513667 h 4292683"/>
                <a:gd name="connsiteX3" fmla="*/ 5604 w 2237828"/>
                <a:gd name="connsiteY3" fmla="*/ 3107267 h 4292683"/>
                <a:gd name="connsiteX4" fmla="*/ 200339 w 2237828"/>
                <a:gd name="connsiteY4" fmla="*/ 2565401 h 4292683"/>
                <a:gd name="connsiteX5" fmla="*/ 623671 w 2237828"/>
                <a:gd name="connsiteY5" fmla="*/ 2133600 h 4292683"/>
                <a:gd name="connsiteX6" fmla="*/ 962340 w 2237828"/>
                <a:gd name="connsiteY6" fmla="*/ 1811868 h 4292683"/>
                <a:gd name="connsiteX7" fmla="*/ 1233274 w 2237828"/>
                <a:gd name="connsiteY7" fmla="*/ 1439335 h 4292683"/>
                <a:gd name="connsiteX8" fmla="*/ 1267138 w 2237828"/>
                <a:gd name="connsiteY8" fmla="*/ 1100670 h 4292683"/>
                <a:gd name="connsiteX9" fmla="*/ 1097804 w 2237828"/>
                <a:gd name="connsiteY9" fmla="*/ 643465 h 4292683"/>
                <a:gd name="connsiteX10" fmla="*/ 801470 w 2237828"/>
                <a:gd name="connsiteY10" fmla="*/ 0 h 4292683"/>
                <a:gd name="connsiteX11" fmla="*/ 1800537 w 2237828"/>
                <a:gd name="connsiteY11" fmla="*/ 795866 h 4292683"/>
                <a:gd name="connsiteX12" fmla="*/ 2079940 w 2237828"/>
                <a:gd name="connsiteY12" fmla="*/ 1405467 h 4292683"/>
                <a:gd name="connsiteX13" fmla="*/ 2181537 w 2237828"/>
                <a:gd name="connsiteY13" fmla="*/ 1964267 h 4292683"/>
                <a:gd name="connsiteX14" fmla="*/ 2206937 w 2237828"/>
                <a:gd name="connsiteY14" fmla="*/ 2785534 h 4292683"/>
                <a:gd name="connsiteX15" fmla="*/ 1741272 w 2237828"/>
                <a:gd name="connsiteY15" fmla="*/ 3683001 h 4292683"/>
                <a:gd name="connsiteX16" fmla="*/ 970803 w 2237828"/>
                <a:gd name="connsiteY16" fmla="*/ 4216400 h 4292683"/>
                <a:gd name="connsiteX17" fmla="*/ 530538 w 2237828"/>
                <a:gd name="connsiteY17" fmla="*/ 4267201 h 4292683"/>
                <a:gd name="connsiteX0" fmla="*/ 530538 w 2181571"/>
                <a:gd name="connsiteY0" fmla="*/ 4267201 h 4292683"/>
                <a:gd name="connsiteX1" fmla="*/ 285004 w 2181571"/>
                <a:gd name="connsiteY1" fmla="*/ 4004734 h 4292683"/>
                <a:gd name="connsiteX2" fmla="*/ 73337 w 2181571"/>
                <a:gd name="connsiteY2" fmla="*/ 3513667 h 4292683"/>
                <a:gd name="connsiteX3" fmla="*/ 5604 w 2181571"/>
                <a:gd name="connsiteY3" fmla="*/ 3107267 h 4292683"/>
                <a:gd name="connsiteX4" fmla="*/ 200339 w 2181571"/>
                <a:gd name="connsiteY4" fmla="*/ 2565401 h 4292683"/>
                <a:gd name="connsiteX5" fmla="*/ 623671 w 2181571"/>
                <a:gd name="connsiteY5" fmla="*/ 2133600 h 4292683"/>
                <a:gd name="connsiteX6" fmla="*/ 962340 w 2181571"/>
                <a:gd name="connsiteY6" fmla="*/ 1811868 h 4292683"/>
                <a:gd name="connsiteX7" fmla="*/ 1233274 w 2181571"/>
                <a:gd name="connsiteY7" fmla="*/ 1439335 h 4292683"/>
                <a:gd name="connsiteX8" fmla="*/ 1267138 w 2181571"/>
                <a:gd name="connsiteY8" fmla="*/ 1100670 h 4292683"/>
                <a:gd name="connsiteX9" fmla="*/ 1097804 w 2181571"/>
                <a:gd name="connsiteY9" fmla="*/ 643465 h 4292683"/>
                <a:gd name="connsiteX10" fmla="*/ 801470 w 2181571"/>
                <a:gd name="connsiteY10" fmla="*/ 0 h 4292683"/>
                <a:gd name="connsiteX11" fmla="*/ 1800537 w 2181571"/>
                <a:gd name="connsiteY11" fmla="*/ 795866 h 4292683"/>
                <a:gd name="connsiteX12" fmla="*/ 2079940 w 2181571"/>
                <a:gd name="connsiteY12" fmla="*/ 1405467 h 4292683"/>
                <a:gd name="connsiteX13" fmla="*/ 2181537 w 2181571"/>
                <a:gd name="connsiteY13" fmla="*/ 1964267 h 4292683"/>
                <a:gd name="connsiteX14" fmla="*/ 2071470 w 2181571"/>
                <a:gd name="connsiteY14" fmla="*/ 2844801 h 4292683"/>
                <a:gd name="connsiteX15" fmla="*/ 1741272 w 2181571"/>
                <a:gd name="connsiteY15" fmla="*/ 3683001 h 4292683"/>
                <a:gd name="connsiteX16" fmla="*/ 970803 w 2181571"/>
                <a:gd name="connsiteY16" fmla="*/ 4216400 h 4292683"/>
                <a:gd name="connsiteX17" fmla="*/ 530538 w 2181571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800537 w 2173112"/>
                <a:gd name="connsiteY11" fmla="*/ 795866 h 4292683"/>
                <a:gd name="connsiteX12" fmla="*/ 2079940 w 2173112"/>
                <a:gd name="connsiteY12" fmla="*/ 14054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800537 w 2173422"/>
                <a:gd name="connsiteY11" fmla="*/ 795866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422"/>
                <a:gd name="connsiteY0" fmla="*/ 4267201 h 4292683"/>
                <a:gd name="connsiteX1" fmla="*/ 285004 w 2173422"/>
                <a:gd name="connsiteY1" fmla="*/ 4004734 h 4292683"/>
                <a:gd name="connsiteX2" fmla="*/ 73337 w 2173422"/>
                <a:gd name="connsiteY2" fmla="*/ 3513667 h 4292683"/>
                <a:gd name="connsiteX3" fmla="*/ 5604 w 2173422"/>
                <a:gd name="connsiteY3" fmla="*/ 3107267 h 4292683"/>
                <a:gd name="connsiteX4" fmla="*/ 200339 w 2173422"/>
                <a:gd name="connsiteY4" fmla="*/ 2565401 h 4292683"/>
                <a:gd name="connsiteX5" fmla="*/ 623671 w 2173422"/>
                <a:gd name="connsiteY5" fmla="*/ 2133600 h 4292683"/>
                <a:gd name="connsiteX6" fmla="*/ 962340 w 2173422"/>
                <a:gd name="connsiteY6" fmla="*/ 1811868 h 4292683"/>
                <a:gd name="connsiteX7" fmla="*/ 1233274 w 2173422"/>
                <a:gd name="connsiteY7" fmla="*/ 1439335 h 4292683"/>
                <a:gd name="connsiteX8" fmla="*/ 1267138 w 2173422"/>
                <a:gd name="connsiteY8" fmla="*/ 1100670 h 4292683"/>
                <a:gd name="connsiteX9" fmla="*/ 1097804 w 2173422"/>
                <a:gd name="connsiteY9" fmla="*/ 643465 h 4292683"/>
                <a:gd name="connsiteX10" fmla="*/ 801470 w 2173422"/>
                <a:gd name="connsiteY10" fmla="*/ 0 h 4292683"/>
                <a:gd name="connsiteX11" fmla="*/ 1749737 w 2173422"/>
                <a:gd name="connsiteY11" fmla="*/ 804333 h 4292683"/>
                <a:gd name="connsiteX12" fmla="*/ 2046073 w 2173422"/>
                <a:gd name="connsiteY12" fmla="*/ 1405467 h 4292683"/>
                <a:gd name="connsiteX13" fmla="*/ 2173070 w 2173422"/>
                <a:gd name="connsiteY13" fmla="*/ 2074333 h 4292683"/>
                <a:gd name="connsiteX14" fmla="*/ 2071470 w 2173422"/>
                <a:gd name="connsiteY14" fmla="*/ 2844801 h 4292683"/>
                <a:gd name="connsiteX15" fmla="*/ 1741272 w 2173422"/>
                <a:gd name="connsiteY15" fmla="*/ 3683001 h 4292683"/>
                <a:gd name="connsiteX16" fmla="*/ 970803 w 2173422"/>
                <a:gd name="connsiteY16" fmla="*/ 4216400 h 4292683"/>
                <a:gd name="connsiteX17" fmla="*/ 530538 w 2173422"/>
                <a:gd name="connsiteY17" fmla="*/ 4267201 h 4292683"/>
                <a:gd name="connsiteX0" fmla="*/ 530538 w 2173112"/>
                <a:gd name="connsiteY0" fmla="*/ 4267201 h 4292683"/>
                <a:gd name="connsiteX1" fmla="*/ 285004 w 2173112"/>
                <a:gd name="connsiteY1" fmla="*/ 4004734 h 4292683"/>
                <a:gd name="connsiteX2" fmla="*/ 73337 w 2173112"/>
                <a:gd name="connsiteY2" fmla="*/ 3513667 h 4292683"/>
                <a:gd name="connsiteX3" fmla="*/ 5604 w 2173112"/>
                <a:gd name="connsiteY3" fmla="*/ 3107267 h 4292683"/>
                <a:gd name="connsiteX4" fmla="*/ 200339 w 2173112"/>
                <a:gd name="connsiteY4" fmla="*/ 2565401 h 4292683"/>
                <a:gd name="connsiteX5" fmla="*/ 623671 w 2173112"/>
                <a:gd name="connsiteY5" fmla="*/ 2133600 h 4292683"/>
                <a:gd name="connsiteX6" fmla="*/ 962340 w 2173112"/>
                <a:gd name="connsiteY6" fmla="*/ 1811868 h 4292683"/>
                <a:gd name="connsiteX7" fmla="*/ 1233274 w 2173112"/>
                <a:gd name="connsiteY7" fmla="*/ 1439335 h 4292683"/>
                <a:gd name="connsiteX8" fmla="*/ 1267138 w 2173112"/>
                <a:gd name="connsiteY8" fmla="*/ 1100670 h 4292683"/>
                <a:gd name="connsiteX9" fmla="*/ 1097804 w 2173112"/>
                <a:gd name="connsiteY9" fmla="*/ 643465 h 4292683"/>
                <a:gd name="connsiteX10" fmla="*/ 801470 w 2173112"/>
                <a:gd name="connsiteY10" fmla="*/ 0 h 4292683"/>
                <a:gd name="connsiteX11" fmla="*/ 1749737 w 2173112"/>
                <a:gd name="connsiteY11" fmla="*/ 804333 h 4292683"/>
                <a:gd name="connsiteX12" fmla="*/ 2079940 w 2173112"/>
                <a:gd name="connsiteY12" fmla="*/ 1430867 h 4292683"/>
                <a:gd name="connsiteX13" fmla="*/ 2173070 w 2173112"/>
                <a:gd name="connsiteY13" fmla="*/ 2074333 h 4292683"/>
                <a:gd name="connsiteX14" fmla="*/ 2071470 w 2173112"/>
                <a:gd name="connsiteY14" fmla="*/ 2844801 h 4292683"/>
                <a:gd name="connsiteX15" fmla="*/ 1741272 w 2173112"/>
                <a:gd name="connsiteY15" fmla="*/ 3683001 h 4292683"/>
                <a:gd name="connsiteX16" fmla="*/ 970803 w 2173112"/>
                <a:gd name="connsiteY16" fmla="*/ 4216400 h 4292683"/>
                <a:gd name="connsiteX17" fmla="*/ 530538 w 2173112"/>
                <a:gd name="connsiteY17" fmla="*/ 4267201 h 4292683"/>
                <a:gd name="connsiteX0" fmla="*/ 530538 w 2132392"/>
                <a:gd name="connsiteY0" fmla="*/ 4267201 h 4292683"/>
                <a:gd name="connsiteX1" fmla="*/ 285004 w 2132392"/>
                <a:gd name="connsiteY1" fmla="*/ 4004734 h 4292683"/>
                <a:gd name="connsiteX2" fmla="*/ 73337 w 2132392"/>
                <a:gd name="connsiteY2" fmla="*/ 3513667 h 4292683"/>
                <a:gd name="connsiteX3" fmla="*/ 5604 w 2132392"/>
                <a:gd name="connsiteY3" fmla="*/ 3107267 h 4292683"/>
                <a:gd name="connsiteX4" fmla="*/ 200339 w 2132392"/>
                <a:gd name="connsiteY4" fmla="*/ 2565401 h 4292683"/>
                <a:gd name="connsiteX5" fmla="*/ 623671 w 2132392"/>
                <a:gd name="connsiteY5" fmla="*/ 2133600 h 4292683"/>
                <a:gd name="connsiteX6" fmla="*/ 962340 w 2132392"/>
                <a:gd name="connsiteY6" fmla="*/ 1811868 h 4292683"/>
                <a:gd name="connsiteX7" fmla="*/ 1233274 w 2132392"/>
                <a:gd name="connsiteY7" fmla="*/ 1439335 h 4292683"/>
                <a:gd name="connsiteX8" fmla="*/ 1267138 w 2132392"/>
                <a:gd name="connsiteY8" fmla="*/ 1100670 h 4292683"/>
                <a:gd name="connsiteX9" fmla="*/ 1097804 w 2132392"/>
                <a:gd name="connsiteY9" fmla="*/ 643465 h 4292683"/>
                <a:gd name="connsiteX10" fmla="*/ 801470 w 2132392"/>
                <a:gd name="connsiteY10" fmla="*/ 0 h 4292683"/>
                <a:gd name="connsiteX11" fmla="*/ 1749737 w 2132392"/>
                <a:gd name="connsiteY11" fmla="*/ 804333 h 4292683"/>
                <a:gd name="connsiteX12" fmla="*/ 2079940 w 2132392"/>
                <a:gd name="connsiteY12" fmla="*/ 1430867 h 4292683"/>
                <a:gd name="connsiteX13" fmla="*/ 2130737 w 2132392"/>
                <a:gd name="connsiteY13" fmla="*/ 2201333 h 4292683"/>
                <a:gd name="connsiteX14" fmla="*/ 2071470 w 2132392"/>
                <a:gd name="connsiteY14" fmla="*/ 2844801 h 4292683"/>
                <a:gd name="connsiteX15" fmla="*/ 1741272 w 2132392"/>
                <a:gd name="connsiteY15" fmla="*/ 3683001 h 4292683"/>
                <a:gd name="connsiteX16" fmla="*/ 970803 w 2132392"/>
                <a:gd name="connsiteY16" fmla="*/ 4216400 h 4292683"/>
                <a:gd name="connsiteX17" fmla="*/ 530538 w 2132392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67201 h 4292683"/>
                <a:gd name="connsiteX1" fmla="*/ 285004 w 2134180"/>
                <a:gd name="connsiteY1" fmla="*/ 4004734 h 4292683"/>
                <a:gd name="connsiteX2" fmla="*/ 73337 w 2134180"/>
                <a:gd name="connsiteY2" fmla="*/ 3513667 h 4292683"/>
                <a:gd name="connsiteX3" fmla="*/ 5604 w 2134180"/>
                <a:gd name="connsiteY3" fmla="*/ 3107267 h 4292683"/>
                <a:gd name="connsiteX4" fmla="*/ 200339 w 2134180"/>
                <a:gd name="connsiteY4" fmla="*/ 2565401 h 4292683"/>
                <a:gd name="connsiteX5" fmla="*/ 623671 w 2134180"/>
                <a:gd name="connsiteY5" fmla="*/ 2133600 h 4292683"/>
                <a:gd name="connsiteX6" fmla="*/ 962340 w 2134180"/>
                <a:gd name="connsiteY6" fmla="*/ 1811868 h 4292683"/>
                <a:gd name="connsiteX7" fmla="*/ 1233274 w 2134180"/>
                <a:gd name="connsiteY7" fmla="*/ 1439335 h 4292683"/>
                <a:gd name="connsiteX8" fmla="*/ 1267138 w 2134180"/>
                <a:gd name="connsiteY8" fmla="*/ 1100670 h 4292683"/>
                <a:gd name="connsiteX9" fmla="*/ 1097804 w 2134180"/>
                <a:gd name="connsiteY9" fmla="*/ 643465 h 4292683"/>
                <a:gd name="connsiteX10" fmla="*/ 801470 w 2134180"/>
                <a:gd name="connsiteY10" fmla="*/ 0 h 4292683"/>
                <a:gd name="connsiteX11" fmla="*/ 1749737 w 2134180"/>
                <a:gd name="connsiteY11" fmla="*/ 804333 h 4292683"/>
                <a:gd name="connsiteX12" fmla="*/ 2020673 w 2134180"/>
                <a:gd name="connsiteY12" fmla="*/ 1439334 h 4292683"/>
                <a:gd name="connsiteX13" fmla="*/ 2130737 w 2134180"/>
                <a:gd name="connsiteY13" fmla="*/ 2201333 h 4292683"/>
                <a:gd name="connsiteX14" fmla="*/ 2071470 w 2134180"/>
                <a:gd name="connsiteY14" fmla="*/ 2844801 h 4292683"/>
                <a:gd name="connsiteX15" fmla="*/ 1741272 w 2134180"/>
                <a:gd name="connsiteY15" fmla="*/ 3683001 h 4292683"/>
                <a:gd name="connsiteX16" fmla="*/ 970803 w 2134180"/>
                <a:gd name="connsiteY16" fmla="*/ 4216400 h 4292683"/>
                <a:gd name="connsiteX17" fmla="*/ 530538 w 2134180"/>
                <a:gd name="connsiteY17" fmla="*/ 4267201 h 4292683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749737 w 2134180"/>
                <a:gd name="connsiteY11" fmla="*/ 767145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097804 w 2134180"/>
                <a:gd name="connsiteY9" fmla="*/ 60627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370040 w 2134180"/>
                <a:gd name="connsiteY9" fmla="*/ 792217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267138 w 2134180"/>
                <a:gd name="connsiteY8" fmla="*/ 1063482 h 4255495"/>
                <a:gd name="connsiteX9" fmla="*/ 1515232 w 2134180"/>
                <a:gd name="connsiteY9" fmla="*/ 878990 h 4255495"/>
                <a:gd name="connsiteX10" fmla="*/ 1200750 w 2134180"/>
                <a:gd name="connsiteY10" fmla="*/ 0 h 4255495"/>
                <a:gd name="connsiteX11" fmla="*/ 1894928 w 2134180"/>
                <a:gd name="connsiteY11" fmla="*/ 891106 h 4255495"/>
                <a:gd name="connsiteX12" fmla="*/ 2020673 w 2134180"/>
                <a:gd name="connsiteY12" fmla="*/ 1402146 h 4255495"/>
                <a:gd name="connsiteX13" fmla="*/ 2130737 w 2134180"/>
                <a:gd name="connsiteY13" fmla="*/ 2164145 h 4255495"/>
                <a:gd name="connsiteX14" fmla="*/ 2071470 w 2134180"/>
                <a:gd name="connsiteY14" fmla="*/ 2807613 h 4255495"/>
                <a:gd name="connsiteX15" fmla="*/ 1741272 w 2134180"/>
                <a:gd name="connsiteY15" fmla="*/ 3645813 h 4255495"/>
                <a:gd name="connsiteX16" fmla="*/ 970803 w 2134180"/>
                <a:gd name="connsiteY16" fmla="*/ 4179212 h 4255495"/>
                <a:gd name="connsiteX17" fmla="*/ 530538 w 2134180"/>
                <a:gd name="connsiteY17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233274 w 2134180"/>
                <a:gd name="connsiteY7" fmla="*/ 1402147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774680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962340 w 2134180"/>
                <a:gd name="connsiteY6" fmla="*/ 1911037 h 4255495"/>
                <a:gd name="connsiteX7" fmla="*/ 1396616 w 2134180"/>
                <a:gd name="connsiteY7" fmla="*/ 1575691 h 4255495"/>
                <a:gd name="connsiteX8" fmla="*/ 1515232 w 2134180"/>
                <a:gd name="connsiteY8" fmla="*/ 878990 h 4255495"/>
                <a:gd name="connsiteX9" fmla="*/ 1200750 w 2134180"/>
                <a:gd name="connsiteY9" fmla="*/ 0 h 4255495"/>
                <a:gd name="connsiteX10" fmla="*/ 1894928 w 2134180"/>
                <a:gd name="connsiteY10" fmla="*/ 891106 h 4255495"/>
                <a:gd name="connsiteX11" fmla="*/ 2020673 w 2134180"/>
                <a:gd name="connsiteY11" fmla="*/ 1402146 h 4255495"/>
                <a:gd name="connsiteX12" fmla="*/ 2130737 w 2134180"/>
                <a:gd name="connsiteY12" fmla="*/ 2164145 h 4255495"/>
                <a:gd name="connsiteX13" fmla="*/ 2071470 w 2134180"/>
                <a:gd name="connsiteY13" fmla="*/ 2807613 h 4255495"/>
                <a:gd name="connsiteX14" fmla="*/ 1741272 w 2134180"/>
                <a:gd name="connsiteY14" fmla="*/ 3645813 h 4255495"/>
                <a:gd name="connsiteX15" fmla="*/ 970803 w 2134180"/>
                <a:gd name="connsiteY15" fmla="*/ 4179212 h 4255495"/>
                <a:gd name="connsiteX16" fmla="*/ 530538 w 2134180"/>
                <a:gd name="connsiteY16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096412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30013 h 4255495"/>
                <a:gd name="connsiteX1" fmla="*/ 285004 w 2134180"/>
                <a:gd name="connsiteY1" fmla="*/ 3967546 h 4255495"/>
                <a:gd name="connsiteX2" fmla="*/ 73337 w 2134180"/>
                <a:gd name="connsiteY2" fmla="*/ 3476479 h 4255495"/>
                <a:gd name="connsiteX3" fmla="*/ 5604 w 2134180"/>
                <a:gd name="connsiteY3" fmla="*/ 3070079 h 4255495"/>
                <a:gd name="connsiteX4" fmla="*/ 200339 w 2134180"/>
                <a:gd name="connsiteY4" fmla="*/ 2528213 h 4255495"/>
                <a:gd name="connsiteX5" fmla="*/ 623671 w 2134180"/>
                <a:gd name="connsiteY5" fmla="*/ 2183184 h 4255495"/>
                <a:gd name="connsiteX6" fmla="*/ 1396616 w 2134180"/>
                <a:gd name="connsiteY6" fmla="*/ 1575691 h 4255495"/>
                <a:gd name="connsiteX7" fmla="*/ 1515232 w 2134180"/>
                <a:gd name="connsiteY7" fmla="*/ 878990 h 4255495"/>
                <a:gd name="connsiteX8" fmla="*/ 1200750 w 2134180"/>
                <a:gd name="connsiteY8" fmla="*/ 0 h 4255495"/>
                <a:gd name="connsiteX9" fmla="*/ 1894928 w 2134180"/>
                <a:gd name="connsiteY9" fmla="*/ 891106 h 4255495"/>
                <a:gd name="connsiteX10" fmla="*/ 2020673 w 2134180"/>
                <a:gd name="connsiteY10" fmla="*/ 1402146 h 4255495"/>
                <a:gd name="connsiteX11" fmla="*/ 2130737 w 2134180"/>
                <a:gd name="connsiteY11" fmla="*/ 2164145 h 4255495"/>
                <a:gd name="connsiteX12" fmla="*/ 2071470 w 2134180"/>
                <a:gd name="connsiteY12" fmla="*/ 2807613 h 4255495"/>
                <a:gd name="connsiteX13" fmla="*/ 1741272 w 2134180"/>
                <a:gd name="connsiteY13" fmla="*/ 3645813 h 4255495"/>
                <a:gd name="connsiteX14" fmla="*/ 970803 w 2134180"/>
                <a:gd name="connsiteY14" fmla="*/ 4179212 h 4255495"/>
                <a:gd name="connsiteX15" fmla="*/ 530538 w 2134180"/>
                <a:gd name="connsiteY15" fmla="*/ 4230013 h 4255495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30538 w 2134180"/>
                <a:gd name="connsiteY0" fmla="*/ 4242410 h 4267892"/>
                <a:gd name="connsiteX1" fmla="*/ 285004 w 2134180"/>
                <a:gd name="connsiteY1" fmla="*/ 3979943 h 4267892"/>
                <a:gd name="connsiteX2" fmla="*/ 73337 w 2134180"/>
                <a:gd name="connsiteY2" fmla="*/ 3488876 h 4267892"/>
                <a:gd name="connsiteX3" fmla="*/ 5604 w 2134180"/>
                <a:gd name="connsiteY3" fmla="*/ 3082476 h 4267892"/>
                <a:gd name="connsiteX4" fmla="*/ 200339 w 2134180"/>
                <a:gd name="connsiteY4" fmla="*/ 2540610 h 4267892"/>
                <a:gd name="connsiteX5" fmla="*/ 623671 w 2134180"/>
                <a:gd name="connsiteY5" fmla="*/ 2195581 h 4267892"/>
                <a:gd name="connsiteX6" fmla="*/ 1396616 w 2134180"/>
                <a:gd name="connsiteY6" fmla="*/ 1588088 h 4267892"/>
                <a:gd name="connsiteX7" fmla="*/ 1515232 w 2134180"/>
                <a:gd name="connsiteY7" fmla="*/ 891387 h 4267892"/>
                <a:gd name="connsiteX8" fmla="*/ 1364092 w 2134180"/>
                <a:gd name="connsiteY8" fmla="*/ 0 h 4267892"/>
                <a:gd name="connsiteX9" fmla="*/ 1894928 w 2134180"/>
                <a:gd name="connsiteY9" fmla="*/ 903503 h 4267892"/>
                <a:gd name="connsiteX10" fmla="*/ 2020673 w 2134180"/>
                <a:gd name="connsiteY10" fmla="*/ 1414543 h 4267892"/>
                <a:gd name="connsiteX11" fmla="*/ 2130737 w 2134180"/>
                <a:gd name="connsiteY11" fmla="*/ 2176542 h 4267892"/>
                <a:gd name="connsiteX12" fmla="*/ 2071470 w 2134180"/>
                <a:gd name="connsiteY12" fmla="*/ 2820010 h 4267892"/>
                <a:gd name="connsiteX13" fmla="*/ 1741272 w 2134180"/>
                <a:gd name="connsiteY13" fmla="*/ 3658210 h 4267892"/>
                <a:gd name="connsiteX14" fmla="*/ 970803 w 2134180"/>
                <a:gd name="connsiteY14" fmla="*/ 4191609 h 4267892"/>
                <a:gd name="connsiteX15" fmla="*/ 530538 w 2134180"/>
                <a:gd name="connsiteY15" fmla="*/ 4242410 h 4267892"/>
                <a:gd name="connsiteX0" fmla="*/ 540731 w 2144373"/>
                <a:gd name="connsiteY0" fmla="*/ 4242410 h 4271885"/>
                <a:gd name="connsiteX1" fmla="*/ 22962 w 2144373"/>
                <a:gd name="connsiteY1" fmla="*/ 4203072 h 4271885"/>
                <a:gd name="connsiteX2" fmla="*/ 83530 w 2144373"/>
                <a:gd name="connsiteY2" fmla="*/ 3488876 h 4271885"/>
                <a:gd name="connsiteX3" fmla="*/ 15797 w 2144373"/>
                <a:gd name="connsiteY3" fmla="*/ 3082476 h 4271885"/>
                <a:gd name="connsiteX4" fmla="*/ 210532 w 2144373"/>
                <a:gd name="connsiteY4" fmla="*/ 2540610 h 4271885"/>
                <a:gd name="connsiteX5" fmla="*/ 633864 w 2144373"/>
                <a:gd name="connsiteY5" fmla="*/ 2195581 h 4271885"/>
                <a:gd name="connsiteX6" fmla="*/ 1406809 w 2144373"/>
                <a:gd name="connsiteY6" fmla="*/ 1588088 h 4271885"/>
                <a:gd name="connsiteX7" fmla="*/ 1525425 w 2144373"/>
                <a:gd name="connsiteY7" fmla="*/ 891387 h 4271885"/>
                <a:gd name="connsiteX8" fmla="*/ 1374285 w 2144373"/>
                <a:gd name="connsiteY8" fmla="*/ 0 h 4271885"/>
                <a:gd name="connsiteX9" fmla="*/ 1905121 w 2144373"/>
                <a:gd name="connsiteY9" fmla="*/ 903503 h 4271885"/>
                <a:gd name="connsiteX10" fmla="*/ 2030866 w 2144373"/>
                <a:gd name="connsiteY10" fmla="*/ 1414543 h 4271885"/>
                <a:gd name="connsiteX11" fmla="*/ 2140930 w 2144373"/>
                <a:gd name="connsiteY11" fmla="*/ 2176542 h 4271885"/>
                <a:gd name="connsiteX12" fmla="*/ 2081663 w 2144373"/>
                <a:gd name="connsiteY12" fmla="*/ 2820010 h 4271885"/>
                <a:gd name="connsiteX13" fmla="*/ 1751465 w 2144373"/>
                <a:gd name="connsiteY13" fmla="*/ 3658210 h 4271885"/>
                <a:gd name="connsiteX14" fmla="*/ 980996 w 2144373"/>
                <a:gd name="connsiteY14" fmla="*/ 4191609 h 4271885"/>
                <a:gd name="connsiteX15" fmla="*/ 540731 w 2144373"/>
                <a:gd name="connsiteY15" fmla="*/ 4242410 h 4271885"/>
                <a:gd name="connsiteX0" fmla="*/ 60966 w 2245377"/>
                <a:gd name="connsiteY0" fmla="*/ 4701064 h 4701073"/>
                <a:gd name="connsiteX1" fmla="*/ 123966 w 2245377"/>
                <a:gd name="connsiteY1" fmla="*/ 4203072 h 4701073"/>
                <a:gd name="connsiteX2" fmla="*/ 184534 w 2245377"/>
                <a:gd name="connsiteY2" fmla="*/ 3488876 h 4701073"/>
                <a:gd name="connsiteX3" fmla="*/ 116801 w 2245377"/>
                <a:gd name="connsiteY3" fmla="*/ 3082476 h 4701073"/>
                <a:gd name="connsiteX4" fmla="*/ 311536 w 2245377"/>
                <a:gd name="connsiteY4" fmla="*/ 2540610 h 4701073"/>
                <a:gd name="connsiteX5" fmla="*/ 734868 w 2245377"/>
                <a:gd name="connsiteY5" fmla="*/ 2195581 h 4701073"/>
                <a:gd name="connsiteX6" fmla="*/ 1507813 w 2245377"/>
                <a:gd name="connsiteY6" fmla="*/ 1588088 h 4701073"/>
                <a:gd name="connsiteX7" fmla="*/ 1626429 w 2245377"/>
                <a:gd name="connsiteY7" fmla="*/ 891387 h 4701073"/>
                <a:gd name="connsiteX8" fmla="*/ 1475289 w 2245377"/>
                <a:gd name="connsiteY8" fmla="*/ 0 h 4701073"/>
                <a:gd name="connsiteX9" fmla="*/ 2006125 w 2245377"/>
                <a:gd name="connsiteY9" fmla="*/ 903503 h 4701073"/>
                <a:gd name="connsiteX10" fmla="*/ 2131870 w 2245377"/>
                <a:gd name="connsiteY10" fmla="*/ 1414543 h 4701073"/>
                <a:gd name="connsiteX11" fmla="*/ 2241934 w 2245377"/>
                <a:gd name="connsiteY11" fmla="*/ 2176542 h 4701073"/>
                <a:gd name="connsiteX12" fmla="*/ 2182667 w 2245377"/>
                <a:gd name="connsiteY12" fmla="*/ 2820010 h 4701073"/>
                <a:gd name="connsiteX13" fmla="*/ 1852469 w 2245377"/>
                <a:gd name="connsiteY13" fmla="*/ 3658210 h 4701073"/>
                <a:gd name="connsiteX14" fmla="*/ 1082000 w 2245377"/>
                <a:gd name="connsiteY14" fmla="*/ 4191609 h 4701073"/>
                <a:gd name="connsiteX15" fmla="*/ 60966 w 2245377"/>
                <a:gd name="connsiteY15" fmla="*/ 4701064 h 4701073"/>
                <a:gd name="connsiteX0" fmla="*/ 536933 w 2721344"/>
                <a:gd name="connsiteY0" fmla="*/ 4701064 h 4703413"/>
                <a:gd name="connsiteX1" fmla="*/ 1014 w 2721344"/>
                <a:gd name="connsiteY1" fmla="*/ 3979943 h 4703413"/>
                <a:gd name="connsiteX2" fmla="*/ 660501 w 2721344"/>
                <a:gd name="connsiteY2" fmla="*/ 3488876 h 4703413"/>
                <a:gd name="connsiteX3" fmla="*/ 592768 w 2721344"/>
                <a:gd name="connsiteY3" fmla="*/ 3082476 h 4703413"/>
                <a:gd name="connsiteX4" fmla="*/ 787503 w 2721344"/>
                <a:gd name="connsiteY4" fmla="*/ 2540610 h 4703413"/>
                <a:gd name="connsiteX5" fmla="*/ 1210835 w 2721344"/>
                <a:gd name="connsiteY5" fmla="*/ 2195581 h 4703413"/>
                <a:gd name="connsiteX6" fmla="*/ 1983780 w 2721344"/>
                <a:gd name="connsiteY6" fmla="*/ 1588088 h 4703413"/>
                <a:gd name="connsiteX7" fmla="*/ 2102396 w 2721344"/>
                <a:gd name="connsiteY7" fmla="*/ 891387 h 4703413"/>
                <a:gd name="connsiteX8" fmla="*/ 1951256 w 2721344"/>
                <a:gd name="connsiteY8" fmla="*/ 0 h 4703413"/>
                <a:gd name="connsiteX9" fmla="*/ 2482092 w 2721344"/>
                <a:gd name="connsiteY9" fmla="*/ 903503 h 4703413"/>
                <a:gd name="connsiteX10" fmla="*/ 2607837 w 2721344"/>
                <a:gd name="connsiteY10" fmla="*/ 1414543 h 4703413"/>
                <a:gd name="connsiteX11" fmla="*/ 2717901 w 2721344"/>
                <a:gd name="connsiteY11" fmla="*/ 2176542 h 4703413"/>
                <a:gd name="connsiteX12" fmla="*/ 2658634 w 2721344"/>
                <a:gd name="connsiteY12" fmla="*/ 2820010 h 4703413"/>
                <a:gd name="connsiteX13" fmla="*/ 2328436 w 2721344"/>
                <a:gd name="connsiteY13" fmla="*/ 3658210 h 4703413"/>
                <a:gd name="connsiteX14" fmla="*/ 1557967 w 2721344"/>
                <a:gd name="connsiteY14" fmla="*/ 4191609 h 4703413"/>
                <a:gd name="connsiteX15" fmla="*/ 536933 w 2721344"/>
                <a:gd name="connsiteY15" fmla="*/ 4701064 h 4703413"/>
                <a:gd name="connsiteX0" fmla="*/ 316782 w 2737132"/>
                <a:gd name="connsiteY0" fmla="*/ 4750648 h 4752777"/>
                <a:gd name="connsiteX1" fmla="*/ 16802 w 2737132"/>
                <a:gd name="connsiteY1" fmla="*/ 3979943 h 4752777"/>
                <a:gd name="connsiteX2" fmla="*/ 676289 w 2737132"/>
                <a:gd name="connsiteY2" fmla="*/ 3488876 h 4752777"/>
                <a:gd name="connsiteX3" fmla="*/ 608556 w 2737132"/>
                <a:gd name="connsiteY3" fmla="*/ 3082476 h 4752777"/>
                <a:gd name="connsiteX4" fmla="*/ 803291 w 2737132"/>
                <a:gd name="connsiteY4" fmla="*/ 2540610 h 4752777"/>
                <a:gd name="connsiteX5" fmla="*/ 1226623 w 2737132"/>
                <a:gd name="connsiteY5" fmla="*/ 2195581 h 4752777"/>
                <a:gd name="connsiteX6" fmla="*/ 1999568 w 2737132"/>
                <a:gd name="connsiteY6" fmla="*/ 1588088 h 4752777"/>
                <a:gd name="connsiteX7" fmla="*/ 2118184 w 2737132"/>
                <a:gd name="connsiteY7" fmla="*/ 891387 h 4752777"/>
                <a:gd name="connsiteX8" fmla="*/ 1967044 w 2737132"/>
                <a:gd name="connsiteY8" fmla="*/ 0 h 4752777"/>
                <a:gd name="connsiteX9" fmla="*/ 2497880 w 2737132"/>
                <a:gd name="connsiteY9" fmla="*/ 903503 h 4752777"/>
                <a:gd name="connsiteX10" fmla="*/ 2623625 w 2737132"/>
                <a:gd name="connsiteY10" fmla="*/ 1414543 h 4752777"/>
                <a:gd name="connsiteX11" fmla="*/ 2733689 w 2737132"/>
                <a:gd name="connsiteY11" fmla="*/ 2176542 h 4752777"/>
                <a:gd name="connsiteX12" fmla="*/ 2674422 w 2737132"/>
                <a:gd name="connsiteY12" fmla="*/ 2820010 h 4752777"/>
                <a:gd name="connsiteX13" fmla="*/ 2344224 w 2737132"/>
                <a:gd name="connsiteY13" fmla="*/ 3658210 h 4752777"/>
                <a:gd name="connsiteX14" fmla="*/ 1573755 w 2737132"/>
                <a:gd name="connsiteY14" fmla="*/ 4191609 h 4752777"/>
                <a:gd name="connsiteX15" fmla="*/ 316782 w 2737132"/>
                <a:gd name="connsiteY15" fmla="*/ 4750648 h 4752777"/>
                <a:gd name="connsiteX0" fmla="*/ 332426 w 2752776"/>
                <a:gd name="connsiteY0" fmla="*/ 4750648 h 4752777"/>
                <a:gd name="connsiteX1" fmla="*/ 32446 w 2752776"/>
                <a:gd name="connsiteY1" fmla="*/ 3979943 h 4752777"/>
                <a:gd name="connsiteX2" fmla="*/ 74867 w 2752776"/>
                <a:gd name="connsiteY2" fmla="*/ 3377311 h 4752777"/>
                <a:gd name="connsiteX3" fmla="*/ 624200 w 2752776"/>
                <a:gd name="connsiteY3" fmla="*/ 3082476 h 4752777"/>
                <a:gd name="connsiteX4" fmla="*/ 818935 w 2752776"/>
                <a:gd name="connsiteY4" fmla="*/ 2540610 h 4752777"/>
                <a:gd name="connsiteX5" fmla="*/ 1242267 w 2752776"/>
                <a:gd name="connsiteY5" fmla="*/ 2195581 h 4752777"/>
                <a:gd name="connsiteX6" fmla="*/ 2015212 w 2752776"/>
                <a:gd name="connsiteY6" fmla="*/ 1588088 h 4752777"/>
                <a:gd name="connsiteX7" fmla="*/ 2133828 w 2752776"/>
                <a:gd name="connsiteY7" fmla="*/ 891387 h 4752777"/>
                <a:gd name="connsiteX8" fmla="*/ 1982688 w 2752776"/>
                <a:gd name="connsiteY8" fmla="*/ 0 h 4752777"/>
                <a:gd name="connsiteX9" fmla="*/ 2513524 w 2752776"/>
                <a:gd name="connsiteY9" fmla="*/ 903503 h 4752777"/>
                <a:gd name="connsiteX10" fmla="*/ 2639269 w 2752776"/>
                <a:gd name="connsiteY10" fmla="*/ 1414543 h 4752777"/>
                <a:gd name="connsiteX11" fmla="*/ 2749333 w 2752776"/>
                <a:gd name="connsiteY11" fmla="*/ 2176542 h 4752777"/>
                <a:gd name="connsiteX12" fmla="*/ 2690066 w 2752776"/>
                <a:gd name="connsiteY12" fmla="*/ 2820010 h 4752777"/>
                <a:gd name="connsiteX13" fmla="*/ 2359868 w 2752776"/>
                <a:gd name="connsiteY13" fmla="*/ 3658210 h 4752777"/>
                <a:gd name="connsiteX14" fmla="*/ 1589399 w 2752776"/>
                <a:gd name="connsiteY14" fmla="*/ 4191609 h 4752777"/>
                <a:gd name="connsiteX15" fmla="*/ 332426 w 2752776"/>
                <a:gd name="connsiteY15" fmla="*/ 4750648 h 4752777"/>
                <a:gd name="connsiteX0" fmla="*/ 317016 w 2737366"/>
                <a:gd name="connsiteY0" fmla="*/ 4750648 h 4752777"/>
                <a:gd name="connsiteX1" fmla="*/ 17036 w 2737366"/>
                <a:gd name="connsiteY1" fmla="*/ 3979943 h 4752777"/>
                <a:gd name="connsiteX2" fmla="*/ 59457 w 2737366"/>
                <a:gd name="connsiteY2" fmla="*/ 3377311 h 4752777"/>
                <a:gd name="connsiteX3" fmla="*/ 245810 w 2737366"/>
                <a:gd name="connsiteY3" fmla="*/ 2958516 h 4752777"/>
                <a:gd name="connsiteX4" fmla="*/ 803525 w 2737366"/>
                <a:gd name="connsiteY4" fmla="*/ 2540610 h 4752777"/>
                <a:gd name="connsiteX5" fmla="*/ 1226857 w 2737366"/>
                <a:gd name="connsiteY5" fmla="*/ 2195581 h 4752777"/>
                <a:gd name="connsiteX6" fmla="*/ 1999802 w 2737366"/>
                <a:gd name="connsiteY6" fmla="*/ 1588088 h 4752777"/>
                <a:gd name="connsiteX7" fmla="*/ 2118418 w 2737366"/>
                <a:gd name="connsiteY7" fmla="*/ 891387 h 4752777"/>
                <a:gd name="connsiteX8" fmla="*/ 1967278 w 2737366"/>
                <a:gd name="connsiteY8" fmla="*/ 0 h 4752777"/>
                <a:gd name="connsiteX9" fmla="*/ 2498114 w 2737366"/>
                <a:gd name="connsiteY9" fmla="*/ 903503 h 4752777"/>
                <a:gd name="connsiteX10" fmla="*/ 2623859 w 2737366"/>
                <a:gd name="connsiteY10" fmla="*/ 1414543 h 4752777"/>
                <a:gd name="connsiteX11" fmla="*/ 2733923 w 2737366"/>
                <a:gd name="connsiteY11" fmla="*/ 2176542 h 4752777"/>
                <a:gd name="connsiteX12" fmla="*/ 2674656 w 2737366"/>
                <a:gd name="connsiteY12" fmla="*/ 2820010 h 4752777"/>
                <a:gd name="connsiteX13" fmla="*/ 2344458 w 2737366"/>
                <a:gd name="connsiteY13" fmla="*/ 3658210 h 4752777"/>
                <a:gd name="connsiteX14" fmla="*/ 1573989 w 2737366"/>
                <a:gd name="connsiteY14" fmla="*/ 4191609 h 4752777"/>
                <a:gd name="connsiteX15" fmla="*/ 317016 w 2737366"/>
                <a:gd name="connsiteY15" fmla="*/ 4750648 h 4752777"/>
                <a:gd name="connsiteX0" fmla="*/ 317016 w 2737366"/>
                <a:gd name="connsiteY0" fmla="*/ 4750648 h 4758734"/>
                <a:gd name="connsiteX1" fmla="*/ 17036 w 2737366"/>
                <a:gd name="connsiteY1" fmla="*/ 3979943 h 4758734"/>
                <a:gd name="connsiteX2" fmla="*/ 59457 w 2737366"/>
                <a:gd name="connsiteY2" fmla="*/ 3377311 h 4758734"/>
                <a:gd name="connsiteX3" fmla="*/ 245810 w 2737366"/>
                <a:gd name="connsiteY3" fmla="*/ 2958516 h 4758734"/>
                <a:gd name="connsiteX4" fmla="*/ 803525 w 2737366"/>
                <a:gd name="connsiteY4" fmla="*/ 2540610 h 4758734"/>
                <a:gd name="connsiteX5" fmla="*/ 1226857 w 2737366"/>
                <a:gd name="connsiteY5" fmla="*/ 2195581 h 4758734"/>
                <a:gd name="connsiteX6" fmla="*/ 1999802 w 2737366"/>
                <a:gd name="connsiteY6" fmla="*/ 1588088 h 4758734"/>
                <a:gd name="connsiteX7" fmla="*/ 2118418 w 2737366"/>
                <a:gd name="connsiteY7" fmla="*/ 891387 h 4758734"/>
                <a:gd name="connsiteX8" fmla="*/ 1967278 w 2737366"/>
                <a:gd name="connsiteY8" fmla="*/ 0 h 4758734"/>
                <a:gd name="connsiteX9" fmla="*/ 2498114 w 2737366"/>
                <a:gd name="connsiteY9" fmla="*/ 903503 h 4758734"/>
                <a:gd name="connsiteX10" fmla="*/ 2623859 w 2737366"/>
                <a:gd name="connsiteY10" fmla="*/ 1414543 h 4758734"/>
                <a:gd name="connsiteX11" fmla="*/ 2733923 w 2737366"/>
                <a:gd name="connsiteY11" fmla="*/ 2176542 h 4758734"/>
                <a:gd name="connsiteX12" fmla="*/ 2674656 w 2737366"/>
                <a:gd name="connsiteY12" fmla="*/ 2820010 h 4758734"/>
                <a:gd name="connsiteX13" fmla="*/ 2344458 w 2737366"/>
                <a:gd name="connsiteY13" fmla="*/ 3658210 h 4758734"/>
                <a:gd name="connsiteX14" fmla="*/ 1446944 w 2737366"/>
                <a:gd name="connsiteY14" fmla="*/ 4340362 h 4758734"/>
                <a:gd name="connsiteX15" fmla="*/ 317016 w 2737366"/>
                <a:gd name="connsiteY15" fmla="*/ 4750648 h 4758734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8 w 2737366"/>
                <a:gd name="connsiteY7" fmla="*/ 891387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498114 w 2737366"/>
                <a:gd name="connsiteY9" fmla="*/ 903503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7366"/>
                <a:gd name="connsiteY0" fmla="*/ 4750648 h 4758735"/>
                <a:gd name="connsiteX1" fmla="*/ 17036 w 2737366"/>
                <a:gd name="connsiteY1" fmla="*/ 3979943 h 4758735"/>
                <a:gd name="connsiteX2" fmla="*/ 59457 w 2737366"/>
                <a:gd name="connsiteY2" fmla="*/ 3377311 h 4758735"/>
                <a:gd name="connsiteX3" fmla="*/ 245810 w 2737366"/>
                <a:gd name="connsiteY3" fmla="*/ 2958516 h 4758735"/>
                <a:gd name="connsiteX4" fmla="*/ 803525 w 2737366"/>
                <a:gd name="connsiteY4" fmla="*/ 2540610 h 4758735"/>
                <a:gd name="connsiteX5" fmla="*/ 1226857 w 2737366"/>
                <a:gd name="connsiteY5" fmla="*/ 2195581 h 4758735"/>
                <a:gd name="connsiteX6" fmla="*/ 1818313 w 2737366"/>
                <a:gd name="connsiteY6" fmla="*/ 1612880 h 4758735"/>
                <a:gd name="connsiteX7" fmla="*/ 2118417 w 2737366"/>
                <a:gd name="connsiteY7" fmla="*/ 1064931 h 4758735"/>
                <a:gd name="connsiteX8" fmla="*/ 1967278 w 2737366"/>
                <a:gd name="connsiteY8" fmla="*/ 0 h 4758735"/>
                <a:gd name="connsiteX9" fmla="*/ 2570710 w 2737366"/>
                <a:gd name="connsiteY9" fmla="*/ 1064651 h 4758735"/>
                <a:gd name="connsiteX10" fmla="*/ 2623859 w 2737366"/>
                <a:gd name="connsiteY10" fmla="*/ 1414543 h 4758735"/>
                <a:gd name="connsiteX11" fmla="*/ 2733923 w 2737366"/>
                <a:gd name="connsiteY11" fmla="*/ 2176542 h 4758735"/>
                <a:gd name="connsiteX12" fmla="*/ 2674656 w 2737366"/>
                <a:gd name="connsiteY12" fmla="*/ 2820010 h 4758735"/>
                <a:gd name="connsiteX13" fmla="*/ 2344458 w 2737366"/>
                <a:gd name="connsiteY13" fmla="*/ 3658210 h 4758735"/>
                <a:gd name="connsiteX14" fmla="*/ 1446944 w 2737366"/>
                <a:gd name="connsiteY14" fmla="*/ 4340362 h 4758735"/>
                <a:gd name="connsiteX15" fmla="*/ 317016 w 2737366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570710 w 2734918"/>
                <a:gd name="connsiteY9" fmla="*/ 1064651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750648 h 4758735"/>
                <a:gd name="connsiteX1" fmla="*/ 17036 w 2734918"/>
                <a:gd name="connsiteY1" fmla="*/ 3979943 h 4758735"/>
                <a:gd name="connsiteX2" fmla="*/ 59457 w 2734918"/>
                <a:gd name="connsiteY2" fmla="*/ 3377311 h 4758735"/>
                <a:gd name="connsiteX3" fmla="*/ 245810 w 2734918"/>
                <a:gd name="connsiteY3" fmla="*/ 2958516 h 4758735"/>
                <a:gd name="connsiteX4" fmla="*/ 803525 w 2734918"/>
                <a:gd name="connsiteY4" fmla="*/ 2540610 h 4758735"/>
                <a:gd name="connsiteX5" fmla="*/ 1226857 w 2734918"/>
                <a:gd name="connsiteY5" fmla="*/ 2195581 h 4758735"/>
                <a:gd name="connsiteX6" fmla="*/ 1818313 w 2734918"/>
                <a:gd name="connsiteY6" fmla="*/ 1612880 h 4758735"/>
                <a:gd name="connsiteX7" fmla="*/ 2118417 w 2734918"/>
                <a:gd name="connsiteY7" fmla="*/ 1064931 h 4758735"/>
                <a:gd name="connsiteX8" fmla="*/ 1967278 w 2734918"/>
                <a:gd name="connsiteY8" fmla="*/ 0 h 4758735"/>
                <a:gd name="connsiteX9" fmla="*/ 2625158 w 2734918"/>
                <a:gd name="connsiteY9" fmla="*/ 1337365 h 4758735"/>
                <a:gd name="connsiteX10" fmla="*/ 2660158 w 2734918"/>
                <a:gd name="connsiteY10" fmla="*/ 1774029 h 4758735"/>
                <a:gd name="connsiteX11" fmla="*/ 2733923 w 2734918"/>
                <a:gd name="connsiteY11" fmla="*/ 2176542 h 4758735"/>
                <a:gd name="connsiteX12" fmla="*/ 2674656 w 2734918"/>
                <a:gd name="connsiteY12" fmla="*/ 2820010 h 4758735"/>
                <a:gd name="connsiteX13" fmla="*/ 2344458 w 2734918"/>
                <a:gd name="connsiteY13" fmla="*/ 3658210 h 4758735"/>
                <a:gd name="connsiteX14" fmla="*/ 1446944 w 2734918"/>
                <a:gd name="connsiteY14" fmla="*/ 4340362 h 4758735"/>
                <a:gd name="connsiteX15" fmla="*/ 317016 w 2734918"/>
                <a:gd name="connsiteY15" fmla="*/ 4750648 h 4758735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818313 w 2734918"/>
                <a:gd name="connsiteY6" fmla="*/ 1005473 h 4151328"/>
                <a:gd name="connsiteX7" fmla="*/ 2118417 w 2734918"/>
                <a:gd name="connsiteY7" fmla="*/ 457524 h 4151328"/>
                <a:gd name="connsiteX8" fmla="*/ 2239513 w 2734918"/>
                <a:gd name="connsiteY8" fmla="*/ 0 h 4151328"/>
                <a:gd name="connsiteX9" fmla="*/ 2625158 w 2734918"/>
                <a:gd name="connsiteY9" fmla="*/ 729958 h 4151328"/>
                <a:gd name="connsiteX10" fmla="*/ 2660158 w 2734918"/>
                <a:gd name="connsiteY10" fmla="*/ 1166622 h 4151328"/>
                <a:gd name="connsiteX11" fmla="*/ 2733923 w 2734918"/>
                <a:gd name="connsiteY11" fmla="*/ 1569135 h 4151328"/>
                <a:gd name="connsiteX12" fmla="*/ 2674656 w 2734918"/>
                <a:gd name="connsiteY12" fmla="*/ 2212603 h 4151328"/>
                <a:gd name="connsiteX13" fmla="*/ 2344458 w 2734918"/>
                <a:gd name="connsiteY13" fmla="*/ 3050803 h 4151328"/>
                <a:gd name="connsiteX14" fmla="*/ 1446944 w 2734918"/>
                <a:gd name="connsiteY14" fmla="*/ 3732955 h 4151328"/>
                <a:gd name="connsiteX15" fmla="*/ 317016 w 2734918"/>
                <a:gd name="connsiteY15" fmla="*/ 4143241 h 4151328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818313 w 2734918"/>
                <a:gd name="connsiteY6" fmla="*/ 1008045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5813 h 4153900"/>
                <a:gd name="connsiteX1" fmla="*/ 17036 w 2734918"/>
                <a:gd name="connsiteY1" fmla="*/ 3375108 h 4153900"/>
                <a:gd name="connsiteX2" fmla="*/ 59457 w 2734918"/>
                <a:gd name="connsiteY2" fmla="*/ 2772476 h 4153900"/>
                <a:gd name="connsiteX3" fmla="*/ 245810 w 2734918"/>
                <a:gd name="connsiteY3" fmla="*/ 2353681 h 4153900"/>
                <a:gd name="connsiteX4" fmla="*/ 803525 w 2734918"/>
                <a:gd name="connsiteY4" fmla="*/ 1935775 h 4153900"/>
                <a:gd name="connsiteX5" fmla="*/ 1226857 w 2734918"/>
                <a:gd name="connsiteY5" fmla="*/ 1590746 h 4153900"/>
                <a:gd name="connsiteX6" fmla="*/ 1945357 w 2734918"/>
                <a:gd name="connsiteY6" fmla="*/ 1094818 h 4153900"/>
                <a:gd name="connsiteX7" fmla="*/ 2239513 w 2734918"/>
                <a:gd name="connsiteY7" fmla="*/ 2572 h 4153900"/>
                <a:gd name="connsiteX8" fmla="*/ 2625158 w 2734918"/>
                <a:gd name="connsiteY8" fmla="*/ 732530 h 4153900"/>
                <a:gd name="connsiteX9" fmla="*/ 2660158 w 2734918"/>
                <a:gd name="connsiteY9" fmla="*/ 1169194 h 4153900"/>
                <a:gd name="connsiteX10" fmla="*/ 2733923 w 2734918"/>
                <a:gd name="connsiteY10" fmla="*/ 1571707 h 4153900"/>
                <a:gd name="connsiteX11" fmla="*/ 2674656 w 2734918"/>
                <a:gd name="connsiteY11" fmla="*/ 2215175 h 4153900"/>
                <a:gd name="connsiteX12" fmla="*/ 2344458 w 2734918"/>
                <a:gd name="connsiteY12" fmla="*/ 3053375 h 4153900"/>
                <a:gd name="connsiteX13" fmla="*/ 1446944 w 2734918"/>
                <a:gd name="connsiteY13" fmla="*/ 3735527 h 4153900"/>
                <a:gd name="connsiteX14" fmla="*/ 317016 w 2734918"/>
                <a:gd name="connsiteY14" fmla="*/ 4145813 h 4153900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25158 w 2734918"/>
                <a:gd name="connsiteY8" fmla="*/ 729958 h 4151328"/>
                <a:gd name="connsiteX9" fmla="*/ 2660158 w 2734918"/>
                <a:gd name="connsiteY9" fmla="*/ 1166622 h 4151328"/>
                <a:gd name="connsiteX10" fmla="*/ 2733923 w 2734918"/>
                <a:gd name="connsiteY10" fmla="*/ 1569135 h 4151328"/>
                <a:gd name="connsiteX11" fmla="*/ 2674656 w 2734918"/>
                <a:gd name="connsiteY11" fmla="*/ 2212603 h 4151328"/>
                <a:gd name="connsiteX12" fmla="*/ 2344458 w 2734918"/>
                <a:gd name="connsiteY12" fmla="*/ 3050803 h 4151328"/>
                <a:gd name="connsiteX13" fmla="*/ 1446944 w 2734918"/>
                <a:gd name="connsiteY13" fmla="*/ 3732955 h 4151328"/>
                <a:gd name="connsiteX14" fmla="*/ 317016 w 2734918"/>
                <a:gd name="connsiteY14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166622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151328"/>
                <a:gd name="connsiteX1" fmla="*/ 17036 w 2734918"/>
                <a:gd name="connsiteY1" fmla="*/ 3372536 h 4151328"/>
                <a:gd name="connsiteX2" fmla="*/ 59457 w 2734918"/>
                <a:gd name="connsiteY2" fmla="*/ 2769904 h 4151328"/>
                <a:gd name="connsiteX3" fmla="*/ 245810 w 2734918"/>
                <a:gd name="connsiteY3" fmla="*/ 2351109 h 4151328"/>
                <a:gd name="connsiteX4" fmla="*/ 803525 w 2734918"/>
                <a:gd name="connsiteY4" fmla="*/ 1933203 h 4151328"/>
                <a:gd name="connsiteX5" fmla="*/ 1226857 w 2734918"/>
                <a:gd name="connsiteY5" fmla="*/ 1588174 h 4151328"/>
                <a:gd name="connsiteX6" fmla="*/ 1945357 w 2734918"/>
                <a:gd name="connsiteY6" fmla="*/ 1092246 h 4151328"/>
                <a:gd name="connsiteX7" fmla="*/ 2239513 w 2734918"/>
                <a:gd name="connsiteY7" fmla="*/ 0 h 4151328"/>
                <a:gd name="connsiteX8" fmla="*/ 2660158 w 2734918"/>
                <a:gd name="connsiteY8" fmla="*/ 1017869 h 4151328"/>
                <a:gd name="connsiteX9" fmla="*/ 2733923 w 2734918"/>
                <a:gd name="connsiteY9" fmla="*/ 1569135 h 4151328"/>
                <a:gd name="connsiteX10" fmla="*/ 2674656 w 2734918"/>
                <a:gd name="connsiteY10" fmla="*/ 2212603 h 4151328"/>
                <a:gd name="connsiteX11" fmla="*/ 2344458 w 2734918"/>
                <a:gd name="connsiteY11" fmla="*/ 3050803 h 4151328"/>
                <a:gd name="connsiteX12" fmla="*/ 1446944 w 2734918"/>
                <a:gd name="connsiteY12" fmla="*/ 3732955 h 4151328"/>
                <a:gd name="connsiteX13" fmla="*/ 317016 w 2734918"/>
                <a:gd name="connsiteY13" fmla="*/ 4143241 h 4151328"/>
                <a:gd name="connsiteX0" fmla="*/ 317016 w 2734918"/>
                <a:gd name="connsiteY0" fmla="*/ 4143241 h 4208662"/>
                <a:gd name="connsiteX1" fmla="*/ 17036 w 2734918"/>
                <a:gd name="connsiteY1" fmla="*/ 3372536 h 4208662"/>
                <a:gd name="connsiteX2" fmla="*/ 59457 w 2734918"/>
                <a:gd name="connsiteY2" fmla="*/ 2769904 h 4208662"/>
                <a:gd name="connsiteX3" fmla="*/ 245810 w 2734918"/>
                <a:gd name="connsiteY3" fmla="*/ 2351109 h 4208662"/>
                <a:gd name="connsiteX4" fmla="*/ 803525 w 2734918"/>
                <a:gd name="connsiteY4" fmla="*/ 1933203 h 4208662"/>
                <a:gd name="connsiteX5" fmla="*/ 1226857 w 2734918"/>
                <a:gd name="connsiteY5" fmla="*/ 1588174 h 4208662"/>
                <a:gd name="connsiteX6" fmla="*/ 1945357 w 2734918"/>
                <a:gd name="connsiteY6" fmla="*/ 1092246 h 4208662"/>
                <a:gd name="connsiteX7" fmla="*/ 2239513 w 2734918"/>
                <a:gd name="connsiteY7" fmla="*/ 0 h 4208662"/>
                <a:gd name="connsiteX8" fmla="*/ 2660158 w 2734918"/>
                <a:gd name="connsiteY8" fmla="*/ 1017869 h 4208662"/>
                <a:gd name="connsiteX9" fmla="*/ 2733923 w 2734918"/>
                <a:gd name="connsiteY9" fmla="*/ 1569135 h 4208662"/>
                <a:gd name="connsiteX10" fmla="*/ 2674656 w 2734918"/>
                <a:gd name="connsiteY10" fmla="*/ 2212603 h 4208662"/>
                <a:gd name="connsiteX11" fmla="*/ 2344458 w 2734918"/>
                <a:gd name="connsiteY11" fmla="*/ 3050803 h 4208662"/>
                <a:gd name="connsiteX12" fmla="*/ 866175 w 2734918"/>
                <a:gd name="connsiteY12" fmla="*/ 4042857 h 4208662"/>
                <a:gd name="connsiteX13" fmla="*/ 317016 w 2734918"/>
                <a:gd name="connsiteY13" fmla="*/ 4143241 h 4208662"/>
                <a:gd name="connsiteX0" fmla="*/ 122641 w 2722035"/>
                <a:gd name="connsiteY0" fmla="*/ 4106053 h 4183576"/>
                <a:gd name="connsiteX1" fmla="*/ 4153 w 2722035"/>
                <a:gd name="connsiteY1" fmla="*/ 3372536 h 4183576"/>
                <a:gd name="connsiteX2" fmla="*/ 46574 w 2722035"/>
                <a:gd name="connsiteY2" fmla="*/ 2769904 h 4183576"/>
                <a:gd name="connsiteX3" fmla="*/ 232927 w 2722035"/>
                <a:gd name="connsiteY3" fmla="*/ 2351109 h 4183576"/>
                <a:gd name="connsiteX4" fmla="*/ 790642 w 2722035"/>
                <a:gd name="connsiteY4" fmla="*/ 1933203 h 4183576"/>
                <a:gd name="connsiteX5" fmla="*/ 1213974 w 2722035"/>
                <a:gd name="connsiteY5" fmla="*/ 1588174 h 4183576"/>
                <a:gd name="connsiteX6" fmla="*/ 1932474 w 2722035"/>
                <a:gd name="connsiteY6" fmla="*/ 1092246 h 4183576"/>
                <a:gd name="connsiteX7" fmla="*/ 2226630 w 2722035"/>
                <a:gd name="connsiteY7" fmla="*/ 0 h 4183576"/>
                <a:gd name="connsiteX8" fmla="*/ 2647275 w 2722035"/>
                <a:gd name="connsiteY8" fmla="*/ 1017869 h 4183576"/>
                <a:gd name="connsiteX9" fmla="*/ 2721040 w 2722035"/>
                <a:gd name="connsiteY9" fmla="*/ 1569135 h 4183576"/>
                <a:gd name="connsiteX10" fmla="*/ 2661773 w 2722035"/>
                <a:gd name="connsiteY10" fmla="*/ 2212603 h 4183576"/>
                <a:gd name="connsiteX11" fmla="*/ 2331575 w 2722035"/>
                <a:gd name="connsiteY11" fmla="*/ 3050803 h 4183576"/>
                <a:gd name="connsiteX12" fmla="*/ 853292 w 2722035"/>
                <a:gd name="connsiteY12" fmla="*/ 4042857 h 4183576"/>
                <a:gd name="connsiteX13" fmla="*/ 122641 w 2722035"/>
                <a:gd name="connsiteY13" fmla="*/ 4106053 h 4183576"/>
                <a:gd name="connsiteX0" fmla="*/ 122641 w 2744054"/>
                <a:gd name="connsiteY0" fmla="*/ 4106053 h 4169078"/>
                <a:gd name="connsiteX1" fmla="*/ 4153 w 2744054"/>
                <a:gd name="connsiteY1" fmla="*/ 3372536 h 4169078"/>
                <a:gd name="connsiteX2" fmla="*/ 46574 w 2744054"/>
                <a:gd name="connsiteY2" fmla="*/ 2769904 h 4169078"/>
                <a:gd name="connsiteX3" fmla="*/ 232927 w 2744054"/>
                <a:gd name="connsiteY3" fmla="*/ 2351109 h 4169078"/>
                <a:gd name="connsiteX4" fmla="*/ 790642 w 2744054"/>
                <a:gd name="connsiteY4" fmla="*/ 1933203 h 4169078"/>
                <a:gd name="connsiteX5" fmla="*/ 1213974 w 2744054"/>
                <a:gd name="connsiteY5" fmla="*/ 1588174 h 4169078"/>
                <a:gd name="connsiteX6" fmla="*/ 1932474 w 2744054"/>
                <a:gd name="connsiteY6" fmla="*/ 1092246 h 4169078"/>
                <a:gd name="connsiteX7" fmla="*/ 2226630 w 2744054"/>
                <a:gd name="connsiteY7" fmla="*/ 0 h 4169078"/>
                <a:gd name="connsiteX8" fmla="*/ 2647275 w 2744054"/>
                <a:gd name="connsiteY8" fmla="*/ 1017869 h 4169078"/>
                <a:gd name="connsiteX9" fmla="*/ 2721040 w 2744054"/>
                <a:gd name="connsiteY9" fmla="*/ 1569135 h 4169078"/>
                <a:gd name="connsiteX10" fmla="*/ 2661773 w 2744054"/>
                <a:gd name="connsiteY10" fmla="*/ 2212603 h 4169078"/>
                <a:gd name="connsiteX11" fmla="*/ 1895998 w 2744054"/>
                <a:gd name="connsiteY11" fmla="*/ 3335912 h 4169078"/>
                <a:gd name="connsiteX12" fmla="*/ 853292 w 2744054"/>
                <a:gd name="connsiteY12" fmla="*/ 4042857 h 4169078"/>
                <a:gd name="connsiteX13" fmla="*/ 122641 w 2744054"/>
                <a:gd name="connsiteY13" fmla="*/ 4106053 h 4169078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74486"/>
                <a:gd name="connsiteX1" fmla="*/ 742 w 2903985"/>
                <a:gd name="connsiteY1" fmla="*/ 3298159 h 4174486"/>
                <a:gd name="connsiteX2" fmla="*/ 206505 w 2903985"/>
                <a:gd name="connsiteY2" fmla="*/ 2769904 h 4174486"/>
                <a:gd name="connsiteX3" fmla="*/ 392858 w 2903985"/>
                <a:gd name="connsiteY3" fmla="*/ 2351109 h 4174486"/>
                <a:gd name="connsiteX4" fmla="*/ 950573 w 2903985"/>
                <a:gd name="connsiteY4" fmla="*/ 1933203 h 4174486"/>
                <a:gd name="connsiteX5" fmla="*/ 1373905 w 2903985"/>
                <a:gd name="connsiteY5" fmla="*/ 1588174 h 4174486"/>
                <a:gd name="connsiteX6" fmla="*/ 2092405 w 2903985"/>
                <a:gd name="connsiteY6" fmla="*/ 1092246 h 4174486"/>
                <a:gd name="connsiteX7" fmla="*/ 2386561 w 2903985"/>
                <a:gd name="connsiteY7" fmla="*/ 0 h 4174486"/>
                <a:gd name="connsiteX8" fmla="*/ 2807206 w 2903985"/>
                <a:gd name="connsiteY8" fmla="*/ 1017869 h 4174486"/>
                <a:gd name="connsiteX9" fmla="*/ 2880971 w 2903985"/>
                <a:gd name="connsiteY9" fmla="*/ 1569135 h 4174486"/>
                <a:gd name="connsiteX10" fmla="*/ 2821704 w 2903985"/>
                <a:gd name="connsiteY10" fmla="*/ 2212603 h 4174486"/>
                <a:gd name="connsiteX11" fmla="*/ 2055929 w 2903985"/>
                <a:gd name="connsiteY11" fmla="*/ 3335912 h 4174486"/>
                <a:gd name="connsiteX12" fmla="*/ 1013223 w 2903985"/>
                <a:gd name="connsiteY12" fmla="*/ 4042857 h 4174486"/>
                <a:gd name="connsiteX13" fmla="*/ 282572 w 2903985"/>
                <a:gd name="connsiteY13" fmla="*/ 4106053 h 4174486"/>
                <a:gd name="connsiteX0" fmla="*/ 282572 w 2903985"/>
                <a:gd name="connsiteY0" fmla="*/ 4106053 h 4185196"/>
                <a:gd name="connsiteX1" fmla="*/ 742 w 2903985"/>
                <a:gd name="connsiteY1" fmla="*/ 3298159 h 4185196"/>
                <a:gd name="connsiteX2" fmla="*/ 206505 w 2903985"/>
                <a:gd name="connsiteY2" fmla="*/ 2769904 h 4185196"/>
                <a:gd name="connsiteX3" fmla="*/ 392858 w 2903985"/>
                <a:gd name="connsiteY3" fmla="*/ 2351109 h 4185196"/>
                <a:gd name="connsiteX4" fmla="*/ 950573 w 2903985"/>
                <a:gd name="connsiteY4" fmla="*/ 1933203 h 4185196"/>
                <a:gd name="connsiteX5" fmla="*/ 1373905 w 2903985"/>
                <a:gd name="connsiteY5" fmla="*/ 1588174 h 4185196"/>
                <a:gd name="connsiteX6" fmla="*/ 2092405 w 2903985"/>
                <a:gd name="connsiteY6" fmla="*/ 1092246 h 4185196"/>
                <a:gd name="connsiteX7" fmla="*/ 2386561 w 2903985"/>
                <a:gd name="connsiteY7" fmla="*/ 0 h 4185196"/>
                <a:gd name="connsiteX8" fmla="*/ 2807206 w 2903985"/>
                <a:gd name="connsiteY8" fmla="*/ 1017869 h 4185196"/>
                <a:gd name="connsiteX9" fmla="*/ 2880971 w 2903985"/>
                <a:gd name="connsiteY9" fmla="*/ 1569135 h 4185196"/>
                <a:gd name="connsiteX10" fmla="*/ 2821704 w 2903985"/>
                <a:gd name="connsiteY10" fmla="*/ 2212603 h 4185196"/>
                <a:gd name="connsiteX11" fmla="*/ 2055929 w 2903985"/>
                <a:gd name="connsiteY11" fmla="*/ 3335912 h 4185196"/>
                <a:gd name="connsiteX12" fmla="*/ 886181 w 2903985"/>
                <a:gd name="connsiteY12" fmla="*/ 4067649 h 4185196"/>
                <a:gd name="connsiteX13" fmla="*/ 282572 w 2903985"/>
                <a:gd name="connsiteY13" fmla="*/ 4106053 h 4185196"/>
                <a:gd name="connsiteX0" fmla="*/ 282572 w 2903985"/>
                <a:gd name="connsiteY0" fmla="*/ 4106053 h 4165095"/>
                <a:gd name="connsiteX1" fmla="*/ 742 w 2903985"/>
                <a:gd name="connsiteY1" fmla="*/ 3298159 h 4165095"/>
                <a:gd name="connsiteX2" fmla="*/ 206505 w 2903985"/>
                <a:gd name="connsiteY2" fmla="*/ 2769904 h 4165095"/>
                <a:gd name="connsiteX3" fmla="*/ 392858 w 2903985"/>
                <a:gd name="connsiteY3" fmla="*/ 2351109 h 4165095"/>
                <a:gd name="connsiteX4" fmla="*/ 950573 w 2903985"/>
                <a:gd name="connsiteY4" fmla="*/ 1933203 h 4165095"/>
                <a:gd name="connsiteX5" fmla="*/ 1373905 w 2903985"/>
                <a:gd name="connsiteY5" fmla="*/ 1588174 h 4165095"/>
                <a:gd name="connsiteX6" fmla="*/ 2092405 w 2903985"/>
                <a:gd name="connsiteY6" fmla="*/ 1092246 h 4165095"/>
                <a:gd name="connsiteX7" fmla="*/ 2386561 w 2903985"/>
                <a:gd name="connsiteY7" fmla="*/ 0 h 4165095"/>
                <a:gd name="connsiteX8" fmla="*/ 2807206 w 2903985"/>
                <a:gd name="connsiteY8" fmla="*/ 1017869 h 4165095"/>
                <a:gd name="connsiteX9" fmla="*/ 2880971 w 2903985"/>
                <a:gd name="connsiteY9" fmla="*/ 1569135 h 4165095"/>
                <a:gd name="connsiteX10" fmla="*/ 2821704 w 2903985"/>
                <a:gd name="connsiteY10" fmla="*/ 2212603 h 4165095"/>
                <a:gd name="connsiteX11" fmla="*/ 2055929 w 2903985"/>
                <a:gd name="connsiteY11" fmla="*/ 3335912 h 4165095"/>
                <a:gd name="connsiteX12" fmla="*/ 886181 w 2903985"/>
                <a:gd name="connsiteY12" fmla="*/ 4067649 h 4165095"/>
                <a:gd name="connsiteX13" fmla="*/ 282572 w 2903985"/>
                <a:gd name="connsiteY13" fmla="*/ 4106053 h 4165095"/>
                <a:gd name="connsiteX0" fmla="*/ 282572 w 2903985"/>
                <a:gd name="connsiteY0" fmla="*/ 4106053 h 4227697"/>
                <a:gd name="connsiteX1" fmla="*/ 742 w 2903985"/>
                <a:gd name="connsiteY1" fmla="*/ 3298159 h 4227697"/>
                <a:gd name="connsiteX2" fmla="*/ 206505 w 2903985"/>
                <a:gd name="connsiteY2" fmla="*/ 2769904 h 4227697"/>
                <a:gd name="connsiteX3" fmla="*/ 392858 w 2903985"/>
                <a:gd name="connsiteY3" fmla="*/ 2351109 h 4227697"/>
                <a:gd name="connsiteX4" fmla="*/ 950573 w 2903985"/>
                <a:gd name="connsiteY4" fmla="*/ 1933203 h 4227697"/>
                <a:gd name="connsiteX5" fmla="*/ 1373905 w 2903985"/>
                <a:gd name="connsiteY5" fmla="*/ 1588174 h 4227697"/>
                <a:gd name="connsiteX6" fmla="*/ 2092405 w 2903985"/>
                <a:gd name="connsiteY6" fmla="*/ 1092246 h 4227697"/>
                <a:gd name="connsiteX7" fmla="*/ 2386561 w 2903985"/>
                <a:gd name="connsiteY7" fmla="*/ 0 h 4227697"/>
                <a:gd name="connsiteX8" fmla="*/ 2807206 w 2903985"/>
                <a:gd name="connsiteY8" fmla="*/ 1017869 h 4227697"/>
                <a:gd name="connsiteX9" fmla="*/ 2880971 w 2903985"/>
                <a:gd name="connsiteY9" fmla="*/ 1569135 h 4227697"/>
                <a:gd name="connsiteX10" fmla="*/ 2821704 w 2903985"/>
                <a:gd name="connsiteY10" fmla="*/ 2212603 h 4227697"/>
                <a:gd name="connsiteX11" fmla="*/ 2055929 w 2903985"/>
                <a:gd name="connsiteY11" fmla="*/ 3335912 h 4227697"/>
                <a:gd name="connsiteX12" fmla="*/ 777287 w 2903985"/>
                <a:gd name="connsiteY12" fmla="*/ 4191608 h 4227697"/>
                <a:gd name="connsiteX13" fmla="*/ 282572 w 2903985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1373905 w 2910047"/>
                <a:gd name="connsiteY5" fmla="*/ 1588174 h 4227697"/>
                <a:gd name="connsiteX6" fmla="*/ 2092405 w 2910047"/>
                <a:gd name="connsiteY6" fmla="*/ 1092246 h 4227697"/>
                <a:gd name="connsiteX7" fmla="*/ 2386561 w 2910047"/>
                <a:gd name="connsiteY7" fmla="*/ 0 h 4227697"/>
                <a:gd name="connsiteX8" fmla="*/ 2807206 w 2910047"/>
                <a:gd name="connsiteY8" fmla="*/ 1017869 h 4227697"/>
                <a:gd name="connsiteX9" fmla="*/ 2880971 w 2910047"/>
                <a:gd name="connsiteY9" fmla="*/ 1569135 h 4227697"/>
                <a:gd name="connsiteX10" fmla="*/ 2821704 w 2910047"/>
                <a:gd name="connsiteY10" fmla="*/ 2212603 h 4227697"/>
                <a:gd name="connsiteX11" fmla="*/ 1965183 w 2910047"/>
                <a:gd name="connsiteY11" fmla="*/ 3261536 h 4227697"/>
                <a:gd name="connsiteX12" fmla="*/ 777287 w 2910047"/>
                <a:gd name="connsiteY12" fmla="*/ 4191608 h 4227697"/>
                <a:gd name="connsiteX13" fmla="*/ 282572 w 2910047"/>
                <a:gd name="connsiteY13" fmla="*/ 4106053 h 4227697"/>
                <a:gd name="connsiteX0" fmla="*/ 282572 w 2910047"/>
                <a:gd name="connsiteY0" fmla="*/ 4106053 h 4227697"/>
                <a:gd name="connsiteX1" fmla="*/ 742 w 2910047"/>
                <a:gd name="connsiteY1" fmla="*/ 3298159 h 4227697"/>
                <a:gd name="connsiteX2" fmla="*/ 206505 w 2910047"/>
                <a:gd name="connsiteY2" fmla="*/ 2769904 h 4227697"/>
                <a:gd name="connsiteX3" fmla="*/ 392858 w 2910047"/>
                <a:gd name="connsiteY3" fmla="*/ 2351109 h 4227697"/>
                <a:gd name="connsiteX4" fmla="*/ 950573 w 2910047"/>
                <a:gd name="connsiteY4" fmla="*/ 1933203 h 4227697"/>
                <a:gd name="connsiteX5" fmla="*/ 2092405 w 2910047"/>
                <a:gd name="connsiteY5" fmla="*/ 1092246 h 4227697"/>
                <a:gd name="connsiteX6" fmla="*/ 2386561 w 2910047"/>
                <a:gd name="connsiteY6" fmla="*/ 0 h 4227697"/>
                <a:gd name="connsiteX7" fmla="*/ 2807206 w 2910047"/>
                <a:gd name="connsiteY7" fmla="*/ 1017869 h 4227697"/>
                <a:gd name="connsiteX8" fmla="*/ 2880971 w 2910047"/>
                <a:gd name="connsiteY8" fmla="*/ 1569135 h 4227697"/>
                <a:gd name="connsiteX9" fmla="*/ 2821704 w 2910047"/>
                <a:gd name="connsiteY9" fmla="*/ 2212603 h 4227697"/>
                <a:gd name="connsiteX10" fmla="*/ 1965183 w 2910047"/>
                <a:gd name="connsiteY10" fmla="*/ 3261536 h 4227697"/>
                <a:gd name="connsiteX11" fmla="*/ 777287 w 2910047"/>
                <a:gd name="connsiteY11" fmla="*/ 4191608 h 4227697"/>
                <a:gd name="connsiteX12" fmla="*/ 282572 w 2910047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950680 w 2910154"/>
                <a:gd name="connsiteY4" fmla="*/ 1933203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077722 w 2910154"/>
                <a:gd name="connsiteY4" fmla="*/ 1945600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679 w 2910154"/>
                <a:gd name="connsiteY0" fmla="*/ 4106053 h 4227697"/>
                <a:gd name="connsiteX1" fmla="*/ 849 w 2910154"/>
                <a:gd name="connsiteY1" fmla="*/ 3298159 h 4227697"/>
                <a:gd name="connsiteX2" fmla="*/ 206612 w 2910154"/>
                <a:gd name="connsiteY2" fmla="*/ 2769904 h 4227697"/>
                <a:gd name="connsiteX3" fmla="*/ 520009 w 2910154"/>
                <a:gd name="connsiteY3" fmla="*/ 2351109 h 4227697"/>
                <a:gd name="connsiteX4" fmla="*/ 1222916 w 2910154"/>
                <a:gd name="connsiteY4" fmla="*/ 1957995 h 4227697"/>
                <a:gd name="connsiteX5" fmla="*/ 2092512 w 2910154"/>
                <a:gd name="connsiteY5" fmla="*/ 1092246 h 4227697"/>
                <a:gd name="connsiteX6" fmla="*/ 2386668 w 2910154"/>
                <a:gd name="connsiteY6" fmla="*/ 0 h 4227697"/>
                <a:gd name="connsiteX7" fmla="*/ 2807313 w 2910154"/>
                <a:gd name="connsiteY7" fmla="*/ 1017869 h 4227697"/>
                <a:gd name="connsiteX8" fmla="*/ 2881078 w 2910154"/>
                <a:gd name="connsiteY8" fmla="*/ 1569135 h 4227697"/>
                <a:gd name="connsiteX9" fmla="*/ 2821811 w 2910154"/>
                <a:gd name="connsiteY9" fmla="*/ 2212603 h 4227697"/>
                <a:gd name="connsiteX10" fmla="*/ 1965290 w 2910154"/>
                <a:gd name="connsiteY10" fmla="*/ 3261536 h 4227697"/>
                <a:gd name="connsiteX11" fmla="*/ 777394 w 2910154"/>
                <a:gd name="connsiteY11" fmla="*/ 4191608 h 4227697"/>
                <a:gd name="connsiteX12" fmla="*/ 282679 w 2910154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282778 w 2910253"/>
                <a:gd name="connsiteY0" fmla="*/ 4106053 h 4227697"/>
                <a:gd name="connsiteX1" fmla="*/ 948 w 2910253"/>
                <a:gd name="connsiteY1" fmla="*/ 3298159 h 4227697"/>
                <a:gd name="connsiteX2" fmla="*/ 206711 w 2910253"/>
                <a:gd name="connsiteY2" fmla="*/ 2769904 h 4227697"/>
                <a:gd name="connsiteX3" fmla="*/ 610855 w 2910253"/>
                <a:gd name="connsiteY3" fmla="*/ 2363505 h 4227697"/>
                <a:gd name="connsiteX4" fmla="*/ 1223015 w 2910253"/>
                <a:gd name="connsiteY4" fmla="*/ 1957995 h 4227697"/>
                <a:gd name="connsiteX5" fmla="*/ 2092611 w 2910253"/>
                <a:gd name="connsiteY5" fmla="*/ 1092246 h 4227697"/>
                <a:gd name="connsiteX6" fmla="*/ 2386767 w 2910253"/>
                <a:gd name="connsiteY6" fmla="*/ 0 h 4227697"/>
                <a:gd name="connsiteX7" fmla="*/ 2807412 w 2910253"/>
                <a:gd name="connsiteY7" fmla="*/ 1017869 h 4227697"/>
                <a:gd name="connsiteX8" fmla="*/ 2881177 w 2910253"/>
                <a:gd name="connsiteY8" fmla="*/ 1569135 h 4227697"/>
                <a:gd name="connsiteX9" fmla="*/ 2821910 w 2910253"/>
                <a:gd name="connsiteY9" fmla="*/ 2212603 h 4227697"/>
                <a:gd name="connsiteX10" fmla="*/ 1965389 w 2910253"/>
                <a:gd name="connsiteY10" fmla="*/ 3261536 h 4227697"/>
                <a:gd name="connsiteX11" fmla="*/ 777493 w 2910253"/>
                <a:gd name="connsiteY11" fmla="*/ 4191608 h 4227697"/>
                <a:gd name="connsiteX12" fmla="*/ 282778 w 2910253"/>
                <a:gd name="connsiteY12" fmla="*/ 4106053 h 4227697"/>
                <a:gd name="connsiteX0" fmla="*/ 175972 w 2803447"/>
                <a:gd name="connsiteY0" fmla="*/ 4106053 h 4227106"/>
                <a:gd name="connsiteX1" fmla="*/ 3036 w 2803447"/>
                <a:gd name="connsiteY1" fmla="*/ 3310554 h 4227106"/>
                <a:gd name="connsiteX2" fmla="*/ 99905 w 2803447"/>
                <a:gd name="connsiteY2" fmla="*/ 2769904 h 4227106"/>
                <a:gd name="connsiteX3" fmla="*/ 504049 w 2803447"/>
                <a:gd name="connsiteY3" fmla="*/ 2363505 h 4227106"/>
                <a:gd name="connsiteX4" fmla="*/ 1116209 w 2803447"/>
                <a:gd name="connsiteY4" fmla="*/ 1957995 h 4227106"/>
                <a:gd name="connsiteX5" fmla="*/ 1985805 w 2803447"/>
                <a:gd name="connsiteY5" fmla="*/ 1092246 h 4227106"/>
                <a:gd name="connsiteX6" fmla="*/ 2279961 w 2803447"/>
                <a:gd name="connsiteY6" fmla="*/ 0 h 4227106"/>
                <a:gd name="connsiteX7" fmla="*/ 2700606 w 2803447"/>
                <a:gd name="connsiteY7" fmla="*/ 1017869 h 4227106"/>
                <a:gd name="connsiteX8" fmla="*/ 2774371 w 2803447"/>
                <a:gd name="connsiteY8" fmla="*/ 1569135 h 4227106"/>
                <a:gd name="connsiteX9" fmla="*/ 2715104 w 2803447"/>
                <a:gd name="connsiteY9" fmla="*/ 2212603 h 4227106"/>
                <a:gd name="connsiteX10" fmla="*/ 1858583 w 2803447"/>
                <a:gd name="connsiteY10" fmla="*/ 3261536 h 4227106"/>
                <a:gd name="connsiteX11" fmla="*/ 670687 w 2803447"/>
                <a:gd name="connsiteY11" fmla="*/ 4191608 h 4227106"/>
                <a:gd name="connsiteX12" fmla="*/ 175972 w 2803447"/>
                <a:gd name="connsiteY12" fmla="*/ 4106053 h 4227106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803447"/>
                <a:gd name="connsiteY0" fmla="*/ 3957300 h 4078352"/>
                <a:gd name="connsiteX1" fmla="*/ 3036 w 2803447"/>
                <a:gd name="connsiteY1" fmla="*/ 3161801 h 4078352"/>
                <a:gd name="connsiteX2" fmla="*/ 99905 w 2803447"/>
                <a:gd name="connsiteY2" fmla="*/ 2621151 h 4078352"/>
                <a:gd name="connsiteX3" fmla="*/ 504049 w 2803447"/>
                <a:gd name="connsiteY3" fmla="*/ 2214752 h 4078352"/>
                <a:gd name="connsiteX4" fmla="*/ 1116209 w 2803447"/>
                <a:gd name="connsiteY4" fmla="*/ 1809242 h 4078352"/>
                <a:gd name="connsiteX5" fmla="*/ 1985805 w 2803447"/>
                <a:gd name="connsiteY5" fmla="*/ 943493 h 4078352"/>
                <a:gd name="connsiteX6" fmla="*/ 2316258 w 2803447"/>
                <a:gd name="connsiteY6" fmla="*/ 0 h 4078352"/>
                <a:gd name="connsiteX7" fmla="*/ 2700606 w 2803447"/>
                <a:gd name="connsiteY7" fmla="*/ 869116 h 4078352"/>
                <a:gd name="connsiteX8" fmla="*/ 2774371 w 2803447"/>
                <a:gd name="connsiteY8" fmla="*/ 1420382 h 4078352"/>
                <a:gd name="connsiteX9" fmla="*/ 2715104 w 2803447"/>
                <a:gd name="connsiteY9" fmla="*/ 2063850 h 4078352"/>
                <a:gd name="connsiteX10" fmla="*/ 1858583 w 2803447"/>
                <a:gd name="connsiteY10" fmla="*/ 3112783 h 4078352"/>
                <a:gd name="connsiteX11" fmla="*/ 670687 w 2803447"/>
                <a:gd name="connsiteY11" fmla="*/ 4042855 h 4078352"/>
                <a:gd name="connsiteX12" fmla="*/ 175972 w 2803447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784058"/>
                <a:gd name="connsiteY0" fmla="*/ 3957300 h 4078352"/>
                <a:gd name="connsiteX1" fmla="*/ 3036 w 2784058"/>
                <a:gd name="connsiteY1" fmla="*/ 3161801 h 4078352"/>
                <a:gd name="connsiteX2" fmla="*/ 99905 w 2784058"/>
                <a:gd name="connsiteY2" fmla="*/ 2621151 h 4078352"/>
                <a:gd name="connsiteX3" fmla="*/ 504049 w 2784058"/>
                <a:gd name="connsiteY3" fmla="*/ 2214752 h 4078352"/>
                <a:gd name="connsiteX4" fmla="*/ 1116209 w 2784058"/>
                <a:gd name="connsiteY4" fmla="*/ 1809242 h 4078352"/>
                <a:gd name="connsiteX5" fmla="*/ 1985805 w 2784058"/>
                <a:gd name="connsiteY5" fmla="*/ 943493 h 4078352"/>
                <a:gd name="connsiteX6" fmla="*/ 2316258 w 2784058"/>
                <a:gd name="connsiteY6" fmla="*/ 0 h 4078352"/>
                <a:gd name="connsiteX7" fmla="*/ 2700606 w 2784058"/>
                <a:gd name="connsiteY7" fmla="*/ 869116 h 4078352"/>
                <a:gd name="connsiteX8" fmla="*/ 2774371 w 2784058"/>
                <a:gd name="connsiteY8" fmla="*/ 1420382 h 4078352"/>
                <a:gd name="connsiteX9" fmla="*/ 2551762 w 2784058"/>
                <a:gd name="connsiteY9" fmla="*/ 2125829 h 4078352"/>
                <a:gd name="connsiteX10" fmla="*/ 1858583 w 2784058"/>
                <a:gd name="connsiteY10" fmla="*/ 3112783 h 4078352"/>
                <a:gd name="connsiteX11" fmla="*/ 670687 w 2784058"/>
                <a:gd name="connsiteY11" fmla="*/ 4042855 h 4078352"/>
                <a:gd name="connsiteX12" fmla="*/ 175972 w 2784058"/>
                <a:gd name="connsiteY12" fmla="*/ 3957300 h 4078352"/>
                <a:gd name="connsiteX0" fmla="*/ 175972 w 2834010"/>
                <a:gd name="connsiteY0" fmla="*/ 3957300 h 4078352"/>
                <a:gd name="connsiteX1" fmla="*/ 3036 w 2834010"/>
                <a:gd name="connsiteY1" fmla="*/ 3161801 h 4078352"/>
                <a:gd name="connsiteX2" fmla="*/ 99905 w 2834010"/>
                <a:gd name="connsiteY2" fmla="*/ 2621151 h 4078352"/>
                <a:gd name="connsiteX3" fmla="*/ 504049 w 2834010"/>
                <a:gd name="connsiteY3" fmla="*/ 2214752 h 4078352"/>
                <a:gd name="connsiteX4" fmla="*/ 1116209 w 2834010"/>
                <a:gd name="connsiteY4" fmla="*/ 1809242 h 4078352"/>
                <a:gd name="connsiteX5" fmla="*/ 1985805 w 2834010"/>
                <a:gd name="connsiteY5" fmla="*/ 943493 h 4078352"/>
                <a:gd name="connsiteX6" fmla="*/ 2316258 w 2834010"/>
                <a:gd name="connsiteY6" fmla="*/ 0 h 4078352"/>
                <a:gd name="connsiteX7" fmla="*/ 2700606 w 2834010"/>
                <a:gd name="connsiteY7" fmla="*/ 869116 h 4078352"/>
                <a:gd name="connsiteX8" fmla="*/ 2828818 w 2834010"/>
                <a:gd name="connsiteY8" fmla="*/ 1507155 h 4078352"/>
                <a:gd name="connsiteX9" fmla="*/ 2551762 w 2834010"/>
                <a:gd name="connsiteY9" fmla="*/ 2125829 h 4078352"/>
                <a:gd name="connsiteX10" fmla="*/ 1858583 w 2834010"/>
                <a:gd name="connsiteY10" fmla="*/ 3112783 h 4078352"/>
                <a:gd name="connsiteX11" fmla="*/ 670687 w 2834010"/>
                <a:gd name="connsiteY11" fmla="*/ 4042855 h 4078352"/>
                <a:gd name="connsiteX12" fmla="*/ 175972 w 2834010"/>
                <a:gd name="connsiteY12" fmla="*/ 3957300 h 4078352"/>
                <a:gd name="connsiteX0" fmla="*/ 175972 w 2836539"/>
                <a:gd name="connsiteY0" fmla="*/ 3957300 h 4078352"/>
                <a:gd name="connsiteX1" fmla="*/ 3036 w 2836539"/>
                <a:gd name="connsiteY1" fmla="*/ 3161801 h 4078352"/>
                <a:gd name="connsiteX2" fmla="*/ 99905 w 2836539"/>
                <a:gd name="connsiteY2" fmla="*/ 2621151 h 4078352"/>
                <a:gd name="connsiteX3" fmla="*/ 504049 w 2836539"/>
                <a:gd name="connsiteY3" fmla="*/ 2214752 h 4078352"/>
                <a:gd name="connsiteX4" fmla="*/ 1116209 w 2836539"/>
                <a:gd name="connsiteY4" fmla="*/ 1809242 h 4078352"/>
                <a:gd name="connsiteX5" fmla="*/ 1985805 w 2836539"/>
                <a:gd name="connsiteY5" fmla="*/ 943493 h 4078352"/>
                <a:gd name="connsiteX6" fmla="*/ 2316258 w 2836539"/>
                <a:gd name="connsiteY6" fmla="*/ 0 h 4078352"/>
                <a:gd name="connsiteX7" fmla="*/ 2700606 w 2836539"/>
                <a:gd name="connsiteY7" fmla="*/ 869116 h 4078352"/>
                <a:gd name="connsiteX8" fmla="*/ 2828818 w 2836539"/>
                <a:gd name="connsiteY8" fmla="*/ 1507155 h 4078352"/>
                <a:gd name="connsiteX9" fmla="*/ 2715103 w 2836539"/>
                <a:gd name="connsiteY9" fmla="*/ 2175414 h 4078352"/>
                <a:gd name="connsiteX10" fmla="*/ 1858583 w 2836539"/>
                <a:gd name="connsiteY10" fmla="*/ 3112783 h 4078352"/>
                <a:gd name="connsiteX11" fmla="*/ 670687 w 2836539"/>
                <a:gd name="connsiteY11" fmla="*/ 4042855 h 4078352"/>
                <a:gd name="connsiteX12" fmla="*/ 175972 w 2836539"/>
                <a:gd name="connsiteY12" fmla="*/ 3957300 h 4078352"/>
                <a:gd name="connsiteX0" fmla="*/ 175972 w 2829637"/>
                <a:gd name="connsiteY0" fmla="*/ 3957300 h 4078352"/>
                <a:gd name="connsiteX1" fmla="*/ 3036 w 2829637"/>
                <a:gd name="connsiteY1" fmla="*/ 3161801 h 4078352"/>
                <a:gd name="connsiteX2" fmla="*/ 99905 w 2829637"/>
                <a:gd name="connsiteY2" fmla="*/ 2621151 h 4078352"/>
                <a:gd name="connsiteX3" fmla="*/ 504049 w 2829637"/>
                <a:gd name="connsiteY3" fmla="*/ 2214752 h 4078352"/>
                <a:gd name="connsiteX4" fmla="*/ 1116209 w 2829637"/>
                <a:gd name="connsiteY4" fmla="*/ 1809242 h 4078352"/>
                <a:gd name="connsiteX5" fmla="*/ 1985805 w 2829637"/>
                <a:gd name="connsiteY5" fmla="*/ 943493 h 4078352"/>
                <a:gd name="connsiteX6" fmla="*/ 2316258 w 2829637"/>
                <a:gd name="connsiteY6" fmla="*/ 0 h 4078352"/>
                <a:gd name="connsiteX7" fmla="*/ 2700606 w 2829637"/>
                <a:gd name="connsiteY7" fmla="*/ 869116 h 4078352"/>
                <a:gd name="connsiteX8" fmla="*/ 2828818 w 2829637"/>
                <a:gd name="connsiteY8" fmla="*/ 1507155 h 4078352"/>
                <a:gd name="connsiteX9" fmla="*/ 2715103 w 2829637"/>
                <a:gd name="connsiteY9" fmla="*/ 2175414 h 4078352"/>
                <a:gd name="connsiteX10" fmla="*/ 2103245 w 2829637"/>
                <a:gd name="connsiteY10" fmla="*/ 2809472 h 4078352"/>
                <a:gd name="connsiteX11" fmla="*/ 1858583 w 2829637"/>
                <a:gd name="connsiteY11" fmla="*/ 3112783 h 4078352"/>
                <a:gd name="connsiteX12" fmla="*/ 670687 w 2829637"/>
                <a:gd name="connsiteY12" fmla="*/ 4042855 h 4078352"/>
                <a:gd name="connsiteX13" fmla="*/ 175972 w 2829637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858583 w 2828921"/>
                <a:gd name="connsiteY11" fmla="*/ 3112783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695241 w 2828921"/>
                <a:gd name="connsiteY11" fmla="*/ 3385497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078352"/>
                <a:gd name="connsiteX1" fmla="*/ 3036 w 2828921"/>
                <a:gd name="connsiteY1" fmla="*/ 3161801 h 4078352"/>
                <a:gd name="connsiteX2" fmla="*/ 99905 w 2828921"/>
                <a:gd name="connsiteY2" fmla="*/ 2621151 h 4078352"/>
                <a:gd name="connsiteX3" fmla="*/ 504049 w 2828921"/>
                <a:gd name="connsiteY3" fmla="*/ 2214752 h 4078352"/>
                <a:gd name="connsiteX4" fmla="*/ 1116209 w 2828921"/>
                <a:gd name="connsiteY4" fmla="*/ 1809242 h 4078352"/>
                <a:gd name="connsiteX5" fmla="*/ 1985805 w 2828921"/>
                <a:gd name="connsiteY5" fmla="*/ 943493 h 4078352"/>
                <a:gd name="connsiteX6" fmla="*/ 2316258 w 2828921"/>
                <a:gd name="connsiteY6" fmla="*/ 0 h 4078352"/>
                <a:gd name="connsiteX7" fmla="*/ 2700606 w 2828921"/>
                <a:gd name="connsiteY7" fmla="*/ 869116 h 4078352"/>
                <a:gd name="connsiteX8" fmla="*/ 2828818 w 2828921"/>
                <a:gd name="connsiteY8" fmla="*/ 1507155 h 4078352"/>
                <a:gd name="connsiteX9" fmla="*/ 2715103 w 2828921"/>
                <a:gd name="connsiteY9" fmla="*/ 2175414 h 4078352"/>
                <a:gd name="connsiteX10" fmla="*/ 2375481 w 2828921"/>
                <a:gd name="connsiteY10" fmla="*/ 2722699 h 4078352"/>
                <a:gd name="connsiteX11" fmla="*/ 1749688 w 2828921"/>
                <a:gd name="connsiteY11" fmla="*/ 3447479 h 4078352"/>
                <a:gd name="connsiteX12" fmla="*/ 670687 w 2828921"/>
                <a:gd name="connsiteY12" fmla="*/ 4042855 h 4078352"/>
                <a:gd name="connsiteX13" fmla="*/ 175972 w 2828921"/>
                <a:gd name="connsiteY13" fmla="*/ 3957300 h 4078352"/>
                <a:gd name="connsiteX0" fmla="*/ 175972 w 2828921"/>
                <a:gd name="connsiteY0" fmla="*/ 3957300 h 4116394"/>
                <a:gd name="connsiteX1" fmla="*/ 3036 w 2828921"/>
                <a:gd name="connsiteY1" fmla="*/ 3161801 h 4116394"/>
                <a:gd name="connsiteX2" fmla="*/ 99905 w 2828921"/>
                <a:gd name="connsiteY2" fmla="*/ 2621151 h 4116394"/>
                <a:gd name="connsiteX3" fmla="*/ 504049 w 2828921"/>
                <a:gd name="connsiteY3" fmla="*/ 2214752 h 4116394"/>
                <a:gd name="connsiteX4" fmla="*/ 1116209 w 2828921"/>
                <a:gd name="connsiteY4" fmla="*/ 1809242 h 4116394"/>
                <a:gd name="connsiteX5" fmla="*/ 1985805 w 2828921"/>
                <a:gd name="connsiteY5" fmla="*/ 943493 h 4116394"/>
                <a:gd name="connsiteX6" fmla="*/ 2316258 w 2828921"/>
                <a:gd name="connsiteY6" fmla="*/ 0 h 4116394"/>
                <a:gd name="connsiteX7" fmla="*/ 2700606 w 2828921"/>
                <a:gd name="connsiteY7" fmla="*/ 869116 h 4116394"/>
                <a:gd name="connsiteX8" fmla="*/ 2828818 w 2828921"/>
                <a:gd name="connsiteY8" fmla="*/ 1507155 h 4116394"/>
                <a:gd name="connsiteX9" fmla="*/ 2715103 w 2828921"/>
                <a:gd name="connsiteY9" fmla="*/ 2175414 h 4116394"/>
                <a:gd name="connsiteX10" fmla="*/ 2375481 w 2828921"/>
                <a:gd name="connsiteY10" fmla="*/ 2722699 h 4116394"/>
                <a:gd name="connsiteX11" fmla="*/ 1749688 w 2828921"/>
                <a:gd name="connsiteY11" fmla="*/ 3447479 h 4116394"/>
                <a:gd name="connsiteX12" fmla="*/ 706986 w 2828921"/>
                <a:gd name="connsiteY12" fmla="*/ 4092440 h 4116394"/>
                <a:gd name="connsiteX13" fmla="*/ 175972 w 2828921"/>
                <a:gd name="connsiteY13" fmla="*/ 3957300 h 4116394"/>
                <a:gd name="connsiteX0" fmla="*/ 175972 w 2828921"/>
                <a:gd name="connsiteY0" fmla="*/ 4019282 h 4135211"/>
                <a:gd name="connsiteX1" fmla="*/ 3036 w 2828921"/>
                <a:gd name="connsiteY1" fmla="*/ 3161801 h 4135211"/>
                <a:gd name="connsiteX2" fmla="*/ 99905 w 2828921"/>
                <a:gd name="connsiteY2" fmla="*/ 2621151 h 4135211"/>
                <a:gd name="connsiteX3" fmla="*/ 504049 w 2828921"/>
                <a:gd name="connsiteY3" fmla="*/ 2214752 h 4135211"/>
                <a:gd name="connsiteX4" fmla="*/ 1116209 w 2828921"/>
                <a:gd name="connsiteY4" fmla="*/ 1809242 h 4135211"/>
                <a:gd name="connsiteX5" fmla="*/ 1985805 w 2828921"/>
                <a:gd name="connsiteY5" fmla="*/ 943493 h 4135211"/>
                <a:gd name="connsiteX6" fmla="*/ 2316258 w 2828921"/>
                <a:gd name="connsiteY6" fmla="*/ 0 h 4135211"/>
                <a:gd name="connsiteX7" fmla="*/ 2700606 w 2828921"/>
                <a:gd name="connsiteY7" fmla="*/ 869116 h 4135211"/>
                <a:gd name="connsiteX8" fmla="*/ 2828818 w 2828921"/>
                <a:gd name="connsiteY8" fmla="*/ 1507155 h 4135211"/>
                <a:gd name="connsiteX9" fmla="*/ 2715103 w 2828921"/>
                <a:gd name="connsiteY9" fmla="*/ 2175414 h 4135211"/>
                <a:gd name="connsiteX10" fmla="*/ 2375481 w 2828921"/>
                <a:gd name="connsiteY10" fmla="*/ 2722699 h 4135211"/>
                <a:gd name="connsiteX11" fmla="*/ 1749688 w 2828921"/>
                <a:gd name="connsiteY11" fmla="*/ 3447479 h 4135211"/>
                <a:gd name="connsiteX12" fmla="*/ 706986 w 2828921"/>
                <a:gd name="connsiteY12" fmla="*/ 4092440 h 4135211"/>
                <a:gd name="connsiteX13" fmla="*/ 175972 w 2828921"/>
                <a:gd name="connsiteY13" fmla="*/ 4019282 h 4135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391DCD4E-1030-43F2-BFA2-84CAEBA34264}"/>
              </a:ext>
            </a:extLst>
          </p:cNvPr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432398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526131 h 3158066"/>
              <a:gd name="connsiteX4" fmla="*/ 0 w 4174067"/>
              <a:gd name="connsiteY4" fmla="*/ 2644770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" fmla="*/ 4151213 w 4174067"/>
              <a:gd name="connsiteY0" fmla="*/ 0 h 3179368"/>
              <a:gd name="connsiteX1" fmla="*/ 1888067 w 4174067"/>
              <a:gd name="connsiteY1" fmla="*/ 21302 h 3179368"/>
              <a:gd name="connsiteX2" fmla="*/ 770467 w 4174067"/>
              <a:gd name="connsiteY2" fmla="*/ 139835 h 3179368"/>
              <a:gd name="connsiteX3" fmla="*/ 0 w 4174067"/>
              <a:gd name="connsiteY3" fmla="*/ 547433 h 3179368"/>
              <a:gd name="connsiteX4" fmla="*/ 0 w 4174067"/>
              <a:gd name="connsiteY4" fmla="*/ 2666072 h 3179368"/>
              <a:gd name="connsiteX5" fmla="*/ 855134 w 4174067"/>
              <a:gd name="connsiteY5" fmla="*/ 3103168 h 3179368"/>
              <a:gd name="connsiteX6" fmla="*/ 1896534 w 4174067"/>
              <a:gd name="connsiteY6" fmla="*/ 3179368 h 3179368"/>
              <a:gd name="connsiteX7" fmla="*/ 4174067 w 4174067"/>
              <a:gd name="connsiteY7" fmla="*/ 3153968 h 3179368"/>
              <a:gd name="connsiteX0" fmla="*/ 4151213 w 4174067"/>
              <a:gd name="connsiteY0" fmla="*/ 0 h 3185990"/>
              <a:gd name="connsiteX1" fmla="*/ 1888067 w 4174067"/>
              <a:gd name="connsiteY1" fmla="*/ 21302 h 3185990"/>
              <a:gd name="connsiteX2" fmla="*/ 770467 w 4174067"/>
              <a:gd name="connsiteY2" fmla="*/ 139835 h 3185990"/>
              <a:gd name="connsiteX3" fmla="*/ 0 w 4174067"/>
              <a:gd name="connsiteY3" fmla="*/ 547433 h 3185990"/>
              <a:gd name="connsiteX4" fmla="*/ 0 w 4174067"/>
              <a:gd name="connsiteY4" fmla="*/ 2666072 h 3185990"/>
              <a:gd name="connsiteX5" fmla="*/ 855134 w 4174067"/>
              <a:gd name="connsiteY5" fmla="*/ 3103168 h 3185990"/>
              <a:gd name="connsiteX6" fmla="*/ 1896534 w 4174067"/>
              <a:gd name="connsiteY6" fmla="*/ 3179368 h 3185990"/>
              <a:gd name="connsiteX7" fmla="*/ 4174067 w 4174067"/>
              <a:gd name="connsiteY7" fmla="*/ 3182809 h 3185990"/>
              <a:gd name="connsiteX0" fmla="*/ 4151213 w 4174067"/>
              <a:gd name="connsiteY0" fmla="*/ 43590 h 3164688"/>
              <a:gd name="connsiteX1" fmla="*/ 1888067 w 4174067"/>
              <a:gd name="connsiteY1" fmla="*/ 0 h 3164688"/>
              <a:gd name="connsiteX2" fmla="*/ 770467 w 4174067"/>
              <a:gd name="connsiteY2" fmla="*/ 118533 h 3164688"/>
              <a:gd name="connsiteX3" fmla="*/ 0 w 4174067"/>
              <a:gd name="connsiteY3" fmla="*/ 526131 h 3164688"/>
              <a:gd name="connsiteX4" fmla="*/ 0 w 4174067"/>
              <a:gd name="connsiteY4" fmla="*/ 2644770 h 3164688"/>
              <a:gd name="connsiteX5" fmla="*/ 855134 w 4174067"/>
              <a:gd name="connsiteY5" fmla="*/ 3081866 h 3164688"/>
              <a:gd name="connsiteX6" fmla="*/ 1896534 w 4174067"/>
              <a:gd name="connsiteY6" fmla="*/ 3158066 h 3164688"/>
              <a:gd name="connsiteX7" fmla="*/ 4174067 w 4174067"/>
              <a:gd name="connsiteY7" fmla="*/ 3161507 h 3164688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33"/>
              <a:gd name="connsiteX1" fmla="*/ 1888067 w 4174067"/>
              <a:gd name="connsiteY1" fmla="*/ 0 h 3158133"/>
              <a:gd name="connsiteX2" fmla="*/ 770467 w 4174067"/>
              <a:gd name="connsiteY2" fmla="*/ 118533 h 3158133"/>
              <a:gd name="connsiteX3" fmla="*/ 0 w 4174067"/>
              <a:gd name="connsiteY3" fmla="*/ 526131 h 3158133"/>
              <a:gd name="connsiteX4" fmla="*/ 0 w 4174067"/>
              <a:gd name="connsiteY4" fmla="*/ 2644770 h 3158133"/>
              <a:gd name="connsiteX5" fmla="*/ 855134 w 4174067"/>
              <a:gd name="connsiteY5" fmla="*/ 3081866 h 3158133"/>
              <a:gd name="connsiteX6" fmla="*/ 1896534 w 4174067"/>
              <a:gd name="connsiteY6" fmla="*/ 3158066 h 3158133"/>
              <a:gd name="connsiteX7" fmla="*/ 4174067 w 4174067"/>
              <a:gd name="connsiteY7" fmla="*/ 3096616 h 3158133"/>
              <a:gd name="connsiteX0" fmla="*/ 4151213 w 4174067"/>
              <a:gd name="connsiteY0" fmla="*/ 43590 h 3158142"/>
              <a:gd name="connsiteX1" fmla="*/ 1888067 w 4174067"/>
              <a:gd name="connsiteY1" fmla="*/ 0 h 3158142"/>
              <a:gd name="connsiteX2" fmla="*/ 770467 w 4174067"/>
              <a:gd name="connsiteY2" fmla="*/ 118533 h 3158142"/>
              <a:gd name="connsiteX3" fmla="*/ 0 w 4174067"/>
              <a:gd name="connsiteY3" fmla="*/ 526131 h 3158142"/>
              <a:gd name="connsiteX4" fmla="*/ 0 w 4174067"/>
              <a:gd name="connsiteY4" fmla="*/ 2644770 h 3158142"/>
              <a:gd name="connsiteX5" fmla="*/ 855134 w 4174067"/>
              <a:gd name="connsiteY5" fmla="*/ 3081866 h 3158142"/>
              <a:gd name="connsiteX6" fmla="*/ 1896534 w 4174067"/>
              <a:gd name="connsiteY6" fmla="*/ 3158066 h 3158142"/>
              <a:gd name="connsiteX7" fmla="*/ 4174067 w 4174067"/>
              <a:gd name="connsiteY7" fmla="*/ 3096616 h 3158142"/>
              <a:gd name="connsiteX0" fmla="*/ 4151213 w 4174067"/>
              <a:gd name="connsiteY0" fmla="*/ 43590 h 3158194"/>
              <a:gd name="connsiteX1" fmla="*/ 1888067 w 4174067"/>
              <a:gd name="connsiteY1" fmla="*/ 0 h 3158194"/>
              <a:gd name="connsiteX2" fmla="*/ 770467 w 4174067"/>
              <a:gd name="connsiteY2" fmla="*/ 118533 h 3158194"/>
              <a:gd name="connsiteX3" fmla="*/ 0 w 4174067"/>
              <a:gd name="connsiteY3" fmla="*/ 526131 h 3158194"/>
              <a:gd name="connsiteX4" fmla="*/ 0 w 4174067"/>
              <a:gd name="connsiteY4" fmla="*/ 2644770 h 3158194"/>
              <a:gd name="connsiteX5" fmla="*/ 855134 w 4174067"/>
              <a:gd name="connsiteY5" fmla="*/ 3081866 h 3158194"/>
              <a:gd name="connsiteX6" fmla="*/ 1896534 w 4174067"/>
              <a:gd name="connsiteY6" fmla="*/ 3158066 h 3158194"/>
              <a:gd name="connsiteX7" fmla="*/ 4174067 w 4174067"/>
              <a:gd name="connsiteY7" fmla="*/ 3096616 h 3158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B7858BF-092C-430F-BA9D-4F524B1B4232}"/>
              </a:ext>
            </a:extLst>
          </p:cNvPr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B8925CD-69EB-43C9-BF2D-781EC63F1818}"/>
              </a:ext>
            </a:extLst>
          </p:cNvPr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6A0A107-A2C4-4EED-97E9-3262DD225F7A}"/>
              </a:ext>
            </a:extLst>
          </p:cNvPr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4140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E5CDA276-B4BC-463A-A29E-D07B865B1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FCE8B83-2250-4EFB-B526-9E3D075B18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74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5B89687F-D336-41ED-A729-FAF10A634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112DCB48-6F25-4B7F-BEA5-59E402243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90CD2F4E-812C-4311-AFC6-46920150D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ECECA13-EADE-4FE0-BECE-C3421AAF3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026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1580</Words>
  <Application>Microsoft Office PowerPoint</Application>
  <PresentationFormat>ユーザー設定</PresentationFormat>
  <Paragraphs>193</Paragraphs>
  <Slides>62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62</vt:i4>
      </vt:variant>
    </vt:vector>
  </HeadingPairs>
  <TitlesOfParts>
    <vt:vector size="68" baseType="lpstr">
      <vt:lpstr>ＭＳ Ｐゴシック</vt:lpstr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Tomo Aozasa</dc:creator>
  <dc:description/>
  <cp:lastModifiedBy>青笹 友信</cp:lastModifiedBy>
  <cp:revision>278</cp:revision>
  <dcterms:created xsi:type="dcterms:W3CDTF">2018-07-11T21:54:40Z</dcterms:created>
  <dcterms:modified xsi:type="dcterms:W3CDTF">2020-10-03T07:27:15Z</dcterms:modified>
  <dc:language>ja-JP</dc:language>
</cp:coreProperties>
</file>