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bustionEfficiency00_ex01" id="{961335A1-62B1-4F61-8459-47E71D3E55C4}">
          <p14:sldIdLst>
            <p14:sldId id="256"/>
            <p14:sldId id="261"/>
          </p14:sldIdLst>
        </p14:section>
        <p14:section name="タイトルなしのセクション" id="{C7579854-C776-46DD-BF46-2DBCAA63866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7BECD6-102F-468F-B485-348F2950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2195666"/>
            <a:ext cx="3600000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1FA0BF-99AE-4F53-B887-9DD12A58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45" y="2560124"/>
            <a:ext cx="3600000" cy="246666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637AC-6DE8-4C71-9D93-55B166542CB3}"/>
              </a:ext>
            </a:extLst>
          </p:cNvPr>
          <p:cNvSpPr txBox="1"/>
          <p:nvPr/>
        </p:nvSpPr>
        <p:spPr>
          <a:xfrm>
            <a:off x="6764618" y="2043485"/>
            <a:ext cx="1383527" cy="34171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Combustion efficiency is calculated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85AE24-6F7E-4C87-9FB4-37DA99BB14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56382" y="2385195"/>
            <a:ext cx="89406" cy="4716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88012A-CD8A-4A0A-9B53-0C35129D18DD}"/>
              </a:ext>
            </a:extLst>
          </p:cNvPr>
          <p:cNvSpPr txBox="1"/>
          <p:nvPr/>
        </p:nvSpPr>
        <p:spPr>
          <a:xfrm>
            <a:off x="3366801" y="3349487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Input: mass fraction of fuel and air.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9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5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16</cp:revision>
  <dcterms:created xsi:type="dcterms:W3CDTF">2021-06-02T14:18:34Z</dcterms:created>
  <dcterms:modified xsi:type="dcterms:W3CDTF">2021-07-19T12:27:41Z</dcterms:modified>
</cp:coreProperties>
</file>