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bustionEfficiency00" id="{3BE67895-9948-4596-944B-0D9663418643}">
          <p14:sldIdLst>
            <p14:sldId id="314"/>
            <p14:sldId id="315"/>
            <p14:sldId id="316"/>
          </p14:sldIdLst>
        </p14:section>
        <p14:section name="タイトルなしのセクション" id="{680834AE-E6DB-499A-9779-16A855911BD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63E0E-F709-464B-A7FE-4C74617C9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3AEF08-DC45-4A5C-96D6-AA5C3E9B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54D370-BB96-4A88-B60F-C77C70CD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B8C92-A599-4450-AEEF-9315933F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9E057-FC27-4A4F-ABFC-C097097D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3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E148C-A243-4BD8-B7A7-B0B38EFE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DEBAE-DA39-412E-99E9-7FD96738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0E2F7-913A-4C63-8D4F-0B0F4AF7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7929B-6650-43DB-8995-894C5A59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76124-657B-41EF-893D-86F4E2E4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8ABBB6-3EA1-4ADF-B2B3-37B786A6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9880F2-6D1D-4649-B338-738441841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F328E-DD5D-4FDE-891A-62EA3067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76F03-E6D8-4230-B112-DB5548D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FE374-C047-44CA-96A6-C4034FAE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3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354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5809D-6A9D-4376-938F-8971080E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100F4-AA61-4BF7-A217-C02BFB75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A5F05-28F0-4BFA-9764-415A21FE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B6F23-F7B4-45C4-BBEF-21D625F4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D38F9-8AA2-4571-814A-F6D597AD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8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CCB80-7FFC-4E13-A5E7-E5136879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822CAF-ABCC-4DD0-B2B4-56244CDF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5426C-6F05-4F50-AA7F-436661DC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C970F-C15F-4D6A-AE80-B4ADEC35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C2A39-4030-4B8D-8933-0A59151F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4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A9D79-3731-4E91-941F-F1BFD01B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EFC12-5725-4BD7-8818-03169E91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EFB2D-5B9D-454A-8EBF-EF2AB9EC8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A6D282-487D-487F-ACEB-41A277F1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57F5C3-0987-4620-8497-9E792F2F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87AFAA-8F98-4C43-BBB0-CD341D6A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9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43A25-DE14-460B-B40B-601B9DA3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8963E3-E9D1-42B1-AFD2-FCE5E0C33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85332D-09D2-4CA2-8969-D54F67B6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C25F22-B295-46C7-9930-D39A0669F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BFABCC-B8CB-484B-8E26-219FF9245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3A87D-19A0-4EC0-9C6D-FB2B7264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16B4BA-ADBE-4970-BF5F-6C5EB2DE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BE1E31-B7EC-4D62-870A-8FE85BAB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9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ABEF0-C3D8-483D-BE3C-EC36548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CB4B0D-086E-42A7-B2D1-8C2F211B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C38831-61DB-420E-96AE-234FF477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DA7FFA-BF41-4E0D-AC0D-4719DC7D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F3CAA5-A2FF-4C2B-B7CD-52F0F43E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FAAB84-7E0B-4CD1-904A-96C3B665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5ECF01-CFC0-4E09-9E29-DEFA0F43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75FB3-2E76-47AC-B0ED-1446CB3A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74C21-7977-4AE0-AF0B-52CD75A4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8A49F1-B4EA-45AC-94A4-98FCD0349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96502-C495-4E58-9B65-0720BB7B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42A5D-308D-4977-B7AA-75922F6B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5D99CE-5121-4B30-923C-712DF970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0A80E-82D4-4C90-9EDE-58C317C2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EC480B-200F-4681-9719-9F3C6A372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98B44F-58FC-494C-97DF-29881BE9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529250-F739-45A6-ACE6-26705934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98BB43-DC05-4C62-B8F5-F94F820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C8CDE-4782-4435-A542-D504823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AEC77C-BFE9-4F25-84FA-EFEE0C4C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84D8F-89DE-4821-865D-A604817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984419-21F4-4680-96DE-636FFBD2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0238-0A85-4162-B3E6-8AA8ED3042E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F2D05-F465-4E66-BEBF-E1A43C5D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CD73A-6ED9-4B3A-A406-C6EEA435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CDB1-0962-468C-A867-7D87C57FF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3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EDC39E-BDBA-45CA-AECC-34EA7253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76" y="1493420"/>
            <a:ext cx="4399048" cy="3871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F9F1E7D-2973-4843-A1B1-5A343700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76" y="1493420"/>
            <a:ext cx="4399048" cy="3871161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BE1BDA1-E960-4779-8820-7D926AFF24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23391" y="987789"/>
            <a:ext cx="340734" cy="777401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DBCBAC-128E-42DE-9418-DA016DA4ACF2}"/>
              </a:ext>
            </a:extLst>
          </p:cNvPr>
          <p:cNvSpPr txBox="1"/>
          <p:nvPr/>
        </p:nvSpPr>
        <p:spPr>
          <a:xfrm>
            <a:off x="5032372" y="641248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connectors,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0D8A70-92FA-495F-B38E-90E7A60542FF}"/>
              </a:ext>
            </a:extLst>
          </p:cNvPr>
          <p:cNvSpPr txBox="1"/>
          <p:nvPr/>
        </p:nvSpPr>
        <p:spPr>
          <a:xfrm>
            <a:off x="2226364" y="2610113"/>
            <a:ext cx="1144989" cy="3101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Mass fraction of air;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0B99DB-A43B-4EEF-ABF8-3FAF3522DA98}"/>
              </a:ext>
            </a:extLst>
          </p:cNvPr>
          <p:cNvSpPr txBox="1"/>
          <p:nvPr/>
        </p:nvSpPr>
        <p:spPr>
          <a:xfrm>
            <a:off x="2297927" y="4000409"/>
            <a:ext cx="1073427" cy="314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Mass fraction of fuel;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AF85A29-70A2-4300-AF16-71D5DC2DBE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71354" y="4157729"/>
            <a:ext cx="744342" cy="45402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80F2E9-0162-42E6-B67E-95B4DB5B099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71353" y="2449002"/>
            <a:ext cx="744343" cy="316162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65C91-571D-426D-87BB-5BE049A1D1BF}"/>
              </a:ext>
            </a:extLst>
          </p:cNvPr>
          <p:cNvSpPr txBox="1"/>
          <p:nvPr/>
        </p:nvSpPr>
        <p:spPr>
          <a:xfrm>
            <a:off x="8345883" y="2610113"/>
            <a:ext cx="1619753" cy="2481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Combustion efficiency; output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7F763A5-03C0-4F53-A015-81B918DDF48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967207" y="2449002"/>
            <a:ext cx="378676" cy="285205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1A7350-C54D-4354-9C65-65D46CC06E5F}"/>
              </a:ext>
            </a:extLst>
          </p:cNvPr>
          <p:cNvSpPr txBox="1"/>
          <p:nvPr/>
        </p:nvSpPr>
        <p:spPr>
          <a:xfrm>
            <a:off x="8345882" y="3565695"/>
            <a:ext cx="1619753" cy="2481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Air-fuel ratio; output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3763A2-9275-4D2B-ACEA-0557309DBF85}"/>
              </a:ext>
            </a:extLst>
          </p:cNvPr>
          <p:cNvSpPr txBox="1"/>
          <p:nvPr/>
        </p:nvSpPr>
        <p:spPr>
          <a:xfrm>
            <a:off x="8345882" y="4553277"/>
            <a:ext cx="1619753" cy="2481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Equivalence air-fuel ratio; output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56AE5B-A2FE-4385-B6DA-C6B86B04216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988074" y="3689789"/>
            <a:ext cx="357808" cy="546284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1801288-E0D4-45CD-B648-FC2919BADD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967207" y="4677371"/>
            <a:ext cx="378675" cy="212681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1031FB-856C-4273-9A64-A5DE11BF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98" y="978282"/>
            <a:ext cx="7055204" cy="490143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EFDFBC-5F0C-4A0B-9E24-3CC97E1A2DA9}"/>
              </a:ext>
            </a:extLst>
          </p:cNvPr>
          <p:cNvSpPr txBox="1"/>
          <p:nvPr/>
        </p:nvSpPr>
        <p:spPr>
          <a:xfrm>
            <a:off x="5112689" y="2838616"/>
            <a:ext cx="1813702" cy="47840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No internal component.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component is made of internal variables and equations/algorithms</a:t>
            </a:r>
          </a:p>
        </p:txBody>
      </p:sp>
    </p:spTree>
    <p:extLst>
      <p:ext uri="{BB962C8B-B14F-4D97-AF65-F5344CB8AC3E}">
        <p14:creationId xmlns:p14="http://schemas.microsoft.com/office/powerpoint/2010/main" val="40185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5</cp:revision>
  <dcterms:created xsi:type="dcterms:W3CDTF">2021-02-02T13:22:11Z</dcterms:created>
  <dcterms:modified xsi:type="dcterms:W3CDTF">2021-07-19T12:40:48Z</dcterms:modified>
</cp:coreProperties>
</file>