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0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5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25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18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59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17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6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64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7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B4BF-028B-4FEC-A52C-46F59AE97E38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4EE6-AA5D-4E78-A40E-943C7FC270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53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6206839" y="234538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Performed once at start of communication.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2509" y="1102132"/>
            <a:ext cx="57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8417" y="1111881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3088" y="1579421"/>
            <a:ext cx="2719706" cy="545643"/>
          </a:xfrm>
          <a:prstGeom prst="rect">
            <a:avLst/>
          </a:prstGeom>
          <a:solidFill>
            <a:srgbClr val="DDD9C3">
              <a:alpha val="65098"/>
            </a:srgbClr>
          </a:solidFill>
          <a:ln w="63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TLS handshake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13235" y="3645024"/>
            <a:ext cx="302433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0240" y="2132856"/>
            <a:ext cx="1099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Handshake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1698" y="3408325"/>
            <a:ext cx="260243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138965" y="3095293"/>
            <a:ext cx="2602430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40240" y="3954542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License check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48585" y="3767638"/>
            <a:ext cx="1769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&lt;feature name&gt;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129260" y="4001999"/>
            <a:ext cx="260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31303" y="4036686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129260" y="4267519"/>
            <a:ext cx="2612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48585" y="4311280"/>
            <a:ext cx="1769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&lt;feature name&gt;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29260" y="4545641"/>
            <a:ext cx="260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40184" y="458827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129260" y="4819112"/>
            <a:ext cx="2612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13235" y="4986258"/>
            <a:ext cx="302433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40240" y="5106670"/>
            <a:ext cx="1104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Decryption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980401" y="5018692"/>
            <a:ext cx="906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&lt;path&gt;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131840" y="5253053"/>
            <a:ext cx="260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03627" y="5295814"/>
            <a:ext cx="1459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FILECONT &lt;content&gt;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131753" y="5518573"/>
            <a:ext cx="259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95834" y="43474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 may use any of these commands as often as needed and in any order. </a:t>
            </a:r>
            <a:endParaRPr lang="en-US" sz="1200" dirty="0"/>
          </a:p>
        </p:txBody>
      </p:sp>
      <p:sp>
        <p:nvSpPr>
          <p:cNvPr id="76" name="Right Brace 75"/>
          <p:cNvSpPr/>
          <p:nvPr/>
        </p:nvSpPr>
        <p:spPr>
          <a:xfrm>
            <a:off x="6084168" y="1579421"/>
            <a:ext cx="71886" cy="1993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ight Brace 77"/>
          <p:cNvSpPr/>
          <p:nvPr/>
        </p:nvSpPr>
        <p:spPr>
          <a:xfrm>
            <a:off x="6086616" y="3767638"/>
            <a:ext cx="61200" cy="1805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29260" y="2780928"/>
            <a:ext cx="260243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49799" y="2480159"/>
            <a:ext cx="1380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&lt;version&gt;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143241" y="2468393"/>
            <a:ext cx="2602430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49799" y="2175996"/>
            <a:ext cx="1380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&lt;version&gt;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31690" y="1476361"/>
            <a:ext cx="12633" cy="4184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16597" y="1483362"/>
            <a:ext cx="3880" cy="4184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83" y="3131326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3974540" y="2835750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LIB &lt;path&gt;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74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64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Modelon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Mattsson</dc:creator>
  <cp:lastModifiedBy>Jesper Mattsson</cp:lastModifiedBy>
  <cp:revision>22</cp:revision>
  <dcterms:created xsi:type="dcterms:W3CDTF">2014-03-31T15:20:56Z</dcterms:created>
  <dcterms:modified xsi:type="dcterms:W3CDTF">2015-11-19T09:41:42Z</dcterms:modified>
</cp:coreProperties>
</file>