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3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5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3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7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2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6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6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171DA-D5DD-486B-A5F5-158E752AA60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8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D7357C7-45BF-4B32-878E-2B29C1CE973B}"/>
              </a:ext>
            </a:extLst>
          </p:cNvPr>
          <p:cNvCxnSpPr/>
          <p:nvPr/>
        </p:nvCxnSpPr>
        <p:spPr>
          <a:xfrm rot="5400000">
            <a:off x="4021358" y="3593537"/>
            <a:ext cx="1379308" cy="163038"/>
          </a:xfrm>
          <a:prstGeom prst="bentConnector3">
            <a:avLst>
              <a:gd name="adj1" fmla="val 279"/>
            </a:avLst>
          </a:prstGeom>
          <a:ln w="25400">
            <a:solidFill>
              <a:srgbClr val="00B05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ck Arc 5"/>
          <p:cNvSpPr/>
          <p:nvPr/>
        </p:nvSpPr>
        <p:spPr bwMode="auto">
          <a:xfrm rot="10800000">
            <a:off x="3555384" y="1896464"/>
            <a:ext cx="5442069" cy="3272528"/>
          </a:xfrm>
          <a:prstGeom prst="blockArc">
            <a:avLst>
              <a:gd name="adj1" fmla="val 376453"/>
              <a:gd name="adj2" fmla="val 21277054"/>
              <a:gd name="adj3" fmla="val 9611"/>
            </a:avLst>
          </a:prstGeom>
          <a:solidFill>
            <a:srgbClr val="E5E6E8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120C8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39" name="Gewinkelte Verbindung 26"/>
          <p:cNvCxnSpPr>
            <a:stCxn id="32" idx="3"/>
            <a:endCxn id="56" idx="2"/>
          </p:cNvCxnSpPr>
          <p:nvPr/>
        </p:nvCxnSpPr>
        <p:spPr>
          <a:xfrm flipV="1">
            <a:off x="4226213" y="3443492"/>
            <a:ext cx="555557" cy="78211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493" y="2271526"/>
            <a:ext cx="1017902" cy="340483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 bwMode="auto">
          <a:xfrm rot="21273394">
            <a:off x="3455879" y="3425015"/>
            <a:ext cx="585548" cy="362639"/>
          </a:xfrm>
          <a:prstGeom prst="triangle">
            <a:avLst>
              <a:gd name="adj" fmla="val 51093"/>
            </a:avLst>
          </a:prstGeom>
          <a:solidFill>
            <a:srgbClr val="E5E6E8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120C8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3087936"/>
            <a:ext cx="988547" cy="9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07723" y="4071682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Modelica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cxnSp>
        <p:nvCxnSpPr>
          <p:cNvPr id="11" name="Gewinkelte Verbindung 26"/>
          <p:cNvCxnSpPr>
            <a:cxnSpLocks/>
            <a:stCxn id="76" idx="3"/>
          </p:cNvCxnSpPr>
          <p:nvPr/>
        </p:nvCxnSpPr>
        <p:spPr>
          <a:xfrm flipH="1">
            <a:off x="6185834" y="2822321"/>
            <a:ext cx="1263052" cy="1075750"/>
          </a:xfrm>
          <a:prstGeom prst="bentConnector3">
            <a:avLst>
              <a:gd name="adj1" fmla="val -44619"/>
            </a:avLst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9126" r="16602" b="25183"/>
          <a:stretch/>
        </p:blipFill>
        <p:spPr>
          <a:xfrm>
            <a:off x="8592744" y="3548729"/>
            <a:ext cx="1120037" cy="719888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1" name="Gewinkelte Verbindung 26"/>
          <p:cNvCxnSpPr>
            <a:stCxn id="9" idx="3"/>
            <a:endCxn id="32" idx="1"/>
          </p:cNvCxnSpPr>
          <p:nvPr/>
        </p:nvCxnSpPr>
        <p:spPr>
          <a:xfrm>
            <a:off x="3223747" y="3577662"/>
            <a:ext cx="364701" cy="647949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27" name="Gewinkelte Verbindung 26"/>
          <p:cNvCxnSpPr>
            <a:stCxn id="56" idx="4"/>
            <a:endCxn id="2" idx="1"/>
          </p:cNvCxnSpPr>
          <p:nvPr/>
        </p:nvCxnSpPr>
        <p:spPr>
          <a:xfrm>
            <a:off x="6190196" y="3443492"/>
            <a:ext cx="408006" cy="206456"/>
          </a:xfrm>
          <a:prstGeom prst="bentConnector3">
            <a:avLst>
              <a:gd name="adj1" fmla="val 48057"/>
            </a:avLst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3" name="Gewinkelte Verbindung 26"/>
          <p:cNvCxnSpPr>
            <a:stCxn id="9" idx="3"/>
            <a:endCxn id="18" idx="1"/>
          </p:cNvCxnSpPr>
          <p:nvPr/>
        </p:nvCxnSpPr>
        <p:spPr>
          <a:xfrm flipV="1">
            <a:off x="3223747" y="2775114"/>
            <a:ext cx="367443" cy="80254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40" name="Gewinkelte Verbindung 26"/>
          <p:cNvCxnSpPr>
            <a:stCxn id="56" idx="4"/>
            <a:endCxn id="76" idx="1"/>
          </p:cNvCxnSpPr>
          <p:nvPr/>
        </p:nvCxnSpPr>
        <p:spPr>
          <a:xfrm flipV="1">
            <a:off x="6190196" y="2822321"/>
            <a:ext cx="741429" cy="621172"/>
          </a:xfrm>
          <a:prstGeom prst="bentConnector3">
            <a:avLst>
              <a:gd name="adj1" fmla="val 26474"/>
            </a:avLst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8827988" y="2815315"/>
            <a:ext cx="114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sz="100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testing</a:t>
            </a:r>
            <a:br>
              <a:rPr lang="sv-SE" sz="1000" b="1" dirty="0">
                <a:solidFill>
                  <a:srgbClr val="00B050"/>
                </a:solidFill>
                <a:latin typeface="Arial" charset="0"/>
                <a:cs typeface="Arial" charset="0"/>
              </a:rPr>
            </a:br>
            <a:r>
              <a:rPr lang="sv-SE" sz="100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HiL</a:t>
            </a:r>
            <a:endParaRPr lang="en-US" sz="1000" b="1" dirty="0">
              <a:solidFill>
                <a:srgbClr val="00B050"/>
              </a:solidFill>
              <a:latin typeface="Arial" charset="0"/>
              <a:cs typeface="Arial" charset="0"/>
            </a:endParaRPr>
          </a:p>
        </p:txBody>
      </p:sp>
      <p:cxnSp>
        <p:nvCxnSpPr>
          <p:cNvPr id="48" name="Gewinkelte Verbindung 26"/>
          <p:cNvCxnSpPr>
            <a:stCxn id="32" idx="3"/>
            <a:endCxn id="57" idx="2"/>
          </p:cNvCxnSpPr>
          <p:nvPr/>
        </p:nvCxnSpPr>
        <p:spPr>
          <a:xfrm flipV="1">
            <a:off x="4226213" y="2775718"/>
            <a:ext cx="555557" cy="1449893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53" name="Flowchart: Magnetic Disk 52"/>
          <p:cNvSpPr/>
          <p:nvPr/>
        </p:nvSpPr>
        <p:spPr>
          <a:xfrm>
            <a:off x="4780108" y="4299923"/>
            <a:ext cx="1408426" cy="869069"/>
          </a:xfrm>
          <a:prstGeom prst="flowChartMagneticDisk">
            <a:avLst/>
          </a:prstGeom>
          <a:solidFill>
            <a:srgbClr val="0070C0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wrap="none" lIns="36000" rIns="36000" bIns="0" rtlCol="0" anchor="b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Binary </a:t>
            </a:r>
            <a:b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Code*</a:t>
            </a:r>
          </a:p>
        </p:txBody>
      </p:sp>
      <p:sp>
        <p:nvSpPr>
          <p:cNvPr id="54" name="Flowchart: Magnetic Disk 53"/>
          <p:cNvSpPr/>
          <p:nvPr/>
        </p:nvSpPr>
        <p:spPr>
          <a:xfrm>
            <a:off x="4779488" y="3657014"/>
            <a:ext cx="1408426" cy="869069"/>
          </a:xfrm>
          <a:prstGeom prst="flowChartMagneticDisk">
            <a:avLst/>
          </a:prstGeom>
          <a:solidFill>
            <a:srgbClr val="0070C0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wrap="none" lIns="36000" rIns="36000" bIns="0" rtlCol="0" anchor="b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Production </a:t>
            </a:r>
            <a:b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Code*</a:t>
            </a:r>
          </a:p>
        </p:txBody>
      </p:sp>
      <p:sp>
        <p:nvSpPr>
          <p:cNvPr id="56" name="Flowchart: Magnetic Disk 55"/>
          <p:cNvSpPr/>
          <p:nvPr/>
        </p:nvSpPr>
        <p:spPr>
          <a:xfrm>
            <a:off x="4781770" y="3008958"/>
            <a:ext cx="1408426" cy="869069"/>
          </a:xfrm>
          <a:prstGeom prst="flowChartMagneticDisk">
            <a:avLst/>
          </a:prstGeom>
          <a:solidFill>
            <a:srgbClr val="0070C0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wrap="none" lIns="36000" rIns="36000" bIns="0" rtlCol="0" anchor="b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Algorithm</a:t>
            </a:r>
            <a:b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Code</a:t>
            </a:r>
          </a:p>
        </p:txBody>
      </p:sp>
      <p:sp>
        <p:nvSpPr>
          <p:cNvPr id="57" name="Flowchart: Magnetic Disk 56"/>
          <p:cNvSpPr/>
          <p:nvPr/>
        </p:nvSpPr>
        <p:spPr>
          <a:xfrm>
            <a:off x="4781770" y="2316519"/>
            <a:ext cx="1408426" cy="918396"/>
          </a:xfrm>
          <a:prstGeom prst="flowChartMagneticDisk">
            <a:avLst/>
          </a:prstGeom>
          <a:solidFill>
            <a:srgbClr val="0070C0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wrap="none" lIns="36000" rIns="36000" bIns="0" rtlCol="0" anchor="b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Behavioral </a:t>
            </a:r>
            <a:b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Model*</a:t>
            </a:r>
          </a:p>
        </p:txBody>
      </p:sp>
      <p:sp>
        <p:nvSpPr>
          <p:cNvPr id="58" name="Flowchart: Magnetic Disk 57"/>
          <p:cNvSpPr/>
          <p:nvPr/>
        </p:nvSpPr>
        <p:spPr>
          <a:xfrm>
            <a:off x="4781770" y="2051436"/>
            <a:ext cx="1408426" cy="509431"/>
          </a:xfrm>
          <a:prstGeom prst="flowChartMagneticDisk">
            <a:avLst/>
          </a:prstGeom>
          <a:solidFill>
            <a:srgbClr val="0070C0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eFMU Manifest</a:t>
            </a:r>
          </a:p>
        </p:txBody>
      </p:sp>
      <p:cxnSp>
        <p:nvCxnSpPr>
          <p:cNvPr id="59" name="Gewinkelte Verbindung 26"/>
          <p:cNvCxnSpPr>
            <a:cxnSpLocks/>
          </p:cNvCxnSpPr>
          <p:nvPr/>
        </p:nvCxnSpPr>
        <p:spPr>
          <a:xfrm rot="5400000" flipH="1" flipV="1">
            <a:off x="5994337" y="2638390"/>
            <a:ext cx="2561063" cy="2157901"/>
          </a:xfrm>
          <a:prstGeom prst="bentConnector3">
            <a:avLst>
              <a:gd name="adj1" fmla="val -581"/>
            </a:avLst>
          </a:prstGeom>
          <a:noFill/>
          <a:ln w="25400" cap="flat" cmpd="sng" algn="ctr">
            <a:solidFill>
              <a:srgbClr val="00B050"/>
            </a:solidFill>
            <a:prstDash val="solid"/>
            <a:tailEnd type="none"/>
          </a:ln>
          <a:effectLst/>
        </p:spPr>
      </p:cxnSp>
      <p:cxnSp>
        <p:nvCxnSpPr>
          <p:cNvPr id="60" name="Gewinkelte Verbindung 26"/>
          <p:cNvCxnSpPr>
            <a:endCxn id="4" idx="1"/>
          </p:cNvCxnSpPr>
          <p:nvPr/>
        </p:nvCxnSpPr>
        <p:spPr>
          <a:xfrm flipV="1">
            <a:off x="6185834" y="2441768"/>
            <a:ext cx="2444659" cy="180277"/>
          </a:xfrm>
          <a:prstGeom prst="bentConnector3">
            <a:avLst>
              <a:gd name="adj1" fmla="val 7855"/>
            </a:avLst>
          </a:prstGeom>
          <a:noFill/>
          <a:ln w="25400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201" y="3436051"/>
            <a:ext cx="1186323" cy="42779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624" y="2563690"/>
            <a:ext cx="517262" cy="517262"/>
          </a:xfrm>
          <a:prstGeom prst="rect">
            <a:avLst/>
          </a:prstGeom>
        </p:spPr>
      </p:pic>
      <p:sp>
        <p:nvSpPr>
          <p:cNvPr id="77" name="TextBox 76"/>
          <p:cNvSpPr txBox="1"/>
          <p:nvPr>
            <p:custDataLst>
              <p:tags r:id="rId2"/>
            </p:custDataLst>
          </p:nvPr>
        </p:nvSpPr>
        <p:spPr>
          <a:xfrm>
            <a:off x="6431023" y="3057491"/>
            <a:ext cx="1506823" cy="369332"/>
          </a:xfrm>
          <a:prstGeom prst="rect">
            <a:avLst/>
          </a:prstGeom>
          <a:solidFill>
            <a:scrgbClr r="0" g="0" b="0">
              <a:alpha val="0"/>
            </a:scrgbClr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eaLnBrk="0" fontAlgn="base" hangingPunct="0">
              <a:spcBef>
                <a:spcPts val="500"/>
              </a:spcBef>
              <a:spcAft>
                <a:spcPct val="0"/>
              </a:spcAft>
            </a:pPr>
            <a:r>
              <a:rPr lang="sv-SE" sz="12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sv-SE" sz="1200" b="1" dirty="0" err="1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br>
              <a:rPr lang="sv-SE" sz="12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200" b="1" dirty="0" err="1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sz="1200" b="1" dirty="0">
              <a:solidFill>
                <a:srgbClr val="5E67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449" y="4020229"/>
            <a:ext cx="637764" cy="410763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3507919" y="4418096"/>
            <a:ext cx="798824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Dymola</a:t>
            </a:r>
            <a:endParaRPr lang="en-US" sz="1200" b="1" dirty="0">
              <a:solidFill>
                <a:srgbClr val="5E67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190" y="2436808"/>
            <a:ext cx="676612" cy="67661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430932" y="2985402"/>
            <a:ext cx="1029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CATIA DBM</a:t>
            </a:r>
          </a:p>
        </p:txBody>
      </p:sp>
      <p:cxnSp>
        <p:nvCxnSpPr>
          <p:cNvPr id="79" name="Gewinkelte Verbindung 26"/>
          <p:cNvCxnSpPr>
            <a:stCxn id="18" idx="3"/>
            <a:endCxn id="57" idx="2"/>
          </p:cNvCxnSpPr>
          <p:nvPr/>
        </p:nvCxnSpPr>
        <p:spPr>
          <a:xfrm>
            <a:off x="4244738" y="2775114"/>
            <a:ext cx="537032" cy="603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75" name="Gewinkelte Verbindung 26"/>
          <p:cNvCxnSpPr>
            <a:endCxn id="3" idx="1"/>
          </p:cNvCxnSpPr>
          <p:nvPr/>
        </p:nvCxnSpPr>
        <p:spPr>
          <a:xfrm>
            <a:off x="6185352" y="4149957"/>
            <a:ext cx="774055" cy="90202"/>
          </a:xfrm>
          <a:prstGeom prst="bentConnector3">
            <a:avLst>
              <a:gd name="adj1" fmla="val 26005"/>
            </a:avLst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114" name="Straight Arrow Connector 113"/>
          <p:cNvCxnSpPr>
            <a:stCxn id="4" idx="2"/>
            <a:endCxn id="14" idx="0"/>
          </p:cNvCxnSpPr>
          <p:nvPr/>
        </p:nvCxnSpPr>
        <p:spPr>
          <a:xfrm>
            <a:off x="9139444" y="2612009"/>
            <a:ext cx="13319" cy="936720"/>
          </a:xfrm>
          <a:prstGeom prst="straightConnector1">
            <a:avLst/>
          </a:prstGeom>
          <a:ln w="25400"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897279"/>
            <a:ext cx="2071543" cy="4961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07" y="4026232"/>
            <a:ext cx="427854" cy="427854"/>
          </a:xfrm>
          <a:prstGeom prst="rect">
            <a:avLst/>
          </a:prstGeom>
        </p:spPr>
      </p:pic>
      <p:sp>
        <p:nvSpPr>
          <p:cNvPr id="42" name="TextBox 41"/>
          <p:cNvSpPr txBox="1"/>
          <p:nvPr>
            <p:custDataLst>
              <p:tags r:id="rId3"/>
            </p:custDataLst>
          </p:nvPr>
        </p:nvSpPr>
        <p:spPr>
          <a:xfrm>
            <a:off x="6510730" y="4474443"/>
            <a:ext cx="1330941" cy="184666"/>
          </a:xfrm>
          <a:prstGeom prst="rect">
            <a:avLst/>
          </a:prstGeom>
          <a:solidFill>
            <a:scrgbClr r="0" g="0" b="0">
              <a:alpha val="0"/>
            </a:scrgbClr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eaLnBrk="0" fontAlgn="base" hangingPunct="0">
              <a:spcBef>
                <a:spcPts val="500"/>
              </a:spcBef>
              <a:spcAft>
                <a:spcPct val="0"/>
              </a:spcAft>
            </a:pPr>
            <a:r>
              <a:rPr lang="sv-SE" sz="12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AUTOSAR </a:t>
            </a:r>
            <a:r>
              <a:rPr lang="sv-SE" sz="1200" b="1" dirty="0" err="1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Builder</a:t>
            </a:r>
            <a:endParaRPr sz="1200" b="1" dirty="0">
              <a:solidFill>
                <a:srgbClr val="5E67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winkelte Verbindung 26"/>
          <p:cNvCxnSpPr>
            <a:cxnSpLocks/>
            <a:stCxn id="3" idx="3"/>
          </p:cNvCxnSpPr>
          <p:nvPr/>
        </p:nvCxnSpPr>
        <p:spPr>
          <a:xfrm flipH="1">
            <a:off x="6186943" y="4240159"/>
            <a:ext cx="1200318" cy="117059"/>
          </a:xfrm>
          <a:prstGeom prst="bentConnector5">
            <a:avLst>
              <a:gd name="adj1" fmla="val -52373"/>
              <a:gd name="adj2" fmla="val 378038"/>
              <a:gd name="adj3" fmla="val 83562"/>
            </a:avLst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ECEECCC-9EC5-4D01-9F42-3458A0447AC1}"/>
              </a:ext>
            </a:extLst>
          </p:cNvPr>
          <p:cNvGrpSpPr>
            <a:grpSpLocks noChangeAspect="1"/>
          </p:cNvGrpSpPr>
          <p:nvPr/>
        </p:nvGrpSpPr>
        <p:grpSpPr>
          <a:xfrm>
            <a:off x="8592746" y="4667133"/>
            <a:ext cx="1120035" cy="358517"/>
            <a:chOff x="9739710" y="3166852"/>
            <a:chExt cx="1928150" cy="61719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22B1CDF-0B73-44FA-A459-EEF5A68C1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640" y="3166852"/>
              <a:ext cx="1559220" cy="617191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52D59D0-FD12-4F7D-86B2-B7F2176E7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9710" y="3223044"/>
              <a:ext cx="455568" cy="455569"/>
            </a:xfrm>
            <a:prstGeom prst="rect">
              <a:avLst/>
            </a:prstGeom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29DC0069-7417-4C7F-BD1E-8267BC15873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592744" y="4394578"/>
            <a:ext cx="1120037" cy="210097"/>
          </a:xfrm>
          <a:prstGeom prst="rect">
            <a:avLst/>
          </a:prstGeom>
        </p:spPr>
      </p:pic>
      <p:cxnSp>
        <p:nvCxnSpPr>
          <p:cNvPr id="63" name="Gewinkelte Verbindung 26">
            <a:extLst>
              <a:ext uri="{FF2B5EF4-FFF2-40B4-BE49-F238E27FC236}">
                <a16:creationId xmlns:a16="http://schemas.microsoft.com/office/drawing/2014/main" id="{ED02E10D-E5C3-4F12-BF1D-7207009FDC6B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6195918" y="4240159"/>
            <a:ext cx="1191343" cy="622678"/>
          </a:xfrm>
          <a:prstGeom prst="bentConnector3">
            <a:avLst>
              <a:gd name="adj1" fmla="val -52635"/>
            </a:avLst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94" name="Gewinkelte Verbindung 26">
            <a:extLst>
              <a:ext uri="{FF2B5EF4-FFF2-40B4-BE49-F238E27FC236}">
                <a16:creationId xmlns:a16="http://schemas.microsoft.com/office/drawing/2014/main" id="{836E6346-F9F1-4E8E-99CD-3F82FC078DCA}"/>
              </a:ext>
            </a:extLst>
          </p:cNvPr>
          <p:cNvCxnSpPr>
            <a:cxnSpLocks/>
            <a:stCxn id="53" idx="2"/>
          </p:cNvCxnSpPr>
          <p:nvPr/>
        </p:nvCxnSpPr>
        <p:spPr>
          <a:xfrm rot="10800000">
            <a:off x="4223310" y="4364710"/>
            <a:ext cx="556798" cy="369749"/>
          </a:xfrm>
          <a:prstGeom prst="bentConnector3">
            <a:avLst>
              <a:gd name="adj1" fmla="val 27191"/>
            </a:avLst>
          </a:prstGeom>
          <a:noFill/>
          <a:ln w="2540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8ABC9A6-A8E2-4490-ACFD-DDA018679E77}"/>
              </a:ext>
            </a:extLst>
          </p:cNvPr>
          <p:cNvSpPr txBox="1"/>
          <p:nvPr/>
        </p:nvSpPr>
        <p:spPr>
          <a:xfrm>
            <a:off x="3931025" y="4678776"/>
            <a:ext cx="114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sz="100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testing</a:t>
            </a:r>
            <a:endParaRPr lang="sv-SE" sz="1000" b="1" dirty="0">
              <a:solidFill>
                <a:srgbClr val="00B050"/>
              </a:solidFill>
              <a:latin typeface="Arial" charset="0"/>
              <a:cs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SiL</a:t>
            </a:r>
            <a:endParaRPr lang="en-US" sz="1000" b="1" dirty="0">
              <a:solidFill>
                <a:srgbClr val="00B050"/>
              </a:solidFill>
              <a:latin typeface="Arial" charset="0"/>
              <a:cs typeface="Arial" charset="0"/>
            </a:endParaRPr>
          </a:p>
        </p:txBody>
      </p:sp>
      <p:cxnSp>
        <p:nvCxnSpPr>
          <p:cNvPr id="158" name="Gewinkelte Verbindung 26">
            <a:extLst>
              <a:ext uri="{FF2B5EF4-FFF2-40B4-BE49-F238E27FC236}">
                <a16:creationId xmlns:a16="http://schemas.microsoft.com/office/drawing/2014/main" id="{F9D5BBBD-49A2-4402-A57E-484FAF3573AC}"/>
              </a:ext>
            </a:extLst>
          </p:cNvPr>
          <p:cNvCxnSpPr>
            <a:cxnSpLocks/>
            <a:stCxn id="78" idx="2"/>
            <a:endCxn id="208" idx="2"/>
          </p:cNvCxnSpPr>
          <p:nvPr/>
        </p:nvCxnSpPr>
        <p:spPr>
          <a:xfrm rot="16200000" flipH="1">
            <a:off x="6364172" y="2238253"/>
            <a:ext cx="330555" cy="5244237"/>
          </a:xfrm>
          <a:prstGeom prst="bentConnector3">
            <a:avLst>
              <a:gd name="adj1" fmla="val 201186"/>
            </a:avLst>
          </a:prstGeom>
          <a:noFill/>
          <a:ln w="25400" cap="flat" cmpd="sng" algn="ctr">
            <a:solidFill>
              <a:srgbClr val="FF0000"/>
            </a:solidFill>
            <a:prstDash val="sysDot"/>
            <a:tailEnd type="triangle"/>
          </a:ln>
          <a:effectLst/>
        </p:spPr>
      </p:cxnSp>
      <p:cxnSp>
        <p:nvCxnSpPr>
          <p:cNvPr id="167" name="Gewinkelte Verbindung 26">
            <a:extLst>
              <a:ext uri="{FF2B5EF4-FFF2-40B4-BE49-F238E27FC236}">
                <a16:creationId xmlns:a16="http://schemas.microsoft.com/office/drawing/2014/main" id="{220DE506-64E3-4C59-A0C7-45A241AF73C3}"/>
              </a:ext>
            </a:extLst>
          </p:cNvPr>
          <p:cNvCxnSpPr>
            <a:cxnSpLocks/>
          </p:cNvCxnSpPr>
          <p:nvPr/>
        </p:nvCxnSpPr>
        <p:spPr>
          <a:xfrm>
            <a:off x="7395199" y="4360754"/>
            <a:ext cx="1199753" cy="177197"/>
          </a:xfrm>
          <a:prstGeom prst="bentConnector3">
            <a:avLst>
              <a:gd name="adj1" fmla="val 66275"/>
            </a:avLst>
          </a:prstGeom>
          <a:noFill/>
          <a:ln w="25400" cap="flat" cmpd="sng" algn="ctr">
            <a:solidFill>
              <a:srgbClr val="FF0000"/>
            </a:solidFill>
            <a:prstDash val="sysDot"/>
            <a:tailEnd type="triangle"/>
          </a:ln>
          <a:effectLst/>
        </p:spPr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BBC7299-CC83-4185-B820-87F1D196CA06}"/>
              </a:ext>
            </a:extLst>
          </p:cNvPr>
          <p:cNvSpPr/>
          <p:nvPr/>
        </p:nvSpPr>
        <p:spPr>
          <a:xfrm>
            <a:off x="8591550" y="4626898"/>
            <a:ext cx="1120036" cy="398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cxnSp>
        <p:nvCxnSpPr>
          <p:cNvPr id="210" name="Gewinkelte Verbindung 26">
            <a:extLst>
              <a:ext uri="{FF2B5EF4-FFF2-40B4-BE49-F238E27FC236}">
                <a16:creationId xmlns:a16="http://schemas.microsoft.com/office/drawing/2014/main" id="{85B99DAB-036E-49AF-BEEB-6D9F4020AE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53270" y="4006980"/>
            <a:ext cx="743210" cy="139700"/>
          </a:xfrm>
          <a:prstGeom prst="bentConnector3">
            <a:avLst>
              <a:gd name="adj1" fmla="val 99983"/>
            </a:avLst>
          </a:prstGeom>
          <a:noFill/>
          <a:ln w="25400" cap="flat" cmpd="sng" algn="ctr">
            <a:solidFill>
              <a:srgbClr val="FF0000"/>
            </a:solidFill>
            <a:prstDash val="sysDot"/>
            <a:tailEnd type="triangle"/>
          </a:ln>
          <a:effectLst/>
        </p:spPr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CBA0739-13CE-465B-86AA-F87C7307574A}"/>
              </a:ext>
            </a:extLst>
          </p:cNvPr>
          <p:cNvCxnSpPr>
            <a:cxnSpLocks/>
          </p:cNvCxnSpPr>
          <p:nvPr/>
        </p:nvCxnSpPr>
        <p:spPr>
          <a:xfrm>
            <a:off x="7784524" y="3717340"/>
            <a:ext cx="807026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winkelte Verbindung 26">
            <a:extLst>
              <a:ext uri="{FF2B5EF4-FFF2-40B4-BE49-F238E27FC236}">
                <a16:creationId xmlns:a16="http://schemas.microsoft.com/office/drawing/2014/main" id="{4B3FDA34-03DC-4E3E-8C02-E34D837E5546}"/>
              </a:ext>
            </a:extLst>
          </p:cNvPr>
          <p:cNvCxnSpPr>
            <a:cxnSpLocks/>
            <a:endCxn id="208" idx="1"/>
          </p:cNvCxnSpPr>
          <p:nvPr/>
        </p:nvCxnSpPr>
        <p:spPr>
          <a:xfrm rot="16200000" flipH="1">
            <a:off x="8338291" y="4573015"/>
            <a:ext cx="365722" cy="140795"/>
          </a:xfrm>
          <a:prstGeom prst="bentConnector2">
            <a:avLst/>
          </a:prstGeom>
          <a:noFill/>
          <a:ln w="25400" cap="flat" cmpd="sng" algn="ctr">
            <a:solidFill>
              <a:srgbClr val="FF0000"/>
            </a:solidFill>
            <a:prstDash val="sysDot"/>
            <a:tailEnd type="triangle"/>
          </a:ln>
          <a:effectLst/>
        </p:spPr>
      </p:cxnSp>
      <p:cxnSp>
        <p:nvCxnSpPr>
          <p:cNvPr id="118" name="Gewinkelte Verbindung 26">
            <a:extLst>
              <a:ext uri="{FF2B5EF4-FFF2-40B4-BE49-F238E27FC236}">
                <a16:creationId xmlns:a16="http://schemas.microsoft.com/office/drawing/2014/main" id="{631FDB18-677A-43F0-8056-8AC2345EE8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97156" y="3898070"/>
            <a:ext cx="1808823" cy="964766"/>
          </a:xfrm>
          <a:prstGeom prst="bentConnector3">
            <a:avLst>
              <a:gd name="adj1" fmla="val -464"/>
            </a:avLst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41" name="Gewinkelte Verbindung 26"/>
          <p:cNvCxnSpPr>
            <a:cxnSpLocks/>
            <a:stCxn id="2" idx="3"/>
          </p:cNvCxnSpPr>
          <p:nvPr/>
        </p:nvCxnSpPr>
        <p:spPr>
          <a:xfrm flipH="1">
            <a:off x="6185352" y="3649949"/>
            <a:ext cx="1599172" cy="248120"/>
          </a:xfrm>
          <a:prstGeom prst="bentConnector3">
            <a:avLst>
              <a:gd name="adj1" fmla="val -14295"/>
            </a:avLst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01B55B67-91A6-4035-BF9A-75CB14CF185C}"/>
              </a:ext>
            </a:extLst>
          </p:cNvPr>
          <p:cNvSpPr txBox="1"/>
          <p:nvPr/>
        </p:nvSpPr>
        <p:spPr>
          <a:xfrm>
            <a:off x="7887725" y="4988798"/>
            <a:ext cx="114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system integration</a:t>
            </a:r>
            <a:endParaRPr lang="en-US" sz="10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9D8434B2-6490-4AA6-842B-EFC7B37EA990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 flipH="1" flipV="1">
            <a:off x="3069756" y="4016937"/>
            <a:ext cx="176128" cy="856692"/>
          </a:xfrm>
          <a:prstGeom prst="bentConnector4">
            <a:avLst>
              <a:gd name="adj1" fmla="val -105275"/>
              <a:gd name="adj2" fmla="val 78618"/>
            </a:avLst>
          </a:prstGeom>
          <a:ln w="25400"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3AA25DA4-EA2A-4E40-8457-B994F5E15602}"/>
              </a:ext>
            </a:extLst>
          </p:cNvPr>
          <p:cNvSpPr txBox="1"/>
          <p:nvPr/>
        </p:nvSpPr>
        <p:spPr>
          <a:xfrm>
            <a:off x="2541714" y="4678776"/>
            <a:ext cx="114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sz="100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testing</a:t>
            </a:r>
            <a:endParaRPr lang="sv-SE" sz="1000" b="1" dirty="0">
              <a:solidFill>
                <a:srgbClr val="00B050"/>
              </a:solidFill>
              <a:latin typeface="Arial" charset="0"/>
              <a:cs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MiL</a:t>
            </a:r>
            <a:endParaRPr lang="en-US" sz="1000" b="1" dirty="0">
              <a:solidFill>
                <a:srgbClr val="00B05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4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BÜRGER Christoff</dc:creator>
  <cp:lastModifiedBy>BÜRGER Christoff</cp:lastModifiedBy>
  <cp:revision>27</cp:revision>
  <dcterms:created xsi:type="dcterms:W3CDTF">2023-04-17T15:02:25Z</dcterms:created>
  <dcterms:modified xsi:type="dcterms:W3CDTF">2024-12-18T10:03:27Z</dcterms:modified>
</cp:coreProperties>
</file>