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68" r:id="rId4"/>
    <p:sldId id="265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12.05.2022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2022-05-12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Backoffice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Christoff Bürger (Dassault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Systèmes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6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6" y="2454573"/>
              <a:ext cx="34296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C00000"/>
                  </a:solidFill>
                </a:rPr>
                <a:t>Community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0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</a:t>
            </a:r>
            <a:r>
              <a:rPr lang="en-US" sz="2800" dirty="0" err="1" smtClean="0">
                <a:solidFill>
                  <a:srgbClr val="C00000"/>
                </a:solidFill>
              </a:rPr>
              <a:t>eFMI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smtClean="0">
                <a:solidFill>
                  <a:srgbClr val="C00000"/>
                </a:solidFill>
              </a:rPr>
              <a:t>Project </a:t>
            </a:r>
            <a:r>
              <a:rPr lang="sv-S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360993" y="2873078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More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, e.g.,</a:t>
            </a:r>
            <a:r>
              <a:rPr lang="de-DE" dirty="0"/>
              <a:t> </a:t>
            </a:r>
            <a:r>
              <a:rPr lang="de-DE" dirty="0" err="1" smtClean="0"/>
              <a:t>b</a:t>
            </a:r>
            <a:r>
              <a:rPr lang="de-DE" dirty="0" err="1" smtClean="0"/>
              <a:t>ylaws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3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29008" y="2874789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eFMI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MAP </a:t>
            </a:r>
            <a:r>
              <a:rPr lang="de-DE" dirty="0" err="1" smtClean="0"/>
              <a:t>eFMI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4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8324813" y="2904203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touch</a:t>
            </a:r>
            <a:r>
              <a:rPr lang="de-DE" dirty="0" smtClean="0"/>
              <a:t>, </a:t>
            </a:r>
            <a:r>
              <a:rPr lang="en-US" dirty="0" smtClean="0"/>
              <a:t>contribute </a:t>
            </a:r>
            <a:r>
              <a:rPr lang="en-US" dirty="0"/>
              <a:t>and </a:t>
            </a:r>
            <a:r>
              <a:rPr lang="en-US" dirty="0" smtClean="0"/>
              <a:t>become </a:t>
            </a:r>
            <a:r>
              <a:rPr lang="en-US" dirty="0"/>
              <a:t>a </a:t>
            </a:r>
            <a:r>
              <a:rPr lang="en-US" dirty="0" smtClean="0"/>
              <a:t>member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99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 smtClean="0"/>
                <a:t>eFMI</a:t>
              </a:r>
              <a:r>
                <a:rPr lang="de-DE" i="1" dirty="0" smtClean="0"/>
                <a:t> Standard</a:t>
              </a:r>
              <a:endParaRPr lang="de-DE" i="1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24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8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7" y="2454573"/>
              <a:ext cx="2961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Reporting specification issues and new feature proposals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371001" y="4462047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 smtClean="0">
                  <a:solidFill>
                    <a:srgbClr val="C00000"/>
                  </a:solidFill>
                </a:rPr>
                <a:t>Candidate</a:t>
              </a:r>
              <a:r>
                <a:rPr lang="de-DE" sz="2800" dirty="0" err="1">
                  <a:solidFill>
                    <a:srgbClr val="C00000"/>
                  </a:solidFill>
                </a:rPr>
                <a:t>-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drafts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of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next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release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397724" y="3957222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Current stable 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2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8243543" y="3997079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Old </a:t>
            </a:r>
            <a:r>
              <a:rPr lang="de-DE" sz="2800" dirty="0" err="1" smtClean="0">
                <a:solidFill>
                  <a:srgbClr val="C00000"/>
                </a:solidFill>
              </a:rPr>
              <a:t>stable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3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the </a:t>
            </a:r>
            <a:r>
              <a:rPr lang="en-US" sz="2800" i="1" dirty="0" err="1" smtClean="0">
                <a:solidFill>
                  <a:srgbClr val="C00000"/>
                </a:solidFill>
              </a:rPr>
              <a:t>eFMI</a:t>
            </a:r>
            <a:r>
              <a:rPr lang="en-US" sz="2800" i="1" dirty="0" smtClean="0">
                <a:solidFill>
                  <a:srgbClr val="C00000"/>
                </a:solidFill>
              </a:rPr>
              <a:t> Standard</a:t>
            </a:r>
            <a:r>
              <a:rPr lang="en-US" sz="2800" dirty="0" smtClean="0">
                <a:solidFill>
                  <a:srgbClr val="C00000"/>
                </a:solidFill>
              </a:rPr>
              <a:t> and its licensing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4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Release </a:t>
            </a:r>
            <a:r>
              <a:rPr lang="en-US" sz="2800" dirty="0">
                <a:solidFill>
                  <a:srgbClr val="C00000"/>
                </a:solidFill>
              </a:rPr>
              <a:t>cycle, </a:t>
            </a:r>
            <a:r>
              <a:rPr lang="en-US" sz="2800" dirty="0" err="1">
                <a:solidFill>
                  <a:srgbClr val="C00000"/>
                </a:solidFill>
              </a:rPr>
              <a:t>eFMI</a:t>
            </a:r>
            <a:r>
              <a:rPr lang="en-US" sz="2800" dirty="0">
                <a:solidFill>
                  <a:srgbClr val="C00000"/>
                </a:solidFill>
              </a:rPr>
              <a:t> versioning and backwards </a:t>
            </a:r>
            <a:r>
              <a:rPr lang="en-US" sz="2800" dirty="0" smtClean="0">
                <a:solidFill>
                  <a:srgbClr val="C00000"/>
                </a:solidFill>
              </a:rPr>
              <a:t>compatibility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 smtClean="0"/>
                <a:t>).</a:t>
              </a:r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36350" y="2667000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sp>
        <p:nvSpPr>
          <p:cNvPr id="38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387379" y="4164154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77418" y="439275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C00000"/>
                </a:solidFill>
              </a:rPr>
              <a:t>Example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eFMUs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0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4326694" y="4168770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416733" y="4397369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Project </a:t>
            </a:r>
            <a:r>
              <a:rPr lang="de-D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9C702006-C961-4C7A-9493-62BB11B3CA61}"/>
              </a:ext>
            </a:extLst>
          </p:cNvPr>
          <p:cNvSpPr txBox="1"/>
          <p:nvPr/>
        </p:nvSpPr>
        <p:spPr>
          <a:xfrm>
            <a:off x="4435382" y="5295280"/>
            <a:ext cx="33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Logo, 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guidelines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4017987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1 </a:t>
            </a:r>
            <a:r>
              <a:rPr lang="de-DE" sz="2800" dirty="0" err="1" smtClean="0">
                <a:solidFill>
                  <a:srgbClr val="C00000"/>
                </a:solidFill>
              </a:rPr>
              <a:t>of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category</a:t>
            </a:r>
            <a:r>
              <a:rPr lang="de-DE" sz="2800" dirty="0" smtClean="0">
                <a:solidFill>
                  <a:srgbClr val="C00000"/>
                </a:solidFill>
              </a:rPr>
              <a:t> 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515676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>
                <a:solidFill>
                  <a:srgbClr val="C00000"/>
                </a:solidFill>
              </a:rPr>
              <a:t>2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category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7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1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Project </a:t>
              </a:r>
              <a:r>
                <a:rPr lang="de-DE" sz="2800" dirty="0" err="1">
                  <a:solidFill>
                    <a:srgbClr val="C00000"/>
                  </a:solidFill>
                </a:rPr>
                <a:t>organization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smtClean="0">
                  <a:solidFill>
                    <a:srgbClr val="C00000"/>
                  </a:solidFill>
                </a:rPr>
                <a:t>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r>
                <a:rPr lang="de-DE" sz="2800" dirty="0" smtClean="0">
                  <a:solidFill>
                    <a:srgbClr val="C00000"/>
                  </a:solidFill>
                </a:rPr>
                <a:t> 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36350" y="2667000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i="1" dirty="0" err="1">
                  <a:solidFill>
                    <a:srgbClr val="C00000"/>
                  </a:solidFill>
                </a:rPr>
                <a:t>eFMI</a:t>
              </a:r>
              <a:r>
                <a:rPr lang="de-DE" sz="2800" i="1" dirty="0">
                  <a:solidFill>
                    <a:srgbClr val="C00000"/>
                  </a:solidFill>
                </a:rPr>
                <a:t> Standard </a:t>
              </a:r>
              <a:r>
                <a:rPr lang="de-DE" sz="2800" dirty="0">
                  <a:solidFill>
                    <a:srgbClr val="C00000"/>
                  </a:solidFill>
                </a:rPr>
                <a:t>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4429953" y="1842388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Contact</a:t>
              </a:r>
              <a:endParaRPr lang="de-DE" dirty="0" smtClean="0"/>
            </a:p>
            <a:p>
              <a:r>
                <a:rPr lang="de-DE" dirty="0" smtClean="0"/>
                <a:t>Trademark</a:t>
              </a:r>
              <a:endParaRPr lang="de-DE" dirty="0"/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529455" y="1842388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 smtClean="0"/>
                <a:t>umbrella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314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BÜRGER Christoff</cp:lastModifiedBy>
  <cp:revision>69</cp:revision>
  <dcterms:created xsi:type="dcterms:W3CDTF">2021-11-29T12:45:11Z</dcterms:created>
  <dcterms:modified xsi:type="dcterms:W3CDTF">2022-05-12T13:10:09Z</dcterms:modified>
</cp:coreProperties>
</file>