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Calibri Light" panose="020F0302020204030204" pitchFamily="34" charset="0"/>
      <p:regular r:id="rId7"/>
      <p: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8.png"/><Relationship Id="rId3" Type="http://schemas.openxmlformats.org/officeDocument/2006/relationships/tags" Target="../tags/tag3.xml"/><Relationship Id="rId7" Type="http://schemas.openxmlformats.org/officeDocument/2006/relationships/image" Target="../media/image2.jpeg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2.xml"/><Relationship Id="rId16" Type="http://schemas.openxmlformats.org/officeDocument/2006/relationships/image" Target="../media/image11.png"/><Relationship Id="rId1" Type="http://schemas.openxmlformats.org/officeDocument/2006/relationships/tags" Target="../tags/tag1.xml"/><Relationship Id="rId6" Type="http://schemas.openxmlformats.org/officeDocument/2006/relationships/image" Target="../media/image1.png"/><Relationship Id="rId11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openxmlformats.org/officeDocument/2006/relationships/tags" Target="../tags/tag4.xml"/><Relationship Id="rId9" Type="http://schemas.openxmlformats.org/officeDocument/2006/relationships/image" Target="../media/image4.png"/><Relationship Id="rId1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Isosceles Triangle 125">
            <a:extLst>
              <a:ext uri="{FF2B5EF4-FFF2-40B4-BE49-F238E27FC236}">
                <a16:creationId xmlns:a16="http://schemas.microsoft.com/office/drawing/2014/main" id="{DA209C68-37CB-41EF-BBB7-FC19B46B6FEA}"/>
              </a:ext>
            </a:extLst>
          </p:cNvPr>
          <p:cNvSpPr/>
          <p:nvPr/>
        </p:nvSpPr>
        <p:spPr bwMode="auto">
          <a:xfrm rot="18591364">
            <a:off x="2336310" y="4688813"/>
            <a:ext cx="310894" cy="156653"/>
          </a:xfrm>
          <a:prstGeom prst="triangle">
            <a:avLst>
              <a:gd name="adj" fmla="val 51093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25" name="Block Arc 124">
            <a:extLst>
              <a:ext uri="{FF2B5EF4-FFF2-40B4-BE49-F238E27FC236}">
                <a16:creationId xmlns:a16="http://schemas.microsoft.com/office/drawing/2014/main" id="{88EF98FD-1B06-42E9-8C38-807E03EE1DEB}"/>
              </a:ext>
            </a:extLst>
          </p:cNvPr>
          <p:cNvSpPr/>
          <p:nvPr/>
        </p:nvSpPr>
        <p:spPr bwMode="auto">
          <a:xfrm rot="10800000">
            <a:off x="2307978" y="3814290"/>
            <a:ext cx="1142268" cy="1209159"/>
          </a:xfrm>
          <a:prstGeom prst="blockArc">
            <a:avLst>
              <a:gd name="adj1" fmla="val 20700548"/>
              <a:gd name="adj2" fmla="val 18571853"/>
              <a:gd name="adj3" fmla="val 13492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6" name="Block Arc 5"/>
          <p:cNvSpPr/>
          <p:nvPr/>
        </p:nvSpPr>
        <p:spPr bwMode="auto">
          <a:xfrm rot="10800000">
            <a:off x="3555384" y="1896464"/>
            <a:ext cx="5442069" cy="3272528"/>
          </a:xfrm>
          <a:prstGeom prst="blockArc">
            <a:avLst>
              <a:gd name="adj1" fmla="val 376453"/>
              <a:gd name="adj2" fmla="val 21277054"/>
              <a:gd name="adj3" fmla="val 9611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96B3EC-AB20-445F-A5A5-58A3382985F4}"/>
              </a:ext>
            </a:extLst>
          </p:cNvPr>
          <p:cNvSpPr/>
          <p:nvPr/>
        </p:nvSpPr>
        <p:spPr>
          <a:xfrm>
            <a:off x="8292984" y="3612904"/>
            <a:ext cx="1342169" cy="1559842"/>
          </a:xfrm>
          <a:prstGeom prst="rect">
            <a:avLst/>
          </a:prstGeom>
          <a:solidFill>
            <a:schemeClr val="bg1"/>
          </a:solidFill>
          <a:ln w="158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DD7357C7-45BF-4B32-878E-2B29C1CE973B}"/>
              </a:ext>
            </a:extLst>
          </p:cNvPr>
          <p:cNvCxnSpPr/>
          <p:nvPr/>
        </p:nvCxnSpPr>
        <p:spPr>
          <a:xfrm rot="5400000">
            <a:off x="4021358" y="3593537"/>
            <a:ext cx="1379308" cy="163038"/>
          </a:xfrm>
          <a:prstGeom prst="bentConnector3">
            <a:avLst>
              <a:gd name="adj1" fmla="val 279"/>
            </a:avLst>
          </a:prstGeom>
          <a:ln w="25400">
            <a:solidFill>
              <a:srgbClr val="00B050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26"/>
          <p:cNvCxnSpPr>
            <a:stCxn id="32" idx="3"/>
            <a:endCxn id="56" idx="2"/>
          </p:cNvCxnSpPr>
          <p:nvPr/>
        </p:nvCxnSpPr>
        <p:spPr>
          <a:xfrm flipV="1">
            <a:off x="4226213" y="3443492"/>
            <a:ext cx="555557" cy="782118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4574" y="2276467"/>
            <a:ext cx="1017902" cy="340483"/>
          </a:xfrm>
          <a:prstGeom prst="rect">
            <a:avLst/>
          </a:prstGeom>
        </p:spPr>
      </p:pic>
      <p:sp>
        <p:nvSpPr>
          <p:cNvPr id="5" name="Isosceles Triangle 4"/>
          <p:cNvSpPr/>
          <p:nvPr/>
        </p:nvSpPr>
        <p:spPr bwMode="auto">
          <a:xfrm rot="21273394">
            <a:off x="3444763" y="3425015"/>
            <a:ext cx="585548" cy="362639"/>
          </a:xfrm>
          <a:prstGeom prst="triangle">
            <a:avLst>
              <a:gd name="adj" fmla="val 51093"/>
            </a:avLst>
          </a:prstGeom>
          <a:solidFill>
            <a:srgbClr val="E5E6E8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0000" tIns="46800" rIns="36000" bIns="4680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rgbClr val="120C80"/>
              </a:solidFill>
              <a:effectLst/>
              <a:uLnTx/>
              <a:uFillTx/>
              <a:latin typeface="Arial" charset="0"/>
              <a:cs typeface="Aria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10216" y="4036762"/>
            <a:ext cx="65883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Modelica</a:t>
            </a: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11" name="Gewinkelte Verbindung 26"/>
          <p:cNvCxnSpPr>
            <a:cxnSpLocks/>
            <a:stCxn id="76" idx="3"/>
          </p:cNvCxnSpPr>
          <p:nvPr/>
        </p:nvCxnSpPr>
        <p:spPr>
          <a:xfrm flipH="1">
            <a:off x="6195918" y="2822321"/>
            <a:ext cx="1252968" cy="1152779"/>
          </a:xfrm>
          <a:prstGeom prst="bentConnector3">
            <a:avLst>
              <a:gd name="adj1" fmla="val -45106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pic>
        <p:nvPicPr>
          <p:cNvPr id="14" name="Picture 13"/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21" t="19126" r="16602" b="25183"/>
          <a:stretch/>
        </p:blipFill>
        <p:spPr>
          <a:xfrm>
            <a:off x="8431403" y="3663700"/>
            <a:ext cx="1120037" cy="719888"/>
          </a:xfrm>
          <a:prstGeom prst="rect">
            <a:avLst/>
          </a:prstGeom>
          <a:ln>
            <a:noFill/>
          </a:ln>
        </p:spPr>
      </p:pic>
      <p:cxnSp>
        <p:nvCxnSpPr>
          <p:cNvPr id="21" name="Gewinkelte Verbindung 26"/>
          <p:cNvCxnSpPr>
            <a:endCxn id="32" idx="1"/>
          </p:cNvCxnSpPr>
          <p:nvPr/>
        </p:nvCxnSpPr>
        <p:spPr>
          <a:xfrm>
            <a:off x="3223747" y="3577662"/>
            <a:ext cx="364701" cy="647949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27" name="Gewinkelte Verbindung 26"/>
          <p:cNvCxnSpPr>
            <a:stCxn id="56" idx="4"/>
            <a:endCxn id="2" idx="1"/>
          </p:cNvCxnSpPr>
          <p:nvPr/>
        </p:nvCxnSpPr>
        <p:spPr>
          <a:xfrm>
            <a:off x="6190196" y="3443493"/>
            <a:ext cx="408005" cy="276306"/>
          </a:xfrm>
          <a:prstGeom prst="bentConnector3">
            <a:avLst>
              <a:gd name="adj1" fmla="val 48444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33" name="Gewinkelte Verbindung 26"/>
          <p:cNvCxnSpPr>
            <a:endCxn id="18" idx="1"/>
          </p:cNvCxnSpPr>
          <p:nvPr/>
        </p:nvCxnSpPr>
        <p:spPr>
          <a:xfrm flipV="1">
            <a:off x="3223747" y="2775114"/>
            <a:ext cx="367443" cy="802547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40" name="Gewinkelte Verbindung 26"/>
          <p:cNvCxnSpPr>
            <a:stCxn id="56" idx="4"/>
            <a:endCxn id="76" idx="1"/>
          </p:cNvCxnSpPr>
          <p:nvPr/>
        </p:nvCxnSpPr>
        <p:spPr>
          <a:xfrm flipV="1">
            <a:off x="6190196" y="2822321"/>
            <a:ext cx="741429" cy="621172"/>
          </a:xfrm>
          <a:prstGeom prst="bentConnector3">
            <a:avLst>
              <a:gd name="adj1" fmla="val 26474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8292514" y="3305664"/>
            <a:ext cx="5394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br>
              <a:rPr lang="sv-SE" sz="1000" b="1" dirty="0">
                <a:solidFill>
                  <a:srgbClr val="00B050"/>
                </a:solidFill>
                <a:latin typeface="Arial" charset="0"/>
                <a:cs typeface="Arial" charset="0"/>
              </a:rPr>
            </a:b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HiL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cxnSp>
        <p:nvCxnSpPr>
          <p:cNvPr id="48" name="Gewinkelte Verbindung 26"/>
          <p:cNvCxnSpPr>
            <a:stCxn id="32" idx="3"/>
            <a:endCxn id="57" idx="2"/>
          </p:cNvCxnSpPr>
          <p:nvPr/>
        </p:nvCxnSpPr>
        <p:spPr>
          <a:xfrm flipV="1">
            <a:off x="4226213" y="2775718"/>
            <a:ext cx="555557" cy="144989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53" name="Flowchart: Magnetic Disk 52"/>
          <p:cNvSpPr/>
          <p:nvPr/>
        </p:nvSpPr>
        <p:spPr>
          <a:xfrm>
            <a:off x="4780108" y="4299923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Binary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Code*</a:t>
            </a:r>
          </a:p>
        </p:txBody>
      </p:sp>
      <p:sp>
        <p:nvSpPr>
          <p:cNvPr id="54" name="Flowchart: Magnetic Disk 53"/>
          <p:cNvSpPr/>
          <p:nvPr/>
        </p:nvSpPr>
        <p:spPr>
          <a:xfrm>
            <a:off x="4779488" y="3657014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Production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Code*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4781770" y="3008958"/>
            <a:ext cx="1408426" cy="869069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Algorithm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Code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4781770" y="2316519"/>
            <a:ext cx="1408426" cy="918396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lIns="36000" rIns="36000" bIns="0" rtlCol="0" anchor="b" anchorCtr="1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Behavioral </a:t>
            </a:r>
            <a:b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</a:b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Model*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4781770" y="2051436"/>
            <a:ext cx="1408426" cy="509431"/>
          </a:xfrm>
          <a:prstGeom prst="flowChartMagneticDisk">
            <a:avLst/>
          </a:prstGeom>
          <a:solidFill>
            <a:srgbClr val="0070C0"/>
          </a:solidFill>
          <a:ln w="19050" cap="flat" cmpd="sng" algn="ctr">
            <a:solidFill>
              <a:srgbClr val="000000"/>
            </a:solidFill>
            <a:prstDash val="solid"/>
          </a:ln>
          <a:effectLst/>
        </p:spPr>
        <p:txBody>
          <a:bodyPr wrap="none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eFMU Manifest</a:t>
            </a:r>
          </a:p>
        </p:txBody>
      </p:sp>
      <p:cxnSp>
        <p:nvCxnSpPr>
          <p:cNvPr id="59" name="Gewinkelte Verbindung 26"/>
          <p:cNvCxnSpPr>
            <a:cxnSpLocks/>
          </p:cNvCxnSpPr>
          <p:nvPr/>
        </p:nvCxnSpPr>
        <p:spPr>
          <a:xfrm rot="5400000" flipH="1" flipV="1">
            <a:off x="5901279" y="2744001"/>
            <a:ext cx="2565404" cy="1951020"/>
          </a:xfrm>
          <a:prstGeom prst="bentConnector3">
            <a:avLst>
              <a:gd name="adj1" fmla="val 62"/>
            </a:avLst>
          </a:prstGeom>
          <a:noFill/>
          <a:ln w="25400" cap="flat" cmpd="sng" algn="ctr">
            <a:solidFill>
              <a:srgbClr val="00B050"/>
            </a:solidFill>
            <a:prstDash val="solid"/>
            <a:tailEnd type="none"/>
          </a:ln>
          <a:effectLst/>
        </p:spPr>
      </p:cxnSp>
      <p:cxnSp>
        <p:nvCxnSpPr>
          <p:cNvPr id="60" name="Gewinkelte Verbindung 26"/>
          <p:cNvCxnSpPr>
            <a:endCxn id="4" idx="1"/>
          </p:cNvCxnSpPr>
          <p:nvPr/>
        </p:nvCxnSpPr>
        <p:spPr>
          <a:xfrm flipV="1">
            <a:off x="6169915" y="2446709"/>
            <a:ext cx="2444659" cy="180277"/>
          </a:xfrm>
          <a:prstGeom prst="bentConnector3">
            <a:avLst>
              <a:gd name="adj1" fmla="val 7855"/>
            </a:avLst>
          </a:prstGeom>
          <a:noFill/>
          <a:ln w="25400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201" y="3505901"/>
            <a:ext cx="1186323" cy="427795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1624" y="2563690"/>
            <a:ext cx="517262" cy="517262"/>
          </a:xfrm>
          <a:prstGeom prst="rect">
            <a:avLst/>
          </a:prstGeom>
        </p:spPr>
      </p:pic>
      <p:sp>
        <p:nvSpPr>
          <p:cNvPr id="77" name="TextBox 76"/>
          <p:cNvSpPr txBox="1"/>
          <p:nvPr>
            <p:custDataLst>
              <p:tags r:id="rId2"/>
            </p:custDataLst>
          </p:nvPr>
        </p:nvSpPr>
        <p:spPr>
          <a:xfrm>
            <a:off x="6431023" y="3057491"/>
            <a:ext cx="1506823" cy="369332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ct val="0"/>
              </a:spcAft>
            </a:pPr>
            <a: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</a:t>
            </a: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Production</a:t>
            </a:r>
            <a:b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endParaRPr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449" y="4020229"/>
            <a:ext cx="637764" cy="41076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3507919" y="4418096"/>
            <a:ext cx="798824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Dymola</a:t>
            </a:r>
            <a:endParaRPr lang="en-US"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190" y="2436808"/>
            <a:ext cx="676612" cy="676612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3430932" y="2985402"/>
            <a:ext cx="10299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CATIA DBM</a:t>
            </a:r>
          </a:p>
        </p:txBody>
      </p:sp>
      <p:cxnSp>
        <p:nvCxnSpPr>
          <p:cNvPr id="79" name="Gewinkelte Verbindung 26"/>
          <p:cNvCxnSpPr>
            <a:stCxn id="18" idx="3"/>
            <a:endCxn id="57" idx="2"/>
          </p:cNvCxnSpPr>
          <p:nvPr/>
        </p:nvCxnSpPr>
        <p:spPr>
          <a:xfrm>
            <a:off x="4244738" y="2775114"/>
            <a:ext cx="537032" cy="603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cxnSp>
        <p:nvCxnSpPr>
          <p:cNvPr id="114" name="Straight Arrow Connector 113"/>
          <p:cNvCxnSpPr>
            <a:cxnSpLocks/>
          </p:cNvCxnSpPr>
          <p:nvPr/>
        </p:nvCxnSpPr>
        <p:spPr>
          <a:xfrm>
            <a:off x="8902593" y="2608557"/>
            <a:ext cx="0" cy="1003094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1" name="Picture 1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5200" y="1897279"/>
            <a:ext cx="2071543" cy="4961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07" y="4086557"/>
            <a:ext cx="427854" cy="427854"/>
          </a:xfrm>
          <a:prstGeom prst="rect">
            <a:avLst/>
          </a:prstGeom>
        </p:spPr>
      </p:pic>
      <p:sp>
        <p:nvSpPr>
          <p:cNvPr id="42" name="TextBox 41"/>
          <p:cNvSpPr txBox="1"/>
          <p:nvPr>
            <p:custDataLst>
              <p:tags r:id="rId3"/>
            </p:custDataLst>
          </p:nvPr>
        </p:nvSpPr>
        <p:spPr>
          <a:xfrm>
            <a:off x="6510730" y="4534768"/>
            <a:ext cx="1330941" cy="184666"/>
          </a:xfrm>
          <a:prstGeom prst="rect">
            <a:avLst/>
          </a:prstGeom>
          <a:solidFill>
            <a:scrgbClr r="0" g="0" b="0">
              <a:alpha val="0"/>
            </a:scrgbClr>
          </a:solidFill>
          <a:ln>
            <a:noFill/>
          </a:ln>
        </p:spPr>
        <p:txBody>
          <a:bodyPr wrap="none" lIns="0" tIns="0" rIns="0" bIns="0" rtlCol="0">
            <a:spAutoFit/>
          </a:bodyPr>
          <a:lstStyle/>
          <a:p>
            <a:pPr algn="ctr" eaLnBrk="0" fontAlgn="base" hangingPunct="0">
              <a:spcBef>
                <a:spcPts val="500"/>
              </a:spcBef>
              <a:spcAft>
                <a:spcPct val="0"/>
              </a:spcAft>
            </a:pPr>
            <a:r>
              <a:rPr lang="sv-SE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AUTOSAR </a:t>
            </a:r>
            <a:r>
              <a:rPr lang="sv-SE" sz="1200" b="1" dirty="0" err="1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endParaRPr sz="1200" b="1" dirty="0">
              <a:solidFill>
                <a:srgbClr val="5E676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ECEECCC-9EC5-4D01-9F42-3458A0447AC1}"/>
              </a:ext>
            </a:extLst>
          </p:cNvPr>
          <p:cNvGrpSpPr>
            <a:grpSpLocks noChangeAspect="1"/>
          </p:cNvGrpSpPr>
          <p:nvPr/>
        </p:nvGrpSpPr>
        <p:grpSpPr>
          <a:xfrm>
            <a:off x="8431405" y="4688423"/>
            <a:ext cx="1120035" cy="358517"/>
            <a:chOff x="9739710" y="3166852"/>
            <a:chExt cx="1928150" cy="61719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822B1CDF-0B73-44FA-A459-EEF5A68C1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08640" y="3166852"/>
              <a:ext cx="1559220" cy="617191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52D59D0-FD12-4F7D-86B2-B7F2176E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39710" y="3223044"/>
              <a:ext cx="455568" cy="455569"/>
            </a:xfrm>
            <a:prstGeom prst="rect">
              <a:avLst/>
            </a:prstGeom>
          </p:spPr>
        </p:pic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29DC0069-7417-4C7F-BD1E-8267BC15873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8431403" y="4439688"/>
            <a:ext cx="1120037" cy="210097"/>
          </a:xfrm>
          <a:prstGeom prst="rect">
            <a:avLst/>
          </a:prstGeom>
        </p:spPr>
      </p:pic>
      <p:cxnSp>
        <p:nvCxnSpPr>
          <p:cNvPr id="94" name="Gewinkelte Verbindung 26">
            <a:extLst>
              <a:ext uri="{FF2B5EF4-FFF2-40B4-BE49-F238E27FC236}">
                <a16:creationId xmlns:a16="http://schemas.microsoft.com/office/drawing/2014/main" id="{836E6346-F9F1-4E8E-99CD-3F82FC078DCA}"/>
              </a:ext>
            </a:extLst>
          </p:cNvPr>
          <p:cNvCxnSpPr>
            <a:cxnSpLocks/>
            <a:stCxn id="53" idx="2"/>
          </p:cNvCxnSpPr>
          <p:nvPr/>
        </p:nvCxnSpPr>
        <p:spPr>
          <a:xfrm rot="10800000">
            <a:off x="4223310" y="4364710"/>
            <a:ext cx="556798" cy="369749"/>
          </a:xfrm>
          <a:prstGeom prst="bentConnector3">
            <a:avLst>
              <a:gd name="adj1" fmla="val 27191"/>
            </a:avLst>
          </a:prstGeom>
          <a:noFill/>
          <a:ln w="25400" cap="flat" cmpd="sng" algn="ctr">
            <a:solidFill>
              <a:srgbClr val="00B050"/>
            </a:solidFill>
            <a:prstDash val="solid"/>
            <a:headEnd type="none"/>
            <a:tailEnd type="triangle"/>
          </a:ln>
          <a:effectLst/>
        </p:spPr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C8ABC9A6-A8E2-4490-ACFD-DDA018679E77}"/>
              </a:ext>
            </a:extLst>
          </p:cNvPr>
          <p:cNvSpPr txBox="1"/>
          <p:nvPr/>
        </p:nvSpPr>
        <p:spPr>
          <a:xfrm>
            <a:off x="4267802" y="4734457"/>
            <a:ext cx="504404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endParaRPr lang="sv-SE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SiL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67" name="Gewinkelte Verbindung 26">
            <a:extLst>
              <a:ext uri="{FF2B5EF4-FFF2-40B4-BE49-F238E27FC236}">
                <a16:creationId xmlns:a16="http://schemas.microsoft.com/office/drawing/2014/main" id="{220DE506-64E3-4C59-A0C7-45A241AF73C3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7387261" y="4432402"/>
            <a:ext cx="1044142" cy="11233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BBC7299-CC83-4185-B820-87F1D196CA06}"/>
              </a:ext>
            </a:extLst>
          </p:cNvPr>
          <p:cNvSpPr/>
          <p:nvPr/>
        </p:nvSpPr>
        <p:spPr>
          <a:xfrm>
            <a:off x="8591550" y="4626898"/>
            <a:ext cx="1120036" cy="39875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CBA0739-13CE-465B-86AA-F87C7307574A}"/>
              </a:ext>
            </a:extLst>
          </p:cNvPr>
          <p:cNvCxnSpPr>
            <a:cxnSpLocks/>
          </p:cNvCxnSpPr>
          <p:nvPr/>
        </p:nvCxnSpPr>
        <p:spPr>
          <a:xfrm>
            <a:off x="7780461" y="3805131"/>
            <a:ext cx="508481" cy="4594"/>
          </a:xfrm>
          <a:prstGeom prst="line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winkelte Verbindung 26">
            <a:extLst>
              <a:ext uri="{FF2B5EF4-FFF2-40B4-BE49-F238E27FC236}">
                <a16:creationId xmlns:a16="http://schemas.microsoft.com/office/drawing/2014/main" id="{631FDB18-677A-43F0-8056-8AC2345EE87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197158" y="3975100"/>
            <a:ext cx="1810193" cy="887736"/>
          </a:xfrm>
          <a:prstGeom prst="bentConnector3">
            <a:avLst>
              <a:gd name="adj1" fmla="val -339"/>
            </a:avLst>
          </a:prstGeom>
          <a:noFill/>
          <a:ln w="25400" cap="flat" cmpd="sng" algn="ctr">
            <a:solidFill>
              <a:srgbClr val="0070C0"/>
            </a:solidFill>
            <a:prstDash val="solid"/>
            <a:tailEnd type="arrow"/>
          </a:ln>
          <a:effectLst/>
        </p:spPr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01B55B67-91A6-4035-BF9A-75CB14CF185C}"/>
              </a:ext>
            </a:extLst>
          </p:cNvPr>
          <p:cNvSpPr txBox="1"/>
          <p:nvPr/>
        </p:nvSpPr>
        <p:spPr>
          <a:xfrm>
            <a:off x="8867085" y="3307057"/>
            <a:ext cx="76806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system</a:t>
            </a:r>
          </a:p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>
                <a:solidFill>
                  <a:srgbClr val="FF0000"/>
                </a:solidFill>
                <a:latin typeface="Arial" charset="0"/>
                <a:cs typeface="Arial" charset="0"/>
              </a:rPr>
              <a:t>integration</a:t>
            </a:r>
            <a:endParaRPr lang="en-US" sz="1000" b="1" dirty="0">
              <a:solidFill>
                <a:srgbClr val="FF0000"/>
              </a:solidFill>
              <a:latin typeface="Arial" charset="0"/>
              <a:cs typeface="Arial" charset="0"/>
            </a:endParaRPr>
          </a:p>
        </p:txBody>
      </p:sp>
      <p:cxnSp>
        <p:nvCxnSpPr>
          <p:cNvPr id="252" name="Connector: Elbow 251">
            <a:extLst>
              <a:ext uri="{FF2B5EF4-FFF2-40B4-BE49-F238E27FC236}">
                <a16:creationId xmlns:a16="http://schemas.microsoft.com/office/drawing/2014/main" id="{9D8434B2-6490-4AA6-842B-EFC7B37EA990}"/>
              </a:ext>
            </a:extLst>
          </p:cNvPr>
          <p:cNvCxnSpPr>
            <a:cxnSpLocks/>
            <a:stCxn id="10" idx="2"/>
          </p:cNvCxnSpPr>
          <p:nvPr/>
        </p:nvCxnSpPr>
        <p:spPr>
          <a:xfrm rot="5400000" flipH="1" flipV="1">
            <a:off x="3149928" y="3968196"/>
            <a:ext cx="27604" cy="848192"/>
          </a:xfrm>
          <a:prstGeom prst="bentConnector4">
            <a:avLst>
              <a:gd name="adj1" fmla="val -615356"/>
              <a:gd name="adj2" fmla="val 78403"/>
            </a:avLst>
          </a:prstGeom>
          <a:ln w="25400">
            <a:solidFill>
              <a:srgbClr val="00B050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TextBox 258">
            <a:extLst>
              <a:ext uri="{FF2B5EF4-FFF2-40B4-BE49-F238E27FC236}">
                <a16:creationId xmlns:a16="http://schemas.microsoft.com/office/drawing/2014/main" id="{3AA25DA4-EA2A-4E40-8457-B994F5E15602}"/>
              </a:ext>
            </a:extLst>
          </p:cNvPr>
          <p:cNvSpPr txBox="1"/>
          <p:nvPr/>
        </p:nvSpPr>
        <p:spPr>
          <a:xfrm>
            <a:off x="2732459" y="4580568"/>
            <a:ext cx="67179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sv-SE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testing</a:t>
            </a:r>
            <a:endParaRPr lang="sv-SE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b="1" dirty="0" err="1">
                <a:solidFill>
                  <a:srgbClr val="00B050"/>
                </a:solidFill>
                <a:latin typeface="Arial" charset="0"/>
                <a:cs typeface="Arial" charset="0"/>
              </a:rPr>
              <a:t>MiL</a:t>
            </a:r>
            <a:endParaRPr lang="en-US" sz="1000" b="1" dirty="0">
              <a:solidFill>
                <a:srgbClr val="00B050"/>
              </a:solidFill>
              <a:latin typeface="Arial" charset="0"/>
              <a:cs typeface="Arial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FFD129D-EB3A-4897-BF4E-11FE66000953}"/>
              </a:ext>
            </a:extLst>
          </p:cNvPr>
          <p:cNvCxnSpPr>
            <a:cxnSpLocks/>
            <a:endCxn id="3" idx="1"/>
          </p:cNvCxnSpPr>
          <p:nvPr/>
        </p:nvCxnSpPr>
        <p:spPr>
          <a:xfrm>
            <a:off x="6195918" y="4300484"/>
            <a:ext cx="763489" cy="0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881394D-3953-45AE-91DC-96665382F0ED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7387261" y="4300484"/>
            <a:ext cx="620090" cy="0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6F0F9E-613D-49A5-8B86-B44ADF50A8B4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7784524" y="3719798"/>
            <a:ext cx="224066" cy="1"/>
          </a:xfrm>
          <a:prstGeom prst="straightConnector1">
            <a:avLst/>
          </a:prstGeom>
          <a:ln w="25400">
            <a:solidFill>
              <a:srgbClr val="0070C0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winkelte Verbindung 26">
            <a:extLst>
              <a:ext uri="{FF2B5EF4-FFF2-40B4-BE49-F238E27FC236}">
                <a16:creationId xmlns:a16="http://schemas.microsoft.com/office/drawing/2014/main" id="{F9D5BBBD-49A2-4402-A57E-484FAF3573AC}"/>
              </a:ext>
            </a:extLst>
          </p:cNvPr>
          <p:cNvCxnSpPr>
            <a:cxnSpLocks/>
            <a:stCxn id="78" idx="2"/>
            <a:endCxn id="46" idx="2"/>
          </p:cNvCxnSpPr>
          <p:nvPr/>
        </p:nvCxnSpPr>
        <p:spPr>
          <a:xfrm rot="16200000" flipH="1">
            <a:off x="6327031" y="2275394"/>
            <a:ext cx="351845" cy="5191245"/>
          </a:xfrm>
          <a:prstGeom prst="bentConnector3">
            <a:avLst>
              <a:gd name="adj1" fmla="val 164972"/>
            </a:avLst>
          </a:prstGeom>
          <a:noFill/>
          <a:ln w="25400" cap="flat" cmpd="sng" algn="ctr">
            <a:solidFill>
              <a:srgbClr val="FF0000"/>
            </a:solidFill>
            <a:prstDash val="sysDot"/>
            <a:tailEnd type="triangle"/>
          </a:ln>
          <a:effectLst/>
        </p:spPr>
      </p:cxnSp>
      <p:pic>
        <p:nvPicPr>
          <p:cNvPr id="113" name="Picture 112">
            <a:extLst>
              <a:ext uri="{FF2B5EF4-FFF2-40B4-BE49-F238E27FC236}">
                <a16:creationId xmlns:a16="http://schemas.microsoft.com/office/drawing/2014/main" id="{BB6DEBAC-57D1-40BD-80ED-EB16B14885C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083" y="3112318"/>
            <a:ext cx="980952" cy="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" val="-2;-2;-2;-2;-1;-2"/>
  <p:tag name="COLORSETCLASSNAME" val="ColorSet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37</Words>
  <Application>Microsoft Office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36</cp:revision>
  <dcterms:created xsi:type="dcterms:W3CDTF">2023-04-17T15:02:25Z</dcterms:created>
  <dcterms:modified xsi:type="dcterms:W3CDTF">2024-12-19T09:07:08Z</dcterms:modified>
</cp:coreProperties>
</file>