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438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6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5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3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4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7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5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2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1F836-B759-4535-AB7A-A1A0FF2C0E9A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293BE5-0F11-487F-9B1D-93ED0512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3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sa/4.0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odelica.org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605249" y="4526540"/>
            <a:ext cx="467711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 is licensed under a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CC BY-SA 4.0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 license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524921"/>
            <a:ext cx="4144562" cy="197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526" y="3007183"/>
            <a:ext cx="4144562" cy="14500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32638" y="2596259"/>
            <a:ext cx="50223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2021-2023,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5"/>
              </a:rPr>
              <a:t>Modelica Association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contributors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0184" y="5090298"/>
            <a:ext cx="608724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eFMI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FMI®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SSP® is a registered trademark of the Modelica Association.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DCP® is a registered trademark of the Modelica Association.</a:t>
            </a:r>
            <a:endParaRPr kumimoji="0" lang="sv-SE" sz="1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5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465" y="2002905"/>
            <a:ext cx="4731934" cy="2900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710" y="2002905"/>
            <a:ext cx="4884644" cy="28923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056582" y="3343563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Controller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43745" y="2406072"/>
            <a:ext cx="1376219" cy="6465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scenario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489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100" y="2261291"/>
            <a:ext cx="2013053" cy="2286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1709794"/>
            <a:ext cx="1193861" cy="6604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284" y="2544606"/>
            <a:ext cx="1676486" cy="6286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758" y="1691621"/>
            <a:ext cx="923735" cy="498550"/>
          </a:xfrm>
          <a:prstGeom prst="rect">
            <a:avLst/>
          </a:prstGeom>
        </p:spPr>
      </p:pic>
      <p:cxnSp>
        <p:nvCxnSpPr>
          <p:cNvPr id="17" name="Elbow Connector 16"/>
          <p:cNvCxnSpPr>
            <a:stCxn id="21" idx="3"/>
            <a:endCxn id="5" idx="1"/>
          </p:cNvCxnSpPr>
          <p:nvPr/>
        </p:nvCxnSpPr>
        <p:spPr>
          <a:xfrm flipV="1">
            <a:off x="3732620" y="2040011"/>
            <a:ext cx="458210" cy="330177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731100" y="2256819"/>
            <a:ext cx="2001520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731100" y="2480339"/>
            <a:ext cx="2001520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1731100" y="3689379"/>
            <a:ext cx="2001520" cy="226737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05932" y="4573089"/>
            <a:ext cx="1275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Container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manifest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Elbow Connector 25"/>
          <p:cNvCxnSpPr>
            <a:stCxn id="22" idx="3"/>
            <a:endCxn id="8" idx="1"/>
          </p:cNvCxnSpPr>
          <p:nvPr/>
        </p:nvCxnSpPr>
        <p:spPr>
          <a:xfrm>
            <a:off x="3732620" y="2593708"/>
            <a:ext cx="440664" cy="265239"/>
          </a:xfrm>
          <a:prstGeom prst="bentConnector3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23" idx="3"/>
            <a:endCxn id="34" idx="1"/>
          </p:cNvCxnSpPr>
          <p:nvPr/>
        </p:nvCxnSpPr>
        <p:spPr>
          <a:xfrm>
            <a:off x="3732620" y="3802748"/>
            <a:ext cx="458210" cy="340846"/>
          </a:xfrm>
          <a:prstGeom prst="bentConnector3">
            <a:avLst>
              <a:gd name="adj1" fmla="val 50000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830" y="3305351"/>
            <a:ext cx="1162110" cy="1676486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965" y="1904981"/>
            <a:ext cx="3446716" cy="2612895"/>
          </a:xfrm>
          <a:prstGeom prst="rect">
            <a:avLst/>
          </a:prstGeom>
        </p:spPr>
      </p:pic>
      <p:sp>
        <p:nvSpPr>
          <p:cNvPr id="43" name="Rounded Rectangle 42"/>
          <p:cNvSpPr/>
          <p:nvPr/>
        </p:nvSpPr>
        <p:spPr>
          <a:xfrm>
            <a:off x="4162486" y="2549083"/>
            <a:ext cx="1687284" cy="1989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34105" y="4577776"/>
            <a:ext cx="34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TPT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results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expected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behaviour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showing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Elbow Connector 44"/>
          <p:cNvCxnSpPr>
            <a:stCxn id="43" idx="3"/>
            <a:endCxn id="42" idx="1"/>
          </p:cNvCxnSpPr>
          <p:nvPr/>
        </p:nvCxnSpPr>
        <p:spPr>
          <a:xfrm>
            <a:off x="5849770" y="2648534"/>
            <a:ext cx="843195" cy="562895"/>
          </a:xfrm>
          <a:prstGeom prst="bentConnector3">
            <a:avLst>
              <a:gd name="adj1" fmla="val 50001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4162486" y="3311918"/>
            <a:ext cx="1190454" cy="18665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1" name="Elbow Connector 50"/>
          <p:cNvCxnSpPr>
            <a:stCxn id="50" idx="3"/>
            <a:endCxn id="42" idx="1"/>
          </p:cNvCxnSpPr>
          <p:nvPr/>
        </p:nvCxnSpPr>
        <p:spPr>
          <a:xfrm flipV="1">
            <a:off x="5352940" y="3211429"/>
            <a:ext cx="1340025" cy="193814"/>
          </a:xfrm>
          <a:prstGeom prst="bentConnector3">
            <a:avLst>
              <a:gd name="adj1" fmla="val 68197"/>
            </a:avLst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388721" y="1659273"/>
            <a:ext cx="1304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GALEC </a:t>
            </a:r>
            <a:r>
              <a:rPr kumimoji="0" lang="sv-SE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4173284" y="1685712"/>
            <a:ext cx="1211407" cy="237476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166181" y="4724401"/>
            <a:ext cx="1186759" cy="223520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8801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3</cp:revision>
  <dcterms:created xsi:type="dcterms:W3CDTF">2023-03-01T14:55:22Z</dcterms:created>
  <dcterms:modified xsi:type="dcterms:W3CDTF">2023-03-03T08:58:30Z</dcterms:modified>
</cp:coreProperties>
</file>