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3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5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3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7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2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6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6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171DA-D5DD-486B-A5F5-158E752AA603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8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roup 121"/>
          <p:cNvGrpSpPr>
            <a:grpSpLocks noChangeAspect="1"/>
          </p:cNvGrpSpPr>
          <p:nvPr/>
        </p:nvGrpSpPr>
        <p:grpSpPr>
          <a:xfrm>
            <a:off x="2235200" y="1896464"/>
            <a:ext cx="7988639" cy="3272528"/>
            <a:chOff x="1216036" y="1459583"/>
            <a:chExt cx="9597083" cy="3931423"/>
          </a:xfrm>
        </p:grpSpPr>
        <p:sp>
          <p:nvSpPr>
            <p:cNvPr id="6" name="Block Arc 5"/>
            <p:cNvSpPr/>
            <p:nvPr/>
          </p:nvSpPr>
          <p:spPr bwMode="auto">
            <a:xfrm>
              <a:off x="2802028" y="1459583"/>
              <a:ext cx="6537783" cy="3931423"/>
            </a:xfrm>
            <a:prstGeom prst="blockArc">
              <a:avLst>
                <a:gd name="adj1" fmla="val 744843"/>
                <a:gd name="adj2" fmla="val 21532936"/>
                <a:gd name="adj3" fmla="val 8175"/>
              </a:avLst>
            </a:prstGeom>
            <a:solidFill>
              <a:srgbClr val="E5E6E8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0000" tIns="46800" rIns="36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20C8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cxnSp>
          <p:nvCxnSpPr>
            <p:cNvPr id="39" name="Gewinkelte Verbindung 26"/>
            <p:cNvCxnSpPr>
              <a:stCxn id="32" idx="3"/>
              <a:endCxn id="56" idx="2"/>
            </p:cNvCxnSpPr>
            <p:nvPr/>
          </p:nvCxnSpPr>
          <p:spPr>
            <a:xfrm flipV="1">
              <a:off x="3607922" y="3318092"/>
              <a:ext cx="667414" cy="939591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8966" y="1910161"/>
              <a:ext cx="1222848" cy="409036"/>
            </a:xfrm>
            <a:prstGeom prst="rect">
              <a:avLst/>
            </a:prstGeom>
          </p:spPr>
        </p:pic>
        <p:sp>
          <p:nvSpPr>
            <p:cNvPr id="5" name="Isosceles Triangle 4"/>
            <p:cNvSpPr/>
            <p:nvPr/>
          </p:nvSpPr>
          <p:spPr bwMode="auto">
            <a:xfrm rot="906860">
              <a:off x="8436830" y="3550904"/>
              <a:ext cx="1204820" cy="555466"/>
            </a:xfrm>
            <a:prstGeom prst="triangle">
              <a:avLst>
                <a:gd name="adj" fmla="val 57600"/>
              </a:avLst>
            </a:prstGeom>
            <a:solidFill>
              <a:srgbClr val="E5E6E8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0000" tIns="46800" rIns="36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20C8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6036" y="2890948"/>
              <a:ext cx="1187583" cy="1176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1359223" y="4072762"/>
              <a:ext cx="90120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dirty="0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Modelica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dirty="0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lang="en-US" sz="13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Gewinkelte Verbindung 26"/>
            <p:cNvCxnSpPr>
              <a:stCxn id="76" idx="3"/>
              <a:endCxn id="54" idx="4"/>
            </p:cNvCxnSpPr>
            <p:nvPr/>
          </p:nvCxnSpPr>
          <p:spPr>
            <a:xfrm flipH="1">
              <a:off x="5964595" y="2571853"/>
              <a:ext cx="1514858" cy="1524775"/>
            </a:xfrm>
            <a:prstGeom prst="bentConnector3">
              <a:avLst>
                <a:gd name="adj1" fmla="val -41309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pic>
          <p:nvPicPr>
            <p:cNvPr id="14" name="Picture 1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21" t="19126" r="16602" b="25183"/>
            <a:stretch/>
          </p:blipFill>
          <p:spPr>
            <a:xfrm>
              <a:off x="8853617" y="4268397"/>
              <a:ext cx="1345547" cy="864831"/>
            </a:xfrm>
            <a:prstGeom prst="rect">
              <a:avLst/>
            </a:prstGeom>
            <a:ln>
              <a:solidFill>
                <a:srgbClr val="00376F">
                  <a:lumMod val="65000"/>
                  <a:lumOff val="35000"/>
                </a:srgbClr>
              </a:solidFill>
            </a:ln>
          </p:spPr>
        </p:pic>
        <p:cxnSp>
          <p:nvCxnSpPr>
            <p:cNvPr id="21" name="Gewinkelte Verbindung 26"/>
            <p:cNvCxnSpPr>
              <a:stCxn id="9" idx="3"/>
              <a:endCxn id="32" idx="1"/>
            </p:cNvCxnSpPr>
            <p:nvPr/>
          </p:nvCxnSpPr>
          <p:spPr>
            <a:xfrm>
              <a:off x="2403619" y="3479275"/>
              <a:ext cx="438131" cy="778408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27" name="Gewinkelte Verbindung 26"/>
            <p:cNvCxnSpPr>
              <a:stCxn id="56" idx="4"/>
              <a:endCxn id="2" idx="1"/>
            </p:cNvCxnSpPr>
            <p:nvPr/>
          </p:nvCxnSpPr>
          <p:spPr>
            <a:xfrm>
              <a:off x="5967336" y="3318092"/>
              <a:ext cx="490154" cy="248024"/>
            </a:xfrm>
            <a:prstGeom prst="bentConnector3">
              <a:avLst>
                <a:gd name="adj1" fmla="val 48057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33" name="Gewinkelte Verbindung 26"/>
            <p:cNvCxnSpPr>
              <a:stCxn id="9" idx="3"/>
              <a:endCxn id="18" idx="1"/>
            </p:cNvCxnSpPr>
            <p:nvPr/>
          </p:nvCxnSpPr>
          <p:spPr>
            <a:xfrm flipV="1">
              <a:off x="2403619" y="2515142"/>
              <a:ext cx="441424" cy="964133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40" name="Gewinkelte Verbindung 26"/>
            <p:cNvCxnSpPr>
              <a:stCxn id="56" idx="4"/>
              <a:endCxn id="76" idx="1"/>
            </p:cNvCxnSpPr>
            <p:nvPr/>
          </p:nvCxnSpPr>
          <p:spPr>
            <a:xfrm flipV="1">
              <a:off x="5967336" y="2571853"/>
              <a:ext cx="890709" cy="746239"/>
            </a:xfrm>
            <a:prstGeom prst="bentConnector3">
              <a:avLst>
                <a:gd name="adj1" fmla="val 26474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41" name="Gewinkelte Verbindung 26"/>
            <p:cNvCxnSpPr>
              <a:stCxn id="2" idx="3"/>
              <a:endCxn id="54" idx="4"/>
            </p:cNvCxnSpPr>
            <p:nvPr/>
          </p:nvCxnSpPr>
          <p:spPr>
            <a:xfrm flipH="1">
              <a:off x="5964595" y="3566116"/>
              <a:ext cx="1918074" cy="530512"/>
            </a:xfrm>
            <a:prstGeom prst="bentConnector3">
              <a:avLst>
                <a:gd name="adj1" fmla="val -11918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9436996" y="2832132"/>
              <a:ext cx="1376123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sv-SE" sz="1300" dirty="0" err="1">
                  <a:solidFill>
                    <a:srgbClr val="00B050"/>
                  </a:solidFill>
                  <a:latin typeface="Arial" charset="0"/>
                  <a:cs typeface="Arial" charset="0"/>
                </a:rPr>
                <a:t>t</a:t>
              </a:r>
              <a:r>
                <a:rPr lang="sv-SE" sz="1300" dirty="0" err="1" smtClean="0">
                  <a:solidFill>
                    <a:srgbClr val="00B050"/>
                  </a:solidFill>
                  <a:latin typeface="Arial" charset="0"/>
                  <a:cs typeface="Arial" charset="0"/>
                </a:rPr>
                <a:t>esting</a:t>
              </a:r>
              <a:r>
                <a:rPr lang="sv-SE" sz="1300" dirty="0" smtClean="0">
                  <a:solidFill>
                    <a:srgbClr val="00B050"/>
                  </a:solidFill>
                  <a:latin typeface="Arial" charset="0"/>
                  <a:cs typeface="Arial" charset="0"/>
                </a:rPr>
                <a:t> &amp;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sv-SE" sz="1300" dirty="0">
                  <a:solidFill>
                    <a:srgbClr val="00B050"/>
                  </a:solidFill>
                  <a:latin typeface="Arial" charset="0"/>
                  <a:cs typeface="Arial" charset="0"/>
                </a:rPr>
                <a:t>s</a:t>
              </a:r>
              <a:r>
                <a:rPr lang="sv-SE" sz="1300" dirty="0" smtClean="0">
                  <a:solidFill>
                    <a:srgbClr val="00B050"/>
                  </a:solidFill>
                  <a:latin typeface="Arial" charset="0"/>
                  <a:cs typeface="Arial" charset="0"/>
                </a:rPr>
                <a:t>ystem </a:t>
              </a:r>
              <a:r>
                <a:rPr lang="sv-SE" sz="1300" dirty="0">
                  <a:solidFill>
                    <a:srgbClr val="00B050"/>
                  </a:solidFill>
                  <a:latin typeface="Arial" charset="0"/>
                  <a:cs typeface="Arial" charset="0"/>
                </a:rPr>
                <a:t>integration</a:t>
              </a:r>
              <a:endParaRPr lang="en-US" sz="1300" dirty="0">
                <a:solidFill>
                  <a:srgbClr val="00B05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48" name="Gewinkelte Verbindung 26"/>
            <p:cNvCxnSpPr>
              <a:stCxn id="32" idx="3"/>
              <a:endCxn id="57" idx="2"/>
            </p:cNvCxnSpPr>
            <p:nvPr/>
          </p:nvCxnSpPr>
          <p:spPr>
            <a:xfrm flipV="1">
              <a:off x="3607922" y="2515867"/>
              <a:ext cx="667414" cy="1741816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sp>
          <p:nvSpPr>
            <p:cNvPr id="53" name="Flowchart: Magnetic Disk 52"/>
            <p:cNvSpPr/>
            <p:nvPr/>
          </p:nvSpPr>
          <p:spPr>
            <a:xfrm>
              <a:off x="4273339" y="4346958"/>
              <a:ext cx="1692000" cy="1044048"/>
            </a:xfrm>
            <a:prstGeom prst="flowChartMagneticDisk">
              <a:avLst/>
            </a:prstGeom>
            <a:solidFill>
              <a:srgbClr val="0070C0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36000" rIns="36000" bIns="0" rtlCol="0" anchor="b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Binary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Code*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Flowchart: Magnetic Disk 53"/>
            <p:cNvSpPr/>
            <p:nvPr/>
          </p:nvSpPr>
          <p:spPr>
            <a:xfrm>
              <a:off x="4272595" y="3574604"/>
              <a:ext cx="1692000" cy="1044048"/>
            </a:xfrm>
            <a:prstGeom prst="flowChartMagneticDisk">
              <a:avLst/>
            </a:prstGeom>
            <a:solidFill>
              <a:srgbClr val="0070C0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36000" rIns="36000" bIns="0" rtlCol="0" anchor="b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Production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Code*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Flowchart: Magnetic Disk 55"/>
            <p:cNvSpPr/>
            <p:nvPr/>
          </p:nvSpPr>
          <p:spPr>
            <a:xfrm>
              <a:off x="4275336" y="2796068"/>
              <a:ext cx="1692000" cy="1044048"/>
            </a:xfrm>
            <a:prstGeom prst="flowChartMagneticDisk">
              <a:avLst/>
            </a:prstGeom>
            <a:solidFill>
              <a:srgbClr val="0070C0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36000" rIns="36000" bIns="0" rtlCol="0" anchor="b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Algorithm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Code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Flowchart: Magnetic Disk 56"/>
            <p:cNvSpPr/>
            <p:nvPr/>
          </p:nvSpPr>
          <p:spPr>
            <a:xfrm>
              <a:off x="4275336" y="1964213"/>
              <a:ext cx="1692000" cy="1103307"/>
            </a:xfrm>
            <a:prstGeom prst="flowChartMagneticDisk">
              <a:avLst/>
            </a:prstGeom>
            <a:solidFill>
              <a:srgbClr val="0070C0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36000" rIns="36000" bIns="0" rtlCol="0" anchor="b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Behavioral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Model*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Flowchart: Magnetic Disk 57"/>
            <p:cNvSpPr/>
            <p:nvPr/>
          </p:nvSpPr>
          <p:spPr>
            <a:xfrm>
              <a:off x="4275336" y="1645757"/>
              <a:ext cx="1692000" cy="612000"/>
            </a:xfrm>
            <a:prstGeom prst="flowChartMagneticDisk">
              <a:avLst/>
            </a:prstGeom>
            <a:solidFill>
              <a:srgbClr val="0070C0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eFMU Manifest</a:t>
              </a:r>
            </a:p>
          </p:txBody>
        </p:sp>
        <p:cxnSp>
          <p:nvCxnSpPr>
            <p:cNvPr id="59" name="Gewinkelte Verbindung 26"/>
            <p:cNvCxnSpPr>
              <a:endCxn id="14" idx="1"/>
            </p:cNvCxnSpPr>
            <p:nvPr/>
          </p:nvCxnSpPr>
          <p:spPr>
            <a:xfrm flipV="1">
              <a:off x="5964595" y="4700813"/>
              <a:ext cx="2889022" cy="498597"/>
            </a:xfrm>
            <a:prstGeom prst="bentConnector3">
              <a:avLst>
                <a:gd name="adj1" fmla="val 81651"/>
              </a:avLst>
            </a:prstGeom>
            <a:noFill/>
            <a:ln w="25400" cap="flat" cmpd="sng" algn="ctr">
              <a:solidFill>
                <a:srgbClr val="00B050"/>
              </a:solidFill>
              <a:prstDash val="solid"/>
              <a:tailEnd type="arrow"/>
            </a:ln>
            <a:effectLst/>
          </p:spPr>
        </p:cxnSp>
        <p:cxnSp>
          <p:nvCxnSpPr>
            <p:cNvPr id="60" name="Gewinkelte Verbindung 26"/>
            <p:cNvCxnSpPr>
              <a:endCxn id="4" idx="1"/>
            </p:cNvCxnSpPr>
            <p:nvPr/>
          </p:nvCxnSpPr>
          <p:spPr>
            <a:xfrm flipV="1">
              <a:off x="5962096" y="2114679"/>
              <a:ext cx="2936870" cy="216574"/>
            </a:xfrm>
            <a:prstGeom prst="bentConnector3">
              <a:avLst>
                <a:gd name="adj1" fmla="val 9430"/>
              </a:avLst>
            </a:prstGeom>
            <a:noFill/>
            <a:ln w="25400" cap="flat" cmpd="sng" algn="ctr">
              <a:solidFill>
                <a:srgbClr val="00B050"/>
              </a:solidFill>
              <a:prstDash val="solid"/>
              <a:tailEnd type="arrow"/>
            </a:ln>
            <a:effectLst/>
          </p:spPr>
        </p:cxnSp>
        <p:cxnSp>
          <p:nvCxnSpPr>
            <p:cNvPr id="62" name="Gewinkelte Verbindung 26"/>
            <p:cNvCxnSpPr>
              <a:endCxn id="14" idx="1"/>
            </p:cNvCxnSpPr>
            <p:nvPr/>
          </p:nvCxnSpPr>
          <p:spPr>
            <a:xfrm rot="16200000" flipH="1">
              <a:off x="7306369" y="3153566"/>
              <a:ext cx="2561812" cy="532684"/>
            </a:xfrm>
            <a:prstGeom prst="bentConnector2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tailEnd type="arrow"/>
            </a:ln>
            <a:effectLst/>
          </p:spPr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57490" y="3309152"/>
              <a:ext cx="1425179" cy="513928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45" y="2261149"/>
              <a:ext cx="621408" cy="621408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>
              <p:custDataLst>
                <p:tags r:id="rId2"/>
              </p:custDataLst>
            </p:nvPr>
          </p:nvSpPr>
          <p:spPr>
            <a:xfrm>
              <a:off x="6726986" y="2876564"/>
              <a:ext cx="869532" cy="200055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 eaLnBrk="0" fontAlgn="base" hangingPunct="0">
                <a:spcBef>
                  <a:spcPts val="500"/>
                </a:spcBef>
                <a:spcAft>
                  <a:spcPct val="0"/>
                </a:spcAft>
              </a:pPr>
              <a:r>
                <a:rPr lang="sv-SE" sz="1300" b="1" dirty="0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CATIA ESP</a:t>
              </a:r>
              <a:endParaRPr sz="13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1750" y="4010949"/>
              <a:ext cx="766172" cy="493467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2745006" y="4466732"/>
              <a:ext cx="95966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dirty="0" err="1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Dymola</a:t>
              </a:r>
              <a:endParaRPr lang="en-US" sz="13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5043" y="2108721"/>
              <a:ext cx="812842" cy="812842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2720042" y="2745578"/>
              <a:ext cx="1102288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300" b="1" dirty="0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CATIA DBM</a:t>
              </a:r>
              <a:endParaRPr lang="en-US" sz="13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Gewinkelte Verbindung 26"/>
            <p:cNvCxnSpPr>
              <a:stCxn id="18" idx="3"/>
              <a:endCxn id="57" idx="2"/>
            </p:cNvCxnSpPr>
            <p:nvPr/>
          </p:nvCxnSpPr>
          <p:spPr>
            <a:xfrm>
              <a:off x="3630177" y="2515142"/>
              <a:ext cx="645159" cy="725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75" name="Gewinkelte Verbindung 26"/>
            <p:cNvCxnSpPr>
              <a:endCxn id="53" idx="4"/>
            </p:cNvCxnSpPr>
            <p:nvPr/>
          </p:nvCxnSpPr>
          <p:spPr>
            <a:xfrm rot="16200000" flipH="1">
              <a:off x="5683145" y="4586787"/>
              <a:ext cx="547049" cy="17339"/>
            </a:xfrm>
            <a:prstGeom prst="bentConnector4">
              <a:avLst>
                <a:gd name="adj1" fmla="val 2287"/>
                <a:gd name="adj2" fmla="val 1604856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114" name="Straight Arrow Connector 113"/>
            <p:cNvCxnSpPr>
              <a:stCxn id="4" idx="2"/>
              <a:endCxn id="14" idx="0"/>
            </p:cNvCxnSpPr>
            <p:nvPr/>
          </p:nvCxnSpPr>
          <p:spPr>
            <a:xfrm>
              <a:off x="9510390" y="2319197"/>
              <a:ext cx="16001" cy="1949200"/>
            </a:xfrm>
            <a:prstGeom prst="straightConnector1">
              <a:avLst/>
            </a:prstGeom>
            <a:ln w="31750">
              <a:solidFill>
                <a:srgbClr val="00B05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6036" y="1460562"/>
              <a:ext cx="2488630" cy="59600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10493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Calibri Light</vt:lpstr>
      <vt:lpstr>Office Theme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BÜRGER Christoff</dc:creator>
  <cp:lastModifiedBy>BÜRGER Christoff</cp:lastModifiedBy>
  <cp:revision>9</cp:revision>
  <dcterms:created xsi:type="dcterms:W3CDTF">2023-04-17T15:02:25Z</dcterms:created>
  <dcterms:modified xsi:type="dcterms:W3CDTF">2023-04-17T15:43:55Z</dcterms:modified>
</cp:coreProperties>
</file>