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</p:sldIdLst>
  <p:sldSz cx="12192000" cy="6858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35E8-0A73-427A-ACC2-13E103AA4DB9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3A17-8468-48C6-BC12-423EBC42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8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35E8-0A73-427A-ACC2-13E103AA4DB9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3A17-8468-48C6-BC12-423EBC42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8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35E8-0A73-427A-ACC2-13E103AA4DB9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3A17-8468-48C6-BC12-423EBC42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3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35E8-0A73-427A-ACC2-13E103AA4DB9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3A17-8468-48C6-BC12-423EBC42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83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35E8-0A73-427A-ACC2-13E103AA4DB9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3A17-8468-48C6-BC12-423EBC42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4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35E8-0A73-427A-ACC2-13E103AA4DB9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3A17-8468-48C6-BC12-423EBC42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7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35E8-0A73-427A-ACC2-13E103AA4DB9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3A17-8468-48C6-BC12-423EBC42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9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35E8-0A73-427A-ACC2-13E103AA4DB9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3A17-8468-48C6-BC12-423EBC42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7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35E8-0A73-427A-ACC2-13E103AA4DB9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3A17-8468-48C6-BC12-423EBC42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9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35E8-0A73-427A-ACC2-13E103AA4DB9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3A17-8468-48C6-BC12-423EBC42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6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35E8-0A73-427A-ACC2-13E103AA4DB9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3A17-8468-48C6-BC12-423EBC42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8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335E8-0A73-427A-ACC2-13E103AA4DB9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F3A17-8468-48C6-BC12-423EBC42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5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41" y="796052"/>
            <a:ext cx="5080000" cy="4914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749" y="796052"/>
            <a:ext cx="5080000" cy="4914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8841" y="5708067"/>
            <a:ext cx="9096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© 2015,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Juande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Santander-Vela, Attribution-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ShareAlike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2.0 Generic (CC BY-SA 2.0)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246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Calibri Light</vt:lpstr>
      <vt:lpstr>Office Theme</vt:lpstr>
      <vt:lpstr>PowerPoint Presentation</vt:lpstr>
    </vt:vector>
  </TitlesOfParts>
  <Company>DASSAULT SYSTEMES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BÜRGER Christoff</dc:creator>
  <cp:lastModifiedBy>BÜRGER Christoff</cp:lastModifiedBy>
  <cp:revision>1</cp:revision>
  <dcterms:created xsi:type="dcterms:W3CDTF">2023-04-19T09:54:57Z</dcterms:created>
  <dcterms:modified xsi:type="dcterms:W3CDTF">2023-04-19T09:59:30Z</dcterms:modified>
</cp:coreProperties>
</file>