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embeddedFontLst>
    <p:embeddedFont>
      <p:font typeface="Calibri Light" panose="020F0302020204030204" pitchFamily="34" charset="0"/>
      <p:regular r:id="rId5"/>
      <p:italic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36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7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6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5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3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4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7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5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2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F836-B759-4535-AB7A-A1A0FF2C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odelica.org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05249" y="4526540"/>
            <a:ext cx="46771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 is licensed under a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CC BY-SA 4.0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 license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26" y="524921"/>
            <a:ext cx="4144562" cy="1974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26" y="3007183"/>
            <a:ext cx="4144562" cy="1450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2638" y="2596259"/>
            <a:ext cx="50223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2021-2023,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Modelica Association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contributors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0184" y="5090298"/>
            <a:ext cx="6087244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Modelica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FMI®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SSP®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DCP® is a registered trademark of the Modelica Association.</a:t>
            </a:r>
            <a:endParaRPr kumimoji="0" lang="sv-SE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5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65" y="2002905"/>
            <a:ext cx="4731934" cy="2900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10" y="2002905"/>
            <a:ext cx="4884644" cy="28923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56582" y="3343563"/>
            <a:ext cx="1376219" cy="6465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3745" y="2406072"/>
            <a:ext cx="1376219" cy="6465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scenario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8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23" y="2271579"/>
            <a:ext cx="1962251" cy="1879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30" y="1709794"/>
            <a:ext cx="1193861" cy="660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84" y="2544606"/>
            <a:ext cx="1676486" cy="6286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58" y="1691621"/>
            <a:ext cx="923735" cy="498550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21" idx="3"/>
            <a:endCxn id="5" idx="1"/>
          </p:cNvCxnSpPr>
          <p:nvPr/>
        </p:nvCxnSpPr>
        <p:spPr>
          <a:xfrm flipV="1">
            <a:off x="3732619" y="2040011"/>
            <a:ext cx="458211" cy="330177"/>
          </a:xfrm>
          <a:prstGeom prst="bentConnector3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758022" y="2256819"/>
            <a:ext cx="1974597" cy="226737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758022" y="2480339"/>
            <a:ext cx="1974598" cy="226737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45676" y="3895458"/>
            <a:ext cx="1986943" cy="226737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5932" y="4573089"/>
            <a:ext cx="127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manifest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Elbow Connector 25"/>
          <p:cNvCxnSpPr>
            <a:stCxn id="22" idx="3"/>
            <a:endCxn id="8" idx="1"/>
          </p:cNvCxnSpPr>
          <p:nvPr/>
        </p:nvCxnSpPr>
        <p:spPr>
          <a:xfrm>
            <a:off x="3732620" y="2593708"/>
            <a:ext cx="440664" cy="265239"/>
          </a:xfrm>
          <a:prstGeom prst="bentConnector3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3" idx="3"/>
            <a:endCxn id="34" idx="1"/>
          </p:cNvCxnSpPr>
          <p:nvPr/>
        </p:nvCxnSpPr>
        <p:spPr>
          <a:xfrm>
            <a:off x="3732619" y="4008827"/>
            <a:ext cx="458211" cy="134767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30" y="3305351"/>
            <a:ext cx="1162110" cy="167648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65" y="1904981"/>
            <a:ext cx="3446716" cy="2612895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4162486" y="2549083"/>
            <a:ext cx="1687284" cy="19890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34105" y="4577776"/>
            <a:ext cx="340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TPT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comparing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behaviour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showing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Elbow Connector 44"/>
          <p:cNvCxnSpPr>
            <a:stCxn id="43" idx="3"/>
            <a:endCxn id="42" idx="1"/>
          </p:cNvCxnSpPr>
          <p:nvPr/>
        </p:nvCxnSpPr>
        <p:spPr>
          <a:xfrm>
            <a:off x="5849770" y="2648534"/>
            <a:ext cx="843195" cy="562895"/>
          </a:xfrm>
          <a:prstGeom prst="bentConnector3">
            <a:avLst>
              <a:gd name="adj1" fmla="val 50001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190830" y="3311918"/>
            <a:ext cx="1162110" cy="186650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Elbow Connector 50"/>
          <p:cNvCxnSpPr>
            <a:stCxn id="50" idx="3"/>
            <a:endCxn id="42" idx="1"/>
          </p:cNvCxnSpPr>
          <p:nvPr/>
        </p:nvCxnSpPr>
        <p:spPr>
          <a:xfrm flipV="1">
            <a:off x="5352940" y="3211429"/>
            <a:ext cx="1340025" cy="193814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88721" y="1668798"/>
            <a:ext cx="130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GALEC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190830" y="1698412"/>
            <a:ext cx="1193861" cy="237476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90830" y="4733926"/>
            <a:ext cx="1162110" cy="223520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80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 Light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BÜRGER Christoff</dc:creator>
  <cp:lastModifiedBy>BÜRGER Christoff</cp:lastModifiedBy>
  <cp:revision>4</cp:revision>
  <dcterms:created xsi:type="dcterms:W3CDTF">2023-03-01T14:55:22Z</dcterms:created>
  <dcterms:modified xsi:type="dcterms:W3CDTF">2023-03-31T08:53:04Z</dcterms:modified>
</cp:coreProperties>
</file>