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>
  <p:sldMasterIdLst>
    <p:sldMasterId id="2147483648" r:id="rId1"/>
  </p:sldMasterIdLst>
  <p:sldIdLst>
    <p:sldId id="257" r:id="rId2"/>
  </p:sldIdLst>
  <p:sldSz cx="12192000" cy="6858000"/>
  <p:notesSz cx="6858000" cy="9144000"/>
  <p:embeddedFontLst>
    <p:embeddedFont>
      <p:font typeface="Calibri Light" panose="020F0302020204030204" pitchFamily="34" charset="0"/>
      <p:regular r:id="rId3"/>
      <p:italic r:id="rId4"/>
    </p:embeddedFont>
    <p:embeddedFont>
      <p:font typeface="Calibri" panose="020F0502020204030204" pitchFamily="34" charset="0"/>
      <p:regular r:id="rId5"/>
      <p:bold r:id="rId6"/>
      <p:italic r:id="rId7"/>
      <p:boldItalic r:id="rId8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9" d="100"/>
          <a:sy n="69" d="100"/>
        </p:scale>
        <p:origin x="564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6.fntdata"/><Relationship Id="rId3" Type="http://schemas.openxmlformats.org/officeDocument/2006/relationships/font" Target="fonts/font1.fntdata"/><Relationship Id="rId7" Type="http://schemas.openxmlformats.org/officeDocument/2006/relationships/font" Target="fonts/font5.fntdata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font" Target="fonts/font4.fntdata"/><Relationship Id="rId11" Type="http://schemas.openxmlformats.org/officeDocument/2006/relationships/theme" Target="theme/theme1.xml"/><Relationship Id="rId5" Type="http://schemas.openxmlformats.org/officeDocument/2006/relationships/font" Target="fonts/font3.fntdata"/><Relationship Id="rId10" Type="http://schemas.openxmlformats.org/officeDocument/2006/relationships/viewProps" Target="viewProps.xml"/><Relationship Id="rId4" Type="http://schemas.openxmlformats.org/officeDocument/2006/relationships/font" Target="fonts/font2.fntdata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171DA-D5DD-486B-A5F5-158E752AA603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CC574-3386-4223-BB63-BDC897623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06344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171DA-D5DD-486B-A5F5-158E752AA603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CC574-3386-4223-BB63-BDC897623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4556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171DA-D5DD-486B-A5F5-158E752AA603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CC574-3386-4223-BB63-BDC897623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98395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171DA-D5DD-486B-A5F5-158E752AA603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CC574-3386-4223-BB63-BDC897623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0872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171DA-D5DD-486B-A5F5-158E752AA603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CC574-3386-4223-BB63-BDC897623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6194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171DA-D5DD-486B-A5F5-158E752AA603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CC574-3386-4223-BB63-BDC897623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393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171DA-D5DD-486B-A5F5-158E752AA603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CC574-3386-4223-BB63-BDC897623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76267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171DA-D5DD-486B-A5F5-158E752AA603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CC574-3386-4223-BB63-BDC897623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05609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171DA-D5DD-486B-A5F5-158E752AA603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CC574-3386-4223-BB63-BDC897623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10488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171DA-D5DD-486B-A5F5-158E752AA603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CC574-3386-4223-BB63-BDC897623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03517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6171DA-D5DD-486B-A5F5-158E752AA603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52CC574-3386-4223-BB63-BDC897623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48635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6171DA-D5DD-486B-A5F5-158E752AA603}" type="datetimeFigureOut">
              <a:rPr lang="en-US" smtClean="0"/>
              <a:t>1/9/2024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52CC574-3386-4223-BB63-BDC897623E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12827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.png"/><Relationship Id="rId13" Type="http://schemas.openxmlformats.org/officeDocument/2006/relationships/image" Target="../media/image9.png"/><Relationship Id="rId3" Type="http://schemas.openxmlformats.org/officeDocument/2006/relationships/tags" Target="../tags/tag3.xml"/><Relationship Id="rId7" Type="http://schemas.openxmlformats.org/officeDocument/2006/relationships/image" Target="../media/image3.jpeg"/><Relationship Id="rId12" Type="http://schemas.openxmlformats.org/officeDocument/2006/relationships/image" Target="../media/image8.png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6" Type="http://schemas.openxmlformats.org/officeDocument/2006/relationships/image" Target="../media/image2.png"/><Relationship Id="rId11" Type="http://schemas.openxmlformats.org/officeDocument/2006/relationships/image" Target="../media/image7.png"/><Relationship Id="rId5" Type="http://schemas.openxmlformats.org/officeDocument/2006/relationships/image" Target="../media/image1.png"/><Relationship Id="rId10" Type="http://schemas.openxmlformats.org/officeDocument/2006/relationships/image" Target="../media/image6.png"/><Relationship Id="rId4" Type="http://schemas.openxmlformats.org/officeDocument/2006/relationships/slideLayout" Target="../slideLayouts/slideLayout2.xml"/><Relationship Id="rId9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>
            <a:grpSpLocks noChangeAspect="1"/>
          </p:cNvGrpSpPr>
          <p:nvPr/>
        </p:nvGrpSpPr>
        <p:grpSpPr>
          <a:xfrm>
            <a:off x="2235200" y="1896464"/>
            <a:ext cx="7988639" cy="3272528"/>
            <a:chOff x="2235200" y="1896464"/>
            <a:chExt cx="7988639" cy="3272528"/>
          </a:xfrm>
        </p:grpSpPr>
        <p:sp>
          <p:nvSpPr>
            <p:cNvPr id="6" name="Block Arc 5"/>
            <p:cNvSpPr/>
            <p:nvPr/>
          </p:nvSpPr>
          <p:spPr bwMode="auto">
            <a:xfrm>
              <a:off x="3555384" y="1896464"/>
              <a:ext cx="5442069" cy="3272528"/>
            </a:xfrm>
            <a:prstGeom prst="blockArc">
              <a:avLst>
                <a:gd name="adj1" fmla="val 744843"/>
                <a:gd name="adj2" fmla="val 21532936"/>
                <a:gd name="adj3" fmla="val 8175"/>
              </a:avLst>
            </a:prstGeom>
            <a:solidFill>
              <a:srgbClr val="E5E6E8"/>
            </a:solidFill>
            <a:ln w="9525" cap="flat" cmpd="sng" algn="ctr">
              <a:noFill/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square" lIns="90000" tIns="46800" rIns="36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120C80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cxnSp>
          <p:nvCxnSpPr>
            <p:cNvPr id="39" name="Gewinkelte Verbindung 26"/>
            <p:cNvCxnSpPr>
              <a:stCxn id="32" idx="3"/>
              <a:endCxn id="56" idx="2"/>
            </p:cNvCxnSpPr>
            <p:nvPr/>
          </p:nvCxnSpPr>
          <p:spPr>
            <a:xfrm flipV="1">
              <a:off x="4226213" y="3443492"/>
              <a:ext cx="555557" cy="782118"/>
            </a:xfrm>
            <a:prstGeom prst="bentConnector3">
              <a:avLst>
                <a:gd name="adj1" fmla="val 50000"/>
              </a:avLst>
            </a:prstGeom>
            <a:noFill/>
            <a:ln w="25400" cap="flat" cmpd="sng" algn="ctr">
              <a:solidFill>
                <a:srgbClr val="0070C0"/>
              </a:solidFill>
              <a:prstDash val="solid"/>
              <a:tailEnd type="arrow"/>
            </a:ln>
            <a:effectLst/>
          </p:spPr>
        </p:cxnSp>
        <p:pic>
          <p:nvPicPr>
            <p:cNvPr id="4" name="Picture 3"/>
            <p:cNvPicPr>
              <a:picLocks noChangeAspect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30493" y="2271526"/>
              <a:ext cx="1017902" cy="340483"/>
            </a:xfrm>
            <a:prstGeom prst="rect">
              <a:avLst/>
            </a:prstGeom>
          </p:spPr>
        </p:pic>
        <p:sp>
          <p:nvSpPr>
            <p:cNvPr id="5" name="Isosceles Triangle 4"/>
            <p:cNvSpPr/>
            <p:nvPr/>
          </p:nvSpPr>
          <p:spPr bwMode="auto">
            <a:xfrm rot="906860">
              <a:off x="8245809" y="3637286"/>
              <a:ext cx="1002896" cy="462372"/>
            </a:xfrm>
            <a:prstGeom prst="triangle">
              <a:avLst>
                <a:gd name="adj" fmla="val 57600"/>
              </a:avLst>
            </a:prstGeom>
            <a:solidFill>
              <a:srgbClr val="E5E6E8"/>
            </a:solidFill>
            <a:ln w="9525" cap="flat" cmpd="sng" algn="ctr">
              <a:noFill/>
              <a:prstDash val="solid"/>
              <a:round/>
              <a:headEnd type="none" w="med" len="med"/>
              <a:tailEnd type="arrow" w="med" len="med"/>
            </a:ln>
            <a:effectLst/>
          </p:spPr>
          <p:txBody>
            <a:bodyPr vert="horz" wrap="square" lIns="90000" tIns="46800" rIns="36000" bIns="46800" numCol="1" rtlCol="0" anchor="t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defTabSz="914400" eaLnBrk="0" fontAlgn="base" latinLnBrk="0" hangingPunct="0">
                <a:lnSpc>
                  <a:spcPct val="100000"/>
                </a:lnSpc>
                <a:spcBef>
                  <a:spcPct val="5000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600" b="0" i="0" u="none" strike="noStrike" kern="0" cap="none" spc="0" normalizeH="0" baseline="0" noProof="0" smtClean="0">
                <a:ln>
                  <a:noFill/>
                </a:ln>
                <a:solidFill>
                  <a:srgbClr val="120C80"/>
                </a:solidFill>
                <a:effectLst/>
                <a:uLnTx/>
                <a:uFillTx/>
                <a:latin typeface="Arial" charset="0"/>
                <a:cs typeface="Arial" charset="0"/>
              </a:endParaRPr>
            </a:p>
          </p:txBody>
        </p:sp>
        <p:pic>
          <p:nvPicPr>
            <p:cNvPr id="9" name="Picture 2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235200" y="3087936"/>
              <a:ext cx="988547" cy="979450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0" name="TextBox 9"/>
            <p:cNvSpPr txBox="1"/>
            <p:nvPr/>
          </p:nvSpPr>
          <p:spPr>
            <a:xfrm>
              <a:off x="2307723" y="4071682"/>
              <a:ext cx="843501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 smtClean="0">
                  <a:solidFill>
                    <a:srgbClr val="5E676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Modelica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 smtClean="0">
                  <a:solidFill>
                    <a:srgbClr val="5E676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model</a:t>
              </a:r>
              <a:endParaRPr lang="en-US" sz="1200" b="1" dirty="0">
                <a:solidFill>
                  <a:srgbClr val="5E676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11" name="Gewinkelte Verbindung 26"/>
            <p:cNvCxnSpPr>
              <a:stCxn id="76" idx="3"/>
            </p:cNvCxnSpPr>
            <p:nvPr/>
          </p:nvCxnSpPr>
          <p:spPr>
            <a:xfrm flipH="1">
              <a:off x="6192477" y="2822321"/>
              <a:ext cx="1256409" cy="1146956"/>
            </a:xfrm>
            <a:prstGeom prst="bentConnector3">
              <a:avLst>
                <a:gd name="adj1" fmla="val -44729"/>
              </a:avLst>
            </a:prstGeom>
            <a:noFill/>
            <a:ln w="25400" cap="flat" cmpd="sng" algn="ctr">
              <a:solidFill>
                <a:srgbClr val="0070C0"/>
              </a:solidFill>
              <a:prstDash val="solid"/>
              <a:tailEnd type="arrow"/>
            </a:ln>
            <a:effectLst/>
          </p:spPr>
        </p:cxnSp>
        <p:pic>
          <p:nvPicPr>
            <p:cNvPr id="14" name="Picture 13"/>
            <p:cNvPicPr>
              <a:picLocks noChangeAspect="1"/>
            </p:cNvPicPr>
            <p:nvPr>
              <p:custDataLst>
                <p:tags r:id="rId1"/>
              </p:custDataLst>
            </p:nvPr>
          </p:nvPicPr>
          <p:blipFill rotWithShape="1"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5421" t="19126" r="16602" b="25183"/>
            <a:stretch/>
          </p:blipFill>
          <p:spPr>
            <a:xfrm>
              <a:off x="8592744" y="4234529"/>
              <a:ext cx="1120037" cy="719888"/>
            </a:xfrm>
            <a:prstGeom prst="rect">
              <a:avLst/>
            </a:prstGeom>
            <a:ln>
              <a:solidFill>
                <a:srgbClr val="00376F">
                  <a:lumMod val="65000"/>
                  <a:lumOff val="35000"/>
                </a:srgbClr>
              </a:solidFill>
            </a:ln>
          </p:spPr>
        </p:pic>
        <p:cxnSp>
          <p:nvCxnSpPr>
            <p:cNvPr id="21" name="Gewinkelte Verbindung 26"/>
            <p:cNvCxnSpPr>
              <a:stCxn id="9" idx="3"/>
              <a:endCxn id="32" idx="1"/>
            </p:cNvCxnSpPr>
            <p:nvPr/>
          </p:nvCxnSpPr>
          <p:spPr>
            <a:xfrm>
              <a:off x="3223747" y="3577662"/>
              <a:ext cx="364701" cy="647949"/>
            </a:xfrm>
            <a:prstGeom prst="bentConnector3">
              <a:avLst>
                <a:gd name="adj1" fmla="val 50000"/>
              </a:avLst>
            </a:prstGeom>
            <a:noFill/>
            <a:ln w="25400" cap="flat" cmpd="sng" algn="ctr">
              <a:solidFill>
                <a:srgbClr val="0070C0"/>
              </a:solidFill>
              <a:prstDash val="solid"/>
              <a:tailEnd type="arrow"/>
            </a:ln>
            <a:effectLst/>
          </p:spPr>
        </p:cxnSp>
        <p:cxnSp>
          <p:nvCxnSpPr>
            <p:cNvPr id="27" name="Gewinkelte Verbindung 26"/>
            <p:cNvCxnSpPr>
              <a:stCxn id="56" idx="4"/>
              <a:endCxn id="2" idx="1"/>
            </p:cNvCxnSpPr>
            <p:nvPr/>
          </p:nvCxnSpPr>
          <p:spPr>
            <a:xfrm>
              <a:off x="6190196" y="3443492"/>
              <a:ext cx="408006" cy="206456"/>
            </a:xfrm>
            <a:prstGeom prst="bentConnector3">
              <a:avLst>
                <a:gd name="adj1" fmla="val 48057"/>
              </a:avLst>
            </a:prstGeom>
            <a:noFill/>
            <a:ln w="25400" cap="flat" cmpd="sng" algn="ctr">
              <a:solidFill>
                <a:srgbClr val="0070C0"/>
              </a:solidFill>
              <a:prstDash val="solid"/>
              <a:tailEnd type="arrow"/>
            </a:ln>
            <a:effectLst/>
          </p:spPr>
        </p:cxnSp>
        <p:cxnSp>
          <p:nvCxnSpPr>
            <p:cNvPr id="33" name="Gewinkelte Verbindung 26"/>
            <p:cNvCxnSpPr>
              <a:stCxn id="9" idx="3"/>
              <a:endCxn id="18" idx="1"/>
            </p:cNvCxnSpPr>
            <p:nvPr/>
          </p:nvCxnSpPr>
          <p:spPr>
            <a:xfrm flipV="1">
              <a:off x="3223747" y="2775114"/>
              <a:ext cx="367443" cy="802547"/>
            </a:xfrm>
            <a:prstGeom prst="bentConnector3">
              <a:avLst>
                <a:gd name="adj1" fmla="val 50000"/>
              </a:avLst>
            </a:prstGeom>
            <a:noFill/>
            <a:ln w="25400" cap="flat" cmpd="sng" algn="ctr">
              <a:solidFill>
                <a:srgbClr val="0070C0"/>
              </a:solidFill>
              <a:prstDash val="solid"/>
              <a:tailEnd type="arrow"/>
            </a:ln>
            <a:effectLst/>
          </p:spPr>
        </p:cxnSp>
        <p:cxnSp>
          <p:nvCxnSpPr>
            <p:cNvPr id="40" name="Gewinkelte Verbindung 26"/>
            <p:cNvCxnSpPr>
              <a:stCxn id="56" idx="4"/>
              <a:endCxn id="76" idx="1"/>
            </p:cNvCxnSpPr>
            <p:nvPr/>
          </p:nvCxnSpPr>
          <p:spPr>
            <a:xfrm flipV="1">
              <a:off x="6190196" y="2822321"/>
              <a:ext cx="741429" cy="621172"/>
            </a:xfrm>
            <a:prstGeom prst="bentConnector3">
              <a:avLst>
                <a:gd name="adj1" fmla="val 26474"/>
              </a:avLst>
            </a:prstGeom>
            <a:noFill/>
            <a:ln w="25400" cap="flat" cmpd="sng" algn="ctr">
              <a:solidFill>
                <a:srgbClr val="0070C0"/>
              </a:solidFill>
              <a:prstDash val="solid"/>
              <a:tailEnd type="arrow"/>
            </a:ln>
            <a:effectLst/>
          </p:spPr>
        </p:cxnSp>
        <p:cxnSp>
          <p:nvCxnSpPr>
            <p:cNvPr id="41" name="Gewinkelte Verbindung 26"/>
            <p:cNvCxnSpPr>
              <a:stCxn id="2" idx="3"/>
            </p:cNvCxnSpPr>
            <p:nvPr/>
          </p:nvCxnSpPr>
          <p:spPr>
            <a:xfrm flipH="1">
              <a:off x="6192478" y="3649949"/>
              <a:ext cx="1592046" cy="321646"/>
            </a:xfrm>
            <a:prstGeom prst="bentConnector3">
              <a:avLst>
                <a:gd name="adj1" fmla="val -14359"/>
              </a:avLst>
            </a:prstGeom>
            <a:noFill/>
            <a:ln w="25400" cap="flat" cmpd="sng" algn="ctr">
              <a:solidFill>
                <a:srgbClr val="0070C0"/>
              </a:solidFill>
              <a:prstDash val="solid"/>
              <a:tailEnd type="arrow"/>
            </a:ln>
            <a:effectLst/>
          </p:spPr>
        </p:cxnSp>
        <p:sp>
          <p:nvSpPr>
            <p:cNvPr id="44" name="TextBox 43"/>
            <p:cNvSpPr txBox="1"/>
            <p:nvPr/>
          </p:nvSpPr>
          <p:spPr>
            <a:xfrm>
              <a:off x="9078350" y="3177523"/>
              <a:ext cx="114548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sv-SE" sz="1200" b="1" dirty="0" err="1">
                  <a:solidFill>
                    <a:srgbClr val="00B050"/>
                  </a:solidFill>
                  <a:latin typeface="Arial" charset="0"/>
                  <a:cs typeface="Arial" charset="0"/>
                </a:rPr>
                <a:t>t</a:t>
              </a:r>
              <a:r>
                <a:rPr lang="sv-SE" sz="1200" b="1" dirty="0" err="1" smtClean="0">
                  <a:solidFill>
                    <a:srgbClr val="00B050"/>
                  </a:solidFill>
                  <a:latin typeface="Arial" charset="0"/>
                  <a:cs typeface="Arial" charset="0"/>
                </a:rPr>
                <a:t>esting</a:t>
              </a:r>
              <a:r>
                <a:rPr lang="sv-SE" sz="1200" b="1" dirty="0" smtClean="0">
                  <a:solidFill>
                    <a:srgbClr val="00B050"/>
                  </a:solidFill>
                  <a:latin typeface="Arial" charset="0"/>
                  <a:cs typeface="Arial" charset="0"/>
                </a:rPr>
                <a:t> &amp;</a:t>
              </a:r>
            </a:p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sv-SE" sz="1200" b="1" dirty="0">
                  <a:solidFill>
                    <a:srgbClr val="00B050"/>
                  </a:solidFill>
                  <a:latin typeface="Arial" charset="0"/>
                  <a:cs typeface="Arial" charset="0"/>
                </a:rPr>
                <a:t>s</a:t>
              </a:r>
              <a:r>
                <a:rPr lang="sv-SE" sz="1200" b="1" dirty="0" smtClean="0">
                  <a:solidFill>
                    <a:srgbClr val="00B050"/>
                  </a:solidFill>
                  <a:latin typeface="Arial" charset="0"/>
                  <a:cs typeface="Arial" charset="0"/>
                </a:rPr>
                <a:t>ystem </a:t>
              </a:r>
              <a:r>
                <a:rPr lang="sv-SE" sz="1200" b="1" dirty="0">
                  <a:solidFill>
                    <a:srgbClr val="00B050"/>
                  </a:solidFill>
                  <a:latin typeface="Arial" charset="0"/>
                  <a:cs typeface="Arial" charset="0"/>
                </a:rPr>
                <a:t>integration</a:t>
              </a:r>
              <a:endParaRPr lang="en-US" sz="1200" b="1" dirty="0">
                <a:solidFill>
                  <a:srgbClr val="00B050"/>
                </a:solidFill>
                <a:latin typeface="Arial" charset="0"/>
                <a:cs typeface="Arial" charset="0"/>
              </a:endParaRPr>
            </a:p>
          </p:txBody>
        </p:sp>
        <p:cxnSp>
          <p:nvCxnSpPr>
            <p:cNvPr id="48" name="Gewinkelte Verbindung 26"/>
            <p:cNvCxnSpPr>
              <a:stCxn id="32" idx="3"/>
              <a:endCxn id="57" idx="2"/>
            </p:cNvCxnSpPr>
            <p:nvPr/>
          </p:nvCxnSpPr>
          <p:spPr>
            <a:xfrm flipV="1">
              <a:off x="4226213" y="2775718"/>
              <a:ext cx="555557" cy="1449893"/>
            </a:xfrm>
            <a:prstGeom prst="bentConnector3">
              <a:avLst>
                <a:gd name="adj1" fmla="val 50000"/>
              </a:avLst>
            </a:prstGeom>
            <a:noFill/>
            <a:ln w="25400" cap="flat" cmpd="sng" algn="ctr">
              <a:solidFill>
                <a:srgbClr val="0070C0"/>
              </a:solidFill>
              <a:prstDash val="solid"/>
              <a:tailEnd type="arrow"/>
            </a:ln>
            <a:effectLst/>
          </p:spPr>
        </p:cxnSp>
        <p:sp>
          <p:nvSpPr>
            <p:cNvPr id="53" name="Flowchart: Magnetic Disk 52"/>
            <p:cNvSpPr/>
            <p:nvPr/>
          </p:nvSpPr>
          <p:spPr>
            <a:xfrm>
              <a:off x="4780108" y="4299923"/>
              <a:ext cx="1408426" cy="869069"/>
            </a:xfrm>
            <a:prstGeom prst="flowChartMagneticDisk">
              <a:avLst/>
            </a:prstGeom>
            <a:solidFill>
              <a:srgbClr val="0070C0"/>
            </a:solidFill>
            <a:ln w="1905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wrap="none" lIns="36000" rIns="36000" bIns="0" rtlCol="0" anchor="b" anchorCtr="1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Binary </a:t>
              </a:r>
              <a:br>
                <a:rPr kumimoji="0" lang="en-US" sz="13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</a:br>
              <a:r>
                <a:rPr kumimoji="0" lang="en-US" sz="13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Code*</a:t>
              </a:r>
              <a:endParaRPr kumimoji="0" lang="en-US" sz="13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54" name="Flowchart: Magnetic Disk 53"/>
            <p:cNvSpPr/>
            <p:nvPr/>
          </p:nvSpPr>
          <p:spPr>
            <a:xfrm>
              <a:off x="4779488" y="3657014"/>
              <a:ext cx="1408426" cy="869069"/>
            </a:xfrm>
            <a:prstGeom prst="flowChartMagneticDisk">
              <a:avLst/>
            </a:prstGeom>
            <a:solidFill>
              <a:srgbClr val="0070C0"/>
            </a:solidFill>
            <a:ln w="1905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wrap="none" lIns="36000" rIns="36000" bIns="0" rtlCol="0" anchor="b" anchorCtr="1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Production </a:t>
              </a:r>
              <a:br>
                <a:rPr kumimoji="0" lang="en-US" sz="13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</a:br>
              <a:r>
                <a:rPr kumimoji="0" lang="en-US" sz="13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Code*</a:t>
              </a:r>
              <a:endParaRPr kumimoji="0" lang="en-US" sz="13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56" name="Flowchart: Magnetic Disk 55"/>
            <p:cNvSpPr/>
            <p:nvPr/>
          </p:nvSpPr>
          <p:spPr>
            <a:xfrm>
              <a:off x="4781770" y="3008958"/>
              <a:ext cx="1408426" cy="869069"/>
            </a:xfrm>
            <a:prstGeom prst="flowChartMagneticDisk">
              <a:avLst/>
            </a:prstGeom>
            <a:solidFill>
              <a:srgbClr val="0070C0"/>
            </a:solidFill>
            <a:ln w="1905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wrap="none" lIns="36000" rIns="36000" bIns="0" rtlCol="0" anchor="b" anchorCtr="1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Algorithm</a:t>
              </a:r>
              <a:br>
                <a:rPr kumimoji="0" lang="en-US" sz="13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</a:br>
              <a:r>
                <a:rPr kumimoji="0" lang="en-US" sz="13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Code</a:t>
              </a:r>
              <a:endParaRPr kumimoji="0" lang="en-US" sz="13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57" name="Flowchart: Magnetic Disk 56"/>
            <p:cNvSpPr/>
            <p:nvPr/>
          </p:nvSpPr>
          <p:spPr>
            <a:xfrm>
              <a:off x="4781770" y="2316519"/>
              <a:ext cx="1408426" cy="918396"/>
            </a:xfrm>
            <a:prstGeom prst="flowChartMagneticDisk">
              <a:avLst/>
            </a:prstGeom>
            <a:solidFill>
              <a:srgbClr val="0070C0"/>
            </a:solidFill>
            <a:ln w="1905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wrap="none" lIns="36000" rIns="36000" bIns="0" rtlCol="0" anchor="b" anchorCtr="1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Behavioral </a:t>
              </a:r>
              <a:br>
                <a:rPr kumimoji="0" lang="en-US" sz="13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</a:br>
              <a:r>
                <a:rPr kumimoji="0" lang="en-US" sz="1300" b="1" i="0" u="none" strike="noStrike" kern="0" cap="none" spc="0" normalizeH="0" baseline="0" noProof="0" dirty="0" smtClean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Model*</a:t>
              </a:r>
              <a:endParaRPr kumimoji="0" lang="en-US" sz="13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Arial"/>
                <a:ea typeface="+mn-ea"/>
                <a:cs typeface="+mn-cs"/>
              </a:endParaRPr>
            </a:p>
          </p:txBody>
        </p:sp>
        <p:sp>
          <p:nvSpPr>
            <p:cNvPr id="58" name="Flowchart: Magnetic Disk 57"/>
            <p:cNvSpPr/>
            <p:nvPr/>
          </p:nvSpPr>
          <p:spPr>
            <a:xfrm>
              <a:off x="4781770" y="2051436"/>
              <a:ext cx="1408426" cy="509431"/>
            </a:xfrm>
            <a:prstGeom prst="flowChartMagneticDisk">
              <a:avLst/>
            </a:prstGeom>
            <a:solidFill>
              <a:srgbClr val="0070C0"/>
            </a:solidFill>
            <a:ln w="19050" cap="flat" cmpd="sng" algn="ctr">
              <a:solidFill>
                <a:srgbClr val="000000"/>
              </a:solidFill>
              <a:prstDash val="solid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300" b="1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Arial"/>
                  <a:ea typeface="+mn-ea"/>
                  <a:cs typeface="+mn-cs"/>
                </a:rPr>
                <a:t>eFMU Manifest</a:t>
              </a:r>
            </a:p>
          </p:txBody>
        </p:sp>
        <p:cxnSp>
          <p:nvCxnSpPr>
            <p:cNvPr id="59" name="Gewinkelte Verbindung 26"/>
            <p:cNvCxnSpPr>
              <a:endCxn id="14" idx="1"/>
            </p:cNvCxnSpPr>
            <p:nvPr/>
          </p:nvCxnSpPr>
          <p:spPr>
            <a:xfrm flipV="1">
              <a:off x="6187914" y="4594473"/>
              <a:ext cx="2404830" cy="415034"/>
            </a:xfrm>
            <a:prstGeom prst="bentConnector3">
              <a:avLst>
                <a:gd name="adj1" fmla="val 81651"/>
              </a:avLst>
            </a:prstGeom>
            <a:noFill/>
            <a:ln w="25400" cap="flat" cmpd="sng" algn="ctr">
              <a:solidFill>
                <a:srgbClr val="00B050"/>
              </a:solidFill>
              <a:prstDash val="solid"/>
              <a:tailEnd type="arrow"/>
            </a:ln>
            <a:effectLst/>
          </p:spPr>
        </p:cxnSp>
        <p:cxnSp>
          <p:nvCxnSpPr>
            <p:cNvPr id="60" name="Gewinkelte Verbindung 26"/>
            <p:cNvCxnSpPr>
              <a:endCxn id="4" idx="1"/>
            </p:cNvCxnSpPr>
            <p:nvPr/>
          </p:nvCxnSpPr>
          <p:spPr>
            <a:xfrm flipV="1">
              <a:off x="6185834" y="2441768"/>
              <a:ext cx="2444659" cy="180277"/>
            </a:xfrm>
            <a:prstGeom prst="bentConnector3">
              <a:avLst>
                <a:gd name="adj1" fmla="val 9430"/>
              </a:avLst>
            </a:prstGeom>
            <a:noFill/>
            <a:ln w="25400" cap="flat" cmpd="sng" algn="ctr">
              <a:solidFill>
                <a:srgbClr val="00B050"/>
              </a:solidFill>
              <a:prstDash val="solid"/>
              <a:tailEnd type="arrow"/>
            </a:ln>
            <a:effectLst/>
          </p:spPr>
        </p:cxnSp>
        <p:cxnSp>
          <p:nvCxnSpPr>
            <p:cNvPr id="62" name="Gewinkelte Verbindung 26"/>
            <p:cNvCxnSpPr>
              <a:endCxn id="14" idx="1"/>
            </p:cNvCxnSpPr>
            <p:nvPr/>
          </p:nvCxnSpPr>
          <p:spPr>
            <a:xfrm rot="16200000" flipH="1">
              <a:off x="7304810" y="3306540"/>
              <a:ext cx="2132460" cy="443408"/>
            </a:xfrm>
            <a:prstGeom prst="bentConnector2">
              <a:avLst/>
            </a:prstGeom>
            <a:noFill/>
            <a:ln w="25400" cap="flat" cmpd="sng" algn="ctr">
              <a:solidFill>
                <a:srgbClr val="00B050"/>
              </a:solidFill>
              <a:prstDash val="solid"/>
              <a:tailEnd type="arrow"/>
            </a:ln>
            <a:effectLst/>
          </p:spPr>
        </p:cxnSp>
        <p:pic>
          <p:nvPicPr>
            <p:cNvPr id="2" name="Picture 1"/>
            <p:cNvPicPr>
              <a:picLocks noChangeAspect="1"/>
            </p:cNvPicPr>
            <p:nvPr/>
          </p:nvPicPr>
          <p:blipFill>
            <a:blip r:embed="rId8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598201" y="3436051"/>
              <a:ext cx="1186323" cy="427795"/>
            </a:xfrm>
            <a:prstGeom prst="rect">
              <a:avLst/>
            </a:prstGeom>
          </p:spPr>
        </p:pic>
        <p:pic>
          <p:nvPicPr>
            <p:cNvPr id="76" name="Picture 75"/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31624" y="2563690"/>
              <a:ext cx="517262" cy="517262"/>
            </a:xfrm>
            <a:prstGeom prst="rect">
              <a:avLst/>
            </a:prstGeom>
          </p:spPr>
        </p:pic>
        <p:sp>
          <p:nvSpPr>
            <p:cNvPr id="77" name="TextBox 76"/>
            <p:cNvSpPr txBox="1"/>
            <p:nvPr>
              <p:custDataLst>
                <p:tags r:id="rId2"/>
              </p:custDataLst>
            </p:nvPr>
          </p:nvSpPr>
          <p:spPr>
            <a:xfrm>
              <a:off x="6431023" y="3057491"/>
              <a:ext cx="1506823" cy="369332"/>
            </a:xfrm>
            <a:prstGeom prst="rect">
              <a:avLst/>
            </a:prstGeom>
            <a:solidFill>
              <a:scrgbClr r="0" g="0" b="0">
                <a:alpha val="0"/>
              </a:scrgbClr>
            </a:solidFill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ctr" eaLnBrk="0" fontAlgn="base" hangingPunct="0">
                <a:spcBef>
                  <a:spcPts val="500"/>
                </a:spcBef>
                <a:spcAft>
                  <a:spcPct val="0"/>
                </a:spcAft>
              </a:pPr>
              <a:r>
                <a:rPr lang="sv-SE" sz="1200" b="1" dirty="0" smtClean="0">
                  <a:solidFill>
                    <a:srgbClr val="5E676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Software </a:t>
              </a:r>
              <a:r>
                <a:rPr lang="sv-SE" sz="1200" b="1" dirty="0" err="1" smtClean="0">
                  <a:solidFill>
                    <a:srgbClr val="5E676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Production</a:t>
              </a:r>
              <a:r>
                <a:rPr lang="sv-SE" sz="1200" b="1" dirty="0" smtClean="0">
                  <a:solidFill>
                    <a:srgbClr val="5E676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/>
              </a:r>
              <a:br>
                <a:rPr lang="sv-SE" sz="1200" b="1" dirty="0" smtClean="0">
                  <a:solidFill>
                    <a:srgbClr val="5E676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</a:br>
              <a:r>
                <a:rPr lang="sv-SE" sz="1200" b="1" dirty="0" err="1" smtClean="0">
                  <a:solidFill>
                    <a:srgbClr val="5E676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Engineering</a:t>
              </a:r>
              <a:endParaRPr sz="1200" b="1" dirty="0">
                <a:solidFill>
                  <a:srgbClr val="5E676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32" name="Picture 31"/>
            <p:cNvPicPr>
              <a:picLocks noChangeAspect="1"/>
            </p:cNvPicPr>
            <p:nvPr/>
          </p:nvPicPr>
          <p:blipFill>
            <a:blip r:embed="rId1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88449" y="4020229"/>
              <a:ext cx="637764" cy="410763"/>
            </a:xfrm>
            <a:prstGeom prst="rect">
              <a:avLst/>
            </a:prstGeom>
          </p:spPr>
        </p:pic>
        <p:sp>
          <p:nvSpPr>
            <p:cNvPr id="78" name="TextBox 77"/>
            <p:cNvSpPr txBox="1"/>
            <p:nvPr/>
          </p:nvSpPr>
          <p:spPr>
            <a:xfrm>
              <a:off x="3507919" y="4418096"/>
              <a:ext cx="798824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 err="1" smtClean="0">
                  <a:solidFill>
                    <a:srgbClr val="5E676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Dymola</a:t>
              </a:r>
              <a:endParaRPr lang="en-US" sz="1200" b="1" dirty="0">
                <a:solidFill>
                  <a:srgbClr val="5E676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pic>
          <p:nvPicPr>
            <p:cNvPr id="18" name="Picture 17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591190" y="2436808"/>
              <a:ext cx="676612" cy="676612"/>
            </a:xfrm>
            <a:prstGeom prst="rect">
              <a:avLst/>
            </a:prstGeom>
          </p:spPr>
        </p:pic>
        <p:sp>
          <p:nvSpPr>
            <p:cNvPr id="73" name="TextBox 72"/>
            <p:cNvSpPr txBox="1"/>
            <p:nvPr/>
          </p:nvSpPr>
          <p:spPr>
            <a:xfrm>
              <a:off x="3430932" y="2985402"/>
              <a:ext cx="1029962" cy="27699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1200" b="1" dirty="0" smtClean="0">
                  <a:solidFill>
                    <a:srgbClr val="5E676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CATIA DBM</a:t>
              </a:r>
              <a:endParaRPr lang="en-US" sz="1200" b="1" dirty="0">
                <a:solidFill>
                  <a:srgbClr val="5E676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79" name="Gewinkelte Verbindung 26"/>
            <p:cNvCxnSpPr>
              <a:stCxn id="18" idx="3"/>
              <a:endCxn id="57" idx="2"/>
            </p:cNvCxnSpPr>
            <p:nvPr/>
          </p:nvCxnSpPr>
          <p:spPr>
            <a:xfrm>
              <a:off x="4244738" y="2775114"/>
              <a:ext cx="537032" cy="603"/>
            </a:xfrm>
            <a:prstGeom prst="bentConnector3">
              <a:avLst>
                <a:gd name="adj1" fmla="val 50000"/>
              </a:avLst>
            </a:prstGeom>
            <a:noFill/>
            <a:ln w="25400" cap="flat" cmpd="sng" algn="ctr">
              <a:solidFill>
                <a:srgbClr val="0070C0"/>
              </a:solidFill>
              <a:prstDash val="solid"/>
              <a:tailEnd type="arrow"/>
            </a:ln>
            <a:effectLst/>
          </p:spPr>
        </p:cxnSp>
        <p:cxnSp>
          <p:nvCxnSpPr>
            <p:cNvPr id="75" name="Gewinkelte Verbindung 26"/>
            <p:cNvCxnSpPr>
              <a:endCxn id="3" idx="1"/>
            </p:cNvCxnSpPr>
            <p:nvPr/>
          </p:nvCxnSpPr>
          <p:spPr>
            <a:xfrm>
              <a:off x="6185352" y="4207113"/>
              <a:ext cx="774055" cy="90202"/>
            </a:xfrm>
            <a:prstGeom prst="bentConnector3">
              <a:avLst>
                <a:gd name="adj1" fmla="val 50000"/>
              </a:avLst>
            </a:prstGeom>
            <a:noFill/>
            <a:ln w="25400" cap="flat" cmpd="sng" algn="ctr">
              <a:solidFill>
                <a:srgbClr val="0070C0"/>
              </a:solidFill>
              <a:prstDash val="solid"/>
              <a:tailEnd type="arrow"/>
            </a:ln>
            <a:effectLst/>
          </p:spPr>
        </p:cxnSp>
        <p:cxnSp>
          <p:nvCxnSpPr>
            <p:cNvPr id="114" name="Straight Arrow Connector 113"/>
            <p:cNvCxnSpPr>
              <a:stCxn id="4" idx="2"/>
              <a:endCxn id="14" idx="0"/>
            </p:cNvCxnSpPr>
            <p:nvPr/>
          </p:nvCxnSpPr>
          <p:spPr>
            <a:xfrm>
              <a:off x="9139444" y="2612009"/>
              <a:ext cx="13319" cy="1622520"/>
            </a:xfrm>
            <a:prstGeom prst="straightConnector1">
              <a:avLst/>
            </a:prstGeom>
            <a:ln w="31750">
              <a:solidFill>
                <a:srgbClr val="00B050"/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21" name="Picture 120"/>
            <p:cNvPicPr>
              <a:picLocks noChangeAspect="1"/>
            </p:cNvPicPr>
            <p:nvPr/>
          </p:nvPicPr>
          <p:blipFill>
            <a:blip r:embed="rId1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35200" y="1897279"/>
              <a:ext cx="2071543" cy="496119"/>
            </a:xfrm>
            <a:prstGeom prst="rect">
              <a:avLst/>
            </a:prstGeom>
          </p:spPr>
        </p:pic>
        <p:pic>
          <p:nvPicPr>
            <p:cNvPr id="3" name="Picture 2"/>
            <p:cNvPicPr>
              <a:picLocks noChangeAspect="1"/>
            </p:cNvPicPr>
            <p:nvPr/>
          </p:nvPicPr>
          <p:blipFill>
            <a:blip r:embed="rId1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59407" y="4083388"/>
              <a:ext cx="427854" cy="427854"/>
            </a:xfrm>
            <a:prstGeom prst="rect">
              <a:avLst/>
            </a:prstGeom>
          </p:spPr>
        </p:pic>
        <p:sp>
          <p:nvSpPr>
            <p:cNvPr id="42" name="TextBox 41"/>
            <p:cNvSpPr txBox="1"/>
            <p:nvPr>
              <p:custDataLst>
                <p:tags r:id="rId3"/>
              </p:custDataLst>
            </p:nvPr>
          </p:nvSpPr>
          <p:spPr>
            <a:xfrm>
              <a:off x="6510730" y="4550649"/>
              <a:ext cx="1330941" cy="184666"/>
            </a:xfrm>
            <a:prstGeom prst="rect">
              <a:avLst/>
            </a:prstGeom>
            <a:solidFill>
              <a:scrgbClr r="0" g="0" b="0">
                <a:alpha val="0"/>
              </a:scrgbClr>
            </a:solidFill>
            <a:ln>
              <a:noFill/>
            </a:ln>
          </p:spPr>
          <p:txBody>
            <a:bodyPr wrap="none" lIns="0" tIns="0" rIns="0" bIns="0" rtlCol="0">
              <a:spAutoFit/>
            </a:bodyPr>
            <a:lstStyle/>
            <a:p>
              <a:pPr algn="ctr" eaLnBrk="0" fontAlgn="base" hangingPunct="0">
                <a:spcBef>
                  <a:spcPts val="500"/>
                </a:spcBef>
                <a:spcAft>
                  <a:spcPct val="0"/>
                </a:spcAft>
              </a:pPr>
              <a:r>
                <a:rPr lang="sv-SE" sz="1200" b="1" dirty="0" smtClean="0">
                  <a:solidFill>
                    <a:srgbClr val="5E676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AUTOSAR </a:t>
              </a:r>
              <a:r>
                <a:rPr lang="sv-SE" sz="1200" b="1" dirty="0" err="1" smtClean="0">
                  <a:solidFill>
                    <a:srgbClr val="5E676E"/>
                  </a:solidFill>
                  <a:latin typeface="Arial" panose="020B0604020202020204" pitchFamily="34" charset="0"/>
                  <a:cs typeface="Arial" panose="020B0604020202020204" pitchFamily="34" charset="0"/>
                </a:rPr>
                <a:t>Builder</a:t>
              </a:r>
              <a:endParaRPr sz="1200" b="1" dirty="0">
                <a:solidFill>
                  <a:srgbClr val="5E676E"/>
                </a:solidFill>
                <a:latin typeface="Arial" panose="020B0604020202020204" pitchFamily="34" charset="0"/>
                <a:cs typeface="Arial" panose="020B0604020202020204" pitchFamily="34" charset="0"/>
              </a:endParaRPr>
            </a:p>
          </p:txBody>
        </p:sp>
        <p:cxnSp>
          <p:nvCxnSpPr>
            <p:cNvPr id="43" name="Gewinkelte Verbindung 26"/>
            <p:cNvCxnSpPr>
              <a:stCxn id="3" idx="3"/>
            </p:cNvCxnSpPr>
            <p:nvPr/>
          </p:nvCxnSpPr>
          <p:spPr>
            <a:xfrm flipH="1">
              <a:off x="6150165" y="4297315"/>
              <a:ext cx="1237096" cy="564009"/>
            </a:xfrm>
            <a:prstGeom prst="bentConnector3">
              <a:avLst>
                <a:gd name="adj1" fmla="val -50584"/>
              </a:avLst>
            </a:prstGeom>
            <a:noFill/>
            <a:ln w="25400" cap="flat" cmpd="sng" algn="ctr">
              <a:solidFill>
                <a:srgbClr val="0070C0"/>
              </a:solidFill>
              <a:prstDash val="solid"/>
              <a:tailEnd type="arrow"/>
            </a:ln>
            <a:effectLst/>
          </p:spPr>
        </p:cxnSp>
        <p:cxnSp>
          <p:nvCxnSpPr>
            <p:cNvPr id="61" name="Straight Arrow Connector 60"/>
            <p:cNvCxnSpPr/>
            <p:nvPr/>
          </p:nvCxnSpPr>
          <p:spPr>
            <a:xfrm>
              <a:off x="7387261" y="4423195"/>
              <a:ext cx="1204863" cy="7797"/>
            </a:xfrm>
            <a:prstGeom prst="straightConnector1">
              <a:avLst/>
            </a:prstGeom>
            <a:ln w="31750">
              <a:solidFill>
                <a:srgbClr val="00B050"/>
              </a:solidFill>
              <a:prstDash val="sysDot"/>
              <a:headEnd type="triangle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610493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COLORSETCLASSNAME" val="ColorSet2"/>
  <p:tag name="COLORS" val="-2;-2;-2;-2;-1;-2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111</TotalTime>
  <Words>32</Words>
  <Application>Microsoft Office PowerPoint</Application>
  <PresentationFormat>Widescreen</PresentationFormat>
  <Paragraphs>13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 Light</vt:lpstr>
      <vt:lpstr>Calibri</vt:lpstr>
      <vt:lpstr>Office Theme</vt:lpstr>
      <vt:lpstr>PowerPoint Presentation</vt:lpstr>
    </vt:vector>
  </TitlesOfParts>
  <Company>DASSAULT SYSTEMES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BÜRGER Christoff</dc:creator>
  <cp:lastModifiedBy>BÜRGER Christoff</cp:lastModifiedBy>
  <cp:revision>17</cp:revision>
  <dcterms:created xsi:type="dcterms:W3CDTF">2023-04-17T15:02:25Z</dcterms:created>
  <dcterms:modified xsi:type="dcterms:W3CDTF">2024-01-09T10:30:09Z</dcterms:modified>
</cp:coreProperties>
</file>