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235200" y="1896464"/>
            <a:ext cx="7988639" cy="3272528"/>
            <a:chOff x="2235200" y="1896464"/>
            <a:chExt cx="7988639" cy="3272528"/>
          </a:xfrm>
        </p:grpSpPr>
        <p:sp>
          <p:nvSpPr>
            <p:cNvPr id="6" name="Block Arc 5"/>
            <p:cNvSpPr/>
            <p:nvPr/>
          </p:nvSpPr>
          <p:spPr bwMode="auto">
            <a:xfrm>
              <a:off x="3555384" y="1896464"/>
              <a:ext cx="5442069" cy="3272528"/>
            </a:xfrm>
            <a:prstGeom prst="blockArc">
              <a:avLst>
                <a:gd name="adj1" fmla="val 744843"/>
                <a:gd name="adj2" fmla="val 21532936"/>
                <a:gd name="adj3" fmla="val 8175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9" name="Gewinkelte Verbindung 26"/>
            <p:cNvCxnSpPr>
              <a:stCxn id="32" idx="3"/>
              <a:endCxn id="56" idx="2"/>
            </p:cNvCxnSpPr>
            <p:nvPr/>
          </p:nvCxnSpPr>
          <p:spPr>
            <a:xfrm flipV="1">
              <a:off x="4226213" y="3443492"/>
              <a:ext cx="555557" cy="78211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493" y="2271526"/>
              <a:ext cx="1017902" cy="340483"/>
            </a:xfrm>
            <a:prstGeom prst="rect">
              <a:avLst/>
            </a:prstGeom>
          </p:spPr>
        </p:pic>
        <p:sp>
          <p:nvSpPr>
            <p:cNvPr id="5" name="Isosceles Triangle 4"/>
            <p:cNvSpPr/>
            <p:nvPr/>
          </p:nvSpPr>
          <p:spPr bwMode="auto">
            <a:xfrm rot="906860">
              <a:off x="8245809" y="3637286"/>
              <a:ext cx="1002896" cy="462372"/>
            </a:xfrm>
            <a:prstGeom prst="triangle">
              <a:avLst>
                <a:gd name="adj" fmla="val 57600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0" y="3087936"/>
              <a:ext cx="988547" cy="97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354389" y="4071682"/>
              <a:ext cx="750168" cy="409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Modelica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Gewinkelte Verbindung 26"/>
            <p:cNvCxnSpPr>
              <a:stCxn id="76" idx="3"/>
            </p:cNvCxnSpPr>
            <p:nvPr/>
          </p:nvCxnSpPr>
          <p:spPr>
            <a:xfrm flipH="1">
              <a:off x="6192477" y="2822321"/>
              <a:ext cx="1256409" cy="1146956"/>
            </a:xfrm>
            <a:prstGeom prst="bentConnector3">
              <a:avLst>
                <a:gd name="adj1" fmla="val -4472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19126" r="16602" b="25183"/>
            <a:stretch/>
          </p:blipFill>
          <p:spPr>
            <a:xfrm>
              <a:off x="8592744" y="4234529"/>
              <a:ext cx="1120037" cy="719888"/>
            </a:xfrm>
            <a:prstGeom prst="rect">
              <a:avLst/>
            </a:prstGeom>
            <a:ln>
              <a:solidFill>
                <a:srgbClr val="00376F">
                  <a:lumMod val="65000"/>
                  <a:lumOff val="35000"/>
                </a:srgbClr>
              </a:solidFill>
            </a:ln>
          </p:spPr>
        </p:pic>
        <p:cxnSp>
          <p:nvCxnSpPr>
            <p:cNvPr id="21" name="Gewinkelte Verbindung 26"/>
            <p:cNvCxnSpPr>
              <a:stCxn id="9" idx="3"/>
              <a:endCxn id="32" idx="1"/>
            </p:cNvCxnSpPr>
            <p:nvPr/>
          </p:nvCxnSpPr>
          <p:spPr>
            <a:xfrm>
              <a:off x="3223747" y="3577662"/>
              <a:ext cx="364701" cy="64794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7" name="Gewinkelte Verbindung 26"/>
            <p:cNvCxnSpPr>
              <a:stCxn id="56" idx="4"/>
              <a:endCxn id="2" idx="1"/>
            </p:cNvCxnSpPr>
            <p:nvPr/>
          </p:nvCxnSpPr>
          <p:spPr>
            <a:xfrm>
              <a:off x="6190196" y="3443492"/>
              <a:ext cx="408006" cy="206456"/>
            </a:xfrm>
            <a:prstGeom prst="bentConnector3">
              <a:avLst>
                <a:gd name="adj1" fmla="val 48057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33" name="Gewinkelte Verbindung 26"/>
            <p:cNvCxnSpPr>
              <a:stCxn id="9" idx="3"/>
              <a:endCxn id="18" idx="1"/>
            </p:cNvCxnSpPr>
            <p:nvPr/>
          </p:nvCxnSpPr>
          <p:spPr>
            <a:xfrm flipV="1">
              <a:off x="3223747" y="2775114"/>
              <a:ext cx="367443" cy="80254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0" name="Gewinkelte Verbindung 26"/>
            <p:cNvCxnSpPr>
              <a:stCxn id="56" idx="4"/>
              <a:endCxn id="76" idx="1"/>
            </p:cNvCxnSpPr>
            <p:nvPr/>
          </p:nvCxnSpPr>
          <p:spPr>
            <a:xfrm flipV="1">
              <a:off x="6190196" y="2822321"/>
              <a:ext cx="741429" cy="621172"/>
            </a:xfrm>
            <a:prstGeom prst="bentConnector3">
              <a:avLst>
                <a:gd name="adj1" fmla="val 2647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1" name="Gewinkelte Verbindung 26"/>
            <p:cNvCxnSpPr>
              <a:stCxn id="2" idx="3"/>
            </p:cNvCxnSpPr>
            <p:nvPr/>
          </p:nvCxnSpPr>
          <p:spPr>
            <a:xfrm flipH="1">
              <a:off x="6192478" y="3649949"/>
              <a:ext cx="1592046" cy="321646"/>
            </a:xfrm>
            <a:prstGeom prst="bentConnector3">
              <a:avLst>
                <a:gd name="adj1" fmla="val -1435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9078350" y="3177523"/>
              <a:ext cx="1145489" cy="576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 err="1">
                  <a:solidFill>
                    <a:srgbClr val="00B050"/>
                  </a:solidFill>
                  <a:latin typeface="Arial" charset="0"/>
                  <a:cs typeface="Arial" charset="0"/>
                </a:rPr>
                <a:t>t</a:t>
              </a:r>
              <a:r>
                <a:rPr lang="sv-SE" sz="1300" dirty="0" err="1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esting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 &amp;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ystem </a:t>
              </a: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integration</a:t>
              </a:r>
              <a:endParaRPr lang="en-US" sz="1300" dirty="0">
                <a:solidFill>
                  <a:srgbClr val="00B05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8" name="Gewinkelte Verbindung 26"/>
            <p:cNvCxnSpPr>
              <a:stCxn id="32" idx="3"/>
              <a:endCxn id="57" idx="2"/>
            </p:cNvCxnSpPr>
            <p:nvPr/>
          </p:nvCxnSpPr>
          <p:spPr>
            <a:xfrm flipV="1">
              <a:off x="4226213" y="2775718"/>
              <a:ext cx="555557" cy="144989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53" name="Flowchart: Magnetic Disk 52"/>
            <p:cNvSpPr/>
            <p:nvPr/>
          </p:nvSpPr>
          <p:spPr>
            <a:xfrm>
              <a:off x="4780108" y="4299923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Binary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779488" y="3657014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4781770" y="3008958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Algorithm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4781770" y="2316519"/>
              <a:ext cx="1408426" cy="918396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Behavioral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Model*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4781770" y="2051436"/>
              <a:ext cx="1408426" cy="509431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eFMU Manifest</a:t>
              </a:r>
            </a:p>
          </p:txBody>
        </p:sp>
        <p:cxnSp>
          <p:nvCxnSpPr>
            <p:cNvPr id="59" name="Gewinkelte Verbindung 26"/>
            <p:cNvCxnSpPr>
              <a:endCxn id="14" idx="1"/>
            </p:cNvCxnSpPr>
            <p:nvPr/>
          </p:nvCxnSpPr>
          <p:spPr>
            <a:xfrm flipV="1">
              <a:off x="6187914" y="4594473"/>
              <a:ext cx="2404830" cy="415034"/>
            </a:xfrm>
            <a:prstGeom prst="bentConnector3">
              <a:avLst>
                <a:gd name="adj1" fmla="val 81651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0" name="Gewinkelte Verbindung 26"/>
            <p:cNvCxnSpPr>
              <a:endCxn id="4" idx="1"/>
            </p:cNvCxnSpPr>
            <p:nvPr/>
          </p:nvCxnSpPr>
          <p:spPr>
            <a:xfrm flipV="1">
              <a:off x="6185834" y="2441768"/>
              <a:ext cx="2444659" cy="180277"/>
            </a:xfrm>
            <a:prstGeom prst="bentConnector3">
              <a:avLst>
                <a:gd name="adj1" fmla="val 9430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2" name="Gewinkelte Verbindung 26"/>
            <p:cNvCxnSpPr>
              <a:endCxn id="14" idx="1"/>
            </p:cNvCxnSpPr>
            <p:nvPr/>
          </p:nvCxnSpPr>
          <p:spPr>
            <a:xfrm rot="16200000" flipH="1">
              <a:off x="7304810" y="3306540"/>
              <a:ext cx="2132460" cy="443408"/>
            </a:xfrm>
            <a:prstGeom prst="bentConnector2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201" y="3436051"/>
              <a:ext cx="1186323" cy="42779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624" y="2563690"/>
              <a:ext cx="517262" cy="51726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6822530" y="3075963"/>
              <a:ext cx="723801" cy="166526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ESP</a:t>
              </a:r>
              <a:endParaRPr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449" y="4020229"/>
              <a:ext cx="637764" cy="41076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507919" y="4399624"/>
              <a:ext cx="798824" cy="243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Dymola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190" y="2436808"/>
              <a:ext cx="676612" cy="676612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3487139" y="2966930"/>
              <a:ext cx="917548" cy="243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DBM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Gewinkelte Verbindung 26"/>
            <p:cNvCxnSpPr>
              <a:stCxn id="18" idx="3"/>
              <a:endCxn id="57" idx="2"/>
            </p:cNvCxnSpPr>
            <p:nvPr/>
          </p:nvCxnSpPr>
          <p:spPr>
            <a:xfrm>
              <a:off x="4244738" y="2775114"/>
              <a:ext cx="537032" cy="60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75" name="Gewinkelte Verbindung 26"/>
            <p:cNvCxnSpPr>
              <a:endCxn id="3" idx="1"/>
            </p:cNvCxnSpPr>
            <p:nvPr/>
          </p:nvCxnSpPr>
          <p:spPr>
            <a:xfrm>
              <a:off x="6185352" y="4207113"/>
              <a:ext cx="774055" cy="902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14" name="Straight Arrow Connector 113"/>
            <p:cNvCxnSpPr>
              <a:stCxn id="4" idx="2"/>
              <a:endCxn id="14" idx="0"/>
            </p:cNvCxnSpPr>
            <p:nvPr/>
          </p:nvCxnSpPr>
          <p:spPr>
            <a:xfrm>
              <a:off x="9139444" y="2612009"/>
              <a:ext cx="13319" cy="1622520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00" y="1897279"/>
              <a:ext cx="2071543" cy="4961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407" y="4083388"/>
              <a:ext cx="427854" cy="42785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6454753" y="4550649"/>
              <a:ext cx="1442896" cy="20005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AUTOSAR </a:t>
              </a:r>
              <a:r>
                <a:rPr lang="sv-SE" sz="13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</a:t>
              </a:r>
              <a:endParaRPr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Gewinkelte Verbindung 26"/>
            <p:cNvCxnSpPr>
              <a:stCxn id="3" idx="3"/>
            </p:cNvCxnSpPr>
            <p:nvPr/>
          </p:nvCxnSpPr>
          <p:spPr>
            <a:xfrm flipH="1">
              <a:off x="6150165" y="4297315"/>
              <a:ext cx="1237096" cy="564009"/>
            </a:xfrm>
            <a:prstGeom prst="bentConnector3">
              <a:avLst>
                <a:gd name="adj1" fmla="val -5058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>
            <a:xfrm>
              <a:off x="7387261" y="4423195"/>
              <a:ext cx="1204863" cy="7797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15</cp:revision>
  <dcterms:created xsi:type="dcterms:W3CDTF">2023-04-17T15:02:25Z</dcterms:created>
  <dcterms:modified xsi:type="dcterms:W3CDTF">2023-08-01T09:35:52Z</dcterms:modified>
</cp:coreProperties>
</file>