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85" r:id="rId17"/>
    <p:sldId id="284" r:id="rId18"/>
    <p:sldId id="286" r:id="rId19"/>
    <p:sldId id="273" r:id="rId20"/>
    <p:sldId id="274" r:id="rId21"/>
    <p:sldId id="276" r:id="rId22"/>
    <p:sldId id="277" r:id="rId23"/>
    <p:sldId id="278" r:id="rId24"/>
    <p:sldId id="279" r:id="rId25"/>
    <p:sldId id="287" r:id="rId26"/>
    <p:sldId id="288" r:id="rId27"/>
    <p:sldId id="289" r:id="rId28"/>
    <p:sldId id="290" r:id="rId29"/>
    <p:sldId id="291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0F6D-4E77-0FDF-C9D4-F8305A69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35A0A-297B-5997-345D-15BC615A9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E955-7E60-114D-2E59-6D3197AA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0E34-4AC5-63F7-8297-DBAA75A2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BC50-984A-721F-3B76-9367B26A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07D9-98B1-5F8B-46AA-02EB88F6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676D-C820-A616-1D97-BBABF5CE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B63F-3DB7-EE08-A93C-6624073B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31A5-D5AD-6923-D6C6-BDB140F7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F185-DD3B-2111-B212-C43B658B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C1143-213D-163A-316C-19AA24A1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E0C3-7EC0-8CDB-6A55-8BA9C79E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B4A5-3460-08D4-7A58-E5648B4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E228-5D18-39F5-8DF2-5CA875CF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1912-5E65-0836-C7E4-97C2E1BA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32CD-0B28-A630-FCA3-9D3775D4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BE53-A568-7980-B65D-F7826F07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60B9-0FAF-D3C8-ED7F-B1759090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F36C-C134-525D-7D0D-F95A998D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56E-77F2-28D0-06EE-F41FAE32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211B-01BC-4E46-BB5C-D861BFD6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B4A4-0C45-5B85-A341-8BFDF87B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741E-12EB-FC9E-7705-F5F1C563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2753-7D4E-A83B-1261-AA028CD3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E334-9E5D-409C-F4E2-02705B1E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9E41-BA81-6C91-E347-41AC4806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1EC0-1608-B456-7B24-AF6DFAC3A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ED2E-E172-A6B6-801D-91DE06DA3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CE365-1186-6FBE-2E21-5D3E768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F42-2B32-DF6B-712B-0F13F5A3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72D93-E517-B0CA-8423-CC9C9F79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585-8FFD-691C-87F8-191EB0A7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4B916-425A-1D48-A8BA-CB67EF7F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9E1-FBB7-2E28-AD5E-2FFD6B4D0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53C04-D428-F952-ADBA-B60F8C7AF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26C48-C65A-3C5D-71D6-64D429562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7AF1A-5DFB-0942-B8E5-7A7865E7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E961F-CBC6-9E9C-875A-815009BE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4EF31-7EC8-373A-6115-B57EEB63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219E-9EFF-DC9E-94A0-A1297A36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33F6C-64BB-015F-F92B-E47A3D13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8AA3C-64B6-D082-126B-EB2CE118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DB530-7B91-C8B0-567C-E8E9F69C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413CD-57FB-5884-4A97-6B081721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1FCAD-AD29-3ACA-1C98-93E597E3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7066-E37E-1A16-E518-BD7218DA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833C-A944-AC81-F77C-BA29370B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60CF-52BF-B4B0-5860-E65A2A672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435E-E984-03DD-1B0D-D9E06521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D9D8D-AD70-0D52-9104-B84CA84D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887F5-7D90-5CE1-BF03-F42A0CFD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8E8C-2460-EE64-3E01-F3394CA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9DC8-A5CD-E29B-ECF8-27C19D91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714F0-1BCD-9564-A3A6-D70A94027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91D95-DA9E-AFB0-BB1E-FCD8910A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E149-E07E-9DEC-E59A-EC8B733A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1B342-790D-1753-A296-A0049577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A229-E035-B313-2821-4B68806D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4F230-C6B6-0FC9-A5D9-E0CD1299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A40B-8BF2-0383-B80D-E79B25CA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6C12-CB12-341E-DC99-F47EE32F6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890B-D6FE-4C2A-B138-E939C99BDBC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F3D9-E4E8-E164-AC29-AAB024FE9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6CCC-D93C-810B-A4BF-3D5D77FDA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FF6-6FEC-4B66-A427-9CF03A97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923F-FA82-FFE0-B79C-7BCE0033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Into-CPS Application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A6107-1C60-1E99-6CC4-5CE8CAD33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58AE7-D13B-D10E-3783-1614D265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BD9595-7E07-76FE-8818-F65DCD80A110}"/>
              </a:ext>
            </a:extLst>
          </p:cNvPr>
          <p:cNvSpPr/>
          <p:nvPr/>
        </p:nvSpPr>
        <p:spPr>
          <a:xfrm>
            <a:off x="4292600" y="36195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And give it a name</a:t>
            </a:r>
          </a:p>
        </p:txBody>
      </p:sp>
    </p:spTree>
    <p:extLst>
      <p:ext uri="{BB962C8B-B14F-4D97-AF65-F5344CB8AC3E}">
        <p14:creationId xmlns:p14="http://schemas.microsoft.com/office/powerpoint/2010/main" val="216112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6D918-C6B2-D618-8F01-2C96CEF1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52CBD5-A48D-395D-4A5E-20495A5485E9}"/>
              </a:ext>
            </a:extLst>
          </p:cNvPr>
          <p:cNvSpPr/>
          <p:nvPr/>
        </p:nvSpPr>
        <p:spPr>
          <a:xfrm>
            <a:off x="6413500" y="2305050"/>
            <a:ext cx="4381500" cy="1219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This is what a multi-model looks like. It essentially will describe the FMUs and how they are interconnected as their parameters</a:t>
            </a:r>
          </a:p>
        </p:txBody>
      </p:sp>
    </p:spTree>
    <p:extLst>
      <p:ext uri="{BB962C8B-B14F-4D97-AF65-F5344CB8AC3E}">
        <p14:creationId xmlns:p14="http://schemas.microsoft.com/office/powerpoint/2010/main" val="423666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6A7BB-D036-10C3-2BA3-96917454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C1FDBC-5DAE-EB36-8AA9-A25433AC5FAF}"/>
              </a:ext>
            </a:extLst>
          </p:cNvPr>
          <p:cNvSpPr/>
          <p:nvPr/>
        </p:nvSpPr>
        <p:spPr>
          <a:xfrm>
            <a:off x="4210050" y="287655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We start adding </a:t>
            </a:r>
            <a:r>
              <a:rPr lang="en-US" dirty="0" err="1"/>
              <a:t>fmus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4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68F55-D3D9-C4E4-E629-A367219F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832EDB-47EC-55DF-875E-957FD40F3B6A}"/>
              </a:ext>
            </a:extLst>
          </p:cNvPr>
          <p:cNvSpPr/>
          <p:nvPr/>
        </p:nvSpPr>
        <p:spPr>
          <a:xfrm>
            <a:off x="4229100" y="29464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Pointing each to the right file</a:t>
            </a:r>
          </a:p>
        </p:txBody>
      </p:sp>
    </p:spTree>
    <p:extLst>
      <p:ext uri="{BB962C8B-B14F-4D97-AF65-F5344CB8AC3E}">
        <p14:creationId xmlns:p14="http://schemas.microsoft.com/office/powerpoint/2010/main" val="149417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5208D-1BFD-E2D2-BD4F-8917F7CD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32863"/>
            <a:ext cx="11298227" cy="67922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1A8B77-4540-4C98-F1C3-4931D5F1C881}"/>
              </a:ext>
            </a:extLst>
          </p:cNvPr>
          <p:cNvSpPr/>
          <p:nvPr/>
        </p:nvSpPr>
        <p:spPr>
          <a:xfrm>
            <a:off x="4229100" y="29464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Pointing each to the right file</a:t>
            </a:r>
          </a:p>
        </p:txBody>
      </p:sp>
    </p:spTree>
    <p:extLst>
      <p:ext uri="{BB962C8B-B14F-4D97-AF65-F5344CB8AC3E}">
        <p14:creationId xmlns:p14="http://schemas.microsoft.com/office/powerpoint/2010/main" val="236217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85404-37D2-29EB-657D-FDDE00A9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C76C7-2D8E-86B9-9C68-A8F2A0D8110A}"/>
              </a:ext>
            </a:extLst>
          </p:cNvPr>
          <p:cNvSpPr/>
          <p:nvPr/>
        </p:nvSpPr>
        <p:spPr>
          <a:xfrm>
            <a:off x="4229100" y="29464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Then we create instances</a:t>
            </a:r>
          </a:p>
        </p:txBody>
      </p:sp>
    </p:spTree>
    <p:extLst>
      <p:ext uri="{BB962C8B-B14F-4D97-AF65-F5344CB8AC3E}">
        <p14:creationId xmlns:p14="http://schemas.microsoft.com/office/powerpoint/2010/main" val="100440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4BCC6-1EA2-F2FB-AAB0-30E2B172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DD13C8-3F07-93CC-51D1-3C73D861AF54}"/>
              </a:ext>
            </a:extLst>
          </p:cNvPr>
          <p:cNvSpPr/>
          <p:nvPr/>
        </p:nvSpPr>
        <p:spPr>
          <a:xfrm>
            <a:off x="3067050" y="2457450"/>
            <a:ext cx="5314950" cy="1371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Then we connect those instances.</a:t>
            </a:r>
          </a:p>
          <a:p>
            <a:r>
              <a:rPr lang="en-US" dirty="0"/>
              <a:t>The following shows from left to right how we connect the output variable V of the control instance to the drive input variable V</a:t>
            </a:r>
          </a:p>
        </p:txBody>
      </p:sp>
    </p:spTree>
    <p:extLst>
      <p:ext uri="{BB962C8B-B14F-4D97-AF65-F5344CB8AC3E}">
        <p14:creationId xmlns:p14="http://schemas.microsoft.com/office/powerpoint/2010/main" val="274818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D4782-2FA6-2FB3-4A8B-5CAE99D4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2F8F32-6400-1D05-0970-82D749DBF627}"/>
              </a:ext>
            </a:extLst>
          </p:cNvPr>
          <p:cNvSpPr/>
          <p:nvPr/>
        </p:nvSpPr>
        <p:spPr>
          <a:xfrm>
            <a:off x="3987800" y="3079750"/>
            <a:ext cx="5314950" cy="4762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Finally we can declare parameters if we wish to do so</a:t>
            </a:r>
          </a:p>
        </p:txBody>
      </p:sp>
    </p:spTree>
    <p:extLst>
      <p:ext uri="{BB962C8B-B14F-4D97-AF65-F5344CB8AC3E}">
        <p14:creationId xmlns:p14="http://schemas.microsoft.com/office/powerpoint/2010/main" val="401746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631E2-7757-199A-3562-8CAD671E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5A4E24-A673-D5A3-39F0-62631DCCBE13}"/>
              </a:ext>
            </a:extLst>
          </p:cNvPr>
          <p:cNvSpPr/>
          <p:nvPr/>
        </p:nvSpPr>
        <p:spPr>
          <a:xfrm>
            <a:off x="3067050" y="245745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After pressing save it should be possible to see a summary on the top of the </a:t>
            </a:r>
            <a:r>
              <a:rPr lang="en-US" dirty="0" err="1"/>
              <a:t>cosimulation</a:t>
            </a:r>
            <a:r>
              <a:rPr lang="en-US" dirty="0"/>
              <a:t> scenario.</a:t>
            </a:r>
          </a:p>
        </p:txBody>
      </p:sp>
    </p:spTree>
    <p:extLst>
      <p:ext uri="{BB962C8B-B14F-4D97-AF65-F5344CB8AC3E}">
        <p14:creationId xmlns:p14="http://schemas.microsoft.com/office/powerpoint/2010/main" val="236744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CB716-DD51-AA91-9071-67BF7768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D69CFE-DD26-D888-3716-E37FAF24DEC9}"/>
              </a:ext>
            </a:extLst>
          </p:cNvPr>
          <p:cNvSpPr/>
          <p:nvPr/>
        </p:nvSpPr>
        <p:spPr>
          <a:xfrm>
            <a:off x="5105400" y="3200400"/>
            <a:ext cx="5314950" cy="14668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Now we need to create a co-sim configuration of the multi model we just created where we will describe the simulation specific parameters such as start and end time and communication steps</a:t>
            </a:r>
          </a:p>
        </p:txBody>
      </p:sp>
    </p:spTree>
    <p:extLst>
      <p:ext uri="{BB962C8B-B14F-4D97-AF65-F5344CB8AC3E}">
        <p14:creationId xmlns:p14="http://schemas.microsoft.com/office/powerpoint/2010/main" val="9471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06B3BC-CE48-832B-48ED-6FFEC65A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59CC9D-8555-1D14-3F69-F626FF27D049}"/>
              </a:ext>
            </a:extLst>
          </p:cNvPr>
          <p:cNvSpPr/>
          <p:nvPr/>
        </p:nvSpPr>
        <p:spPr>
          <a:xfrm>
            <a:off x="4489450" y="21971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Creating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6194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D2388-6514-CD68-9498-79D4F660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6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06D39-C770-DBA6-E90F-1AC644E0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C3574C-7EC8-B89C-9116-CAC3E2EB96B0}"/>
              </a:ext>
            </a:extLst>
          </p:cNvPr>
          <p:cNvSpPr/>
          <p:nvPr/>
        </p:nvSpPr>
        <p:spPr>
          <a:xfrm>
            <a:off x="3067050" y="245745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This is a default configuration that we need to edit</a:t>
            </a:r>
          </a:p>
        </p:txBody>
      </p:sp>
    </p:spTree>
    <p:extLst>
      <p:ext uri="{BB962C8B-B14F-4D97-AF65-F5344CB8AC3E}">
        <p14:creationId xmlns:p14="http://schemas.microsoft.com/office/powerpoint/2010/main" val="4012312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2382F-3809-3DB6-D6A9-19D3B1C6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5BECC8-8C3C-4060-5B10-9C8F416F36B3}"/>
              </a:ext>
            </a:extLst>
          </p:cNvPr>
          <p:cNvSpPr/>
          <p:nvPr/>
        </p:nvSpPr>
        <p:spPr>
          <a:xfrm>
            <a:off x="6648450" y="141605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Here we set the start, end time, type of algorithm and step size</a:t>
            </a:r>
          </a:p>
        </p:txBody>
      </p:sp>
    </p:spTree>
    <p:extLst>
      <p:ext uri="{BB962C8B-B14F-4D97-AF65-F5344CB8AC3E}">
        <p14:creationId xmlns:p14="http://schemas.microsoft.com/office/powerpoint/2010/main" val="71733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BF721-8F5D-D3B7-DA2F-CA8C13D2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8CC08C-6648-A23E-F1AC-9B4D9CE29303}"/>
              </a:ext>
            </a:extLst>
          </p:cNvPr>
          <p:cNvSpPr/>
          <p:nvPr/>
        </p:nvSpPr>
        <p:spPr>
          <a:xfrm>
            <a:off x="5778500" y="247650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And here we said which variables we wish to plot.</a:t>
            </a:r>
          </a:p>
        </p:txBody>
      </p:sp>
    </p:spTree>
    <p:extLst>
      <p:ext uri="{BB962C8B-B14F-4D97-AF65-F5344CB8AC3E}">
        <p14:creationId xmlns:p14="http://schemas.microsoft.com/office/powerpoint/2010/main" val="197837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DBCE3-CC66-697C-5880-ECD53F5E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8F1FBE-809B-E2AA-CF0D-539301CBEDDB}"/>
              </a:ext>
            </a:extLst>
          </p:cNvPr>
          <p:cNvSpPr/>
          <p:nvPr/>
        </p:nvSpPr>
        <p:spPr>
          <a:xfrm>
            <a:off x="5778500" y="247650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After saving the configuration it’s time to launch the </a:t>
            </a:r>
            <a:r>
              <a:rPr lang="en-US" dirty="0" err="1"/>
              <a:t>cosim</a:t>
            </a:r>
            <a:r>
              <a:rPr lang="en-US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78260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2AEAE-2240-DE72-C09B-E82FAF84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F7E5BE-1A9B-F72F-8FE3-DE5895762D6F}"/>
              </a:ext>
            </a:extLst>
          </p:cNvPr>
          <p:cNvSpPr/>
          <p:nvPr/>
        </p:nvSpPr>
        <p:spPr>
          <a:xfrm>
            <a:off x="1670050" y="208915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 the code simulation engine is not installed then we can download it directly from the user interface by opening the download manager</a:t>
            </a:r>
          </a:p>
        </p:txBody>
      </p:sp>
    </p:spTree>
    <p:extLst>
      <p:ext uri="{BB962C8B-B14F-4D97-AF65-F5344CB8AC3E}">
        <p14:creationId xmlns:p14="http://schemas.microsoft.com/office/powerpoint/2010/main" val="395537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AADBA-C99D-7BDF-0831-A673EBAD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612311-0206-B099-4F06-C0E649ABB976}"/>
              </a:ext>
            </a:extLst>
          </p:cNvPr>
          <p:cNvSpPr/>
          <p:nvPr/>
        </p:nvSpPr>
        <p:spPr>
          <a:xfrm>
            <a:off x="6140450" y="2241550"/>
            <a:ext cx="2584450" cy="60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Click on the latest release, to jump to it.</a:t>
            </a:r>
          </a:p>
        </p:txBody>
      </p:sp>
    </p:spTree>
    <p:extLst>
      <p:ext uri="{BB962C8B-B14F-4D97-AF65-F5344CB8AC3E}">
        <p14:creationId xmlns:p14="http://schemas.microsoft.com/office/powerpoint/2010/main" val="84386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9FD35-BD8E-D90C-92F3-4FC3C676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CA4C74-EF4A-5F68-E63E-EDC094D3F1AB}"/>
              </a:ext>
            </a:extLst>
          </p:cNvPr>
          <p:cNvSpPr/>
          <p:nvPr/>
        </p:nvSpPr>
        <p:spPr>
          <a:xfrm>
            <a:off x="7689850" y="2730500"/>
            <a:ext cx="2584450" cy="60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Scroll down to find the Maestrov2</a:t>
            </a:r>
          </a:p>
        </p:txBody>
      </p:sp>
    </p:spTree>
    <p:extLst>
      <p:ext uri="{BB962C8B-B14F-4D97-AF65-F5344CB8AC3E}">
        <p14:creationId xmlns:p14="http://schemas.microsoft.com/office/powerpoint/2010/main" val="402362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017A0-4757-7F4B-650E-0837649F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546536-308E-02B6-FE32-A831DDCEDF5E}"/>
              </a:ext>
            </a:extLst>
          </p:cNvPr>
          <p:cNvSpPr/>
          <p:nvPr/>
        </p:nvSpPr>
        <p:spPr>
          <a:xfrm>
            <a:off x="7670800" y="3263900"/>
            <a:ext cx="2584450" cy="60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Press to download…</a:t>
            </a:r>
          </a:p>
        </p:txBody>
      </p:sp>
    </p:spTree>
    <p:extLst>
      <p:ext uri="{BB962C8B-B14F-4D97-AF65-F5344CB8AC3E}">
        <p14:creationId xmlns:p14="http://schemas.microsoft.com/office/powerpoint/2010/main" val="213275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12888-135E-12CF-D5CD-CA22894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17F6D9-B010-14BA-86C4-DA2BB8B7F44E}"/>
              </a:ext>
            </a:extLst>
          </p:cNvPr>
          <p:cNvSpPr/>
          <p:nvPr/>
        </p:nvSpPr>
        <p:spPr>
          <a:xfrm>
            <a:off x="7689850" y="3016250"/>
            <a:ext cx="2571750" cy="1143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When the download is 100%, close the download manager</a:t>
            </a:r>
          </a:p>
        </p:txBody>
      </p:sp>
    </p:spTree>
    <p:extLst>
      <p:ext uri="{BB962C8B-B14F-4D97-AF65-F5344CB8AC3E}">
        <p14:creationId xmlns:p14="http://schemas.microsoft.com/office/powerpoint/2010/main" val="18052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53E87-F90C-F711-9C48-969BBD05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2290603"/>
            <a:ext cx="3829584" cy="22767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A8C7DC-725D-C604-A4F3-C35148AB4B8B}"/>
              </a:ext>
            </a:extLst>
          </p:cNvPr>
          <p:cNvSpPr/>
          <p:nvPr/>
        </p:nvSpPr>
        <p:spPr>
          <a:xfrm>
            <a:off x="2032000" y="10033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Setting project name</a:t>
            </a:r>
          </a:p>
        </p:txBody>
      </p:sp>
    </p:spTree>
    <p:extLst>
      <p:ext uri="{BB962C8B-B14F-4D97-AF65-F5344CB8AC3E}">
        <p14:creationId xmlns:p14="http://schemas.microsoft.com/office/powerpoint/2010/main" val="202663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911EF-AACD-7287-E779-70971A3C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867FB6-3A06-8786-350E-BFE8711A087E}"/>
              </a:ext>
            </a:extLst>
          </p:cNvPr>
          <p:cNvSpPr/>
          <p:nvPr/>
        </p:nvSpPr>
        <p:spPr>
          <a:xfrm>
            <a:off x="5429250" y="307340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After saving the configuration it’s time to launch the </a:t>
            </a:r>
            <a:r>
              <a:rPr lang="en-US" dirty="0" err="1"/>
              <a:t>cosim</a:t>
            </a:r>
            <a:r>
              <a:rPr lang="en-US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3620807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270A7-3DE0-E0AC-97C8-CC8898DC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ED3B3F-5D4D-EB56-05A9-1DA414DD18BD}"/>
              </a:ext>
            </a:extLst>
          </p:cNvPr>
          <p:cNvSpPr/>
          <p:nvPr/>
        </p:nvSpPr>
        <p:spPr>
          <a:xfrm>
            <a:off x="5568950" y="325755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After pressing simulate it should be possible to see a live plot of what’s going on</a:t>
            </a:r>
          </a:p>
        </p:txBody>
      </p:sp>
    </p:spTree>
    <p:extLst>
      <p:ext uri="{BB962C8B-B14F-4D97-AF65-F5344CB8AC3E}">
        <p14:creationId xmlns:p14="http://schemas.microsoft.com/office/powerpoint/2010/main" val="1992324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E9BB0-2CF7-8297-92D5-C91A1D0F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774902-8FCB-9C4D-9147-69A2EE6E8251}"/>
              </a:ext>
            </a:extLst>
          </p:cNvPr>
          <p:cNvSpPr/>
          <p:nvPr/>
        </p:nvSpPr>
        <p:spPr>
          <a:xfrm>
            <a:off x="5568950" y="325755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After the co simulation ends it is possible to open the results folder</a:t>
            </a:r>
          </a:p>
        </p:txBody>
      </p:sp>
    </p:spTree>
    <p:extLst>
      <p:ext uri="{BB962C8B-B14F-4D97-AF65-F5344CB8AC3E}">
        <p14:creationId xmlns:p14="http://schemas.microsoft.com/office/powerpoint/2010/main" val="156745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4-94EA-13D5-3C32-6432D7BF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4" y="0"/>
            <a:ext cx="1144571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BFC7EB-9796-D6E3-00C0-FB98A2F388A8}"/>
              </a:ext>
            </a:extLst>
          </p:cNvPr>
          <p:cNvSpPr/>
          <p:nvPr/>
        </p:nvSpPr>
        <p:spPr>
          <a:xfrm>
            <a:off x="5549900" y="3492500"/>
            <a:ext cx="5314950" cy="882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Which contains </a:t>
            </a:r>
            <a:r>
              <a:rPr lang="en-US" dirty="0" err="1"/>
              <a:t>csvs</a:t>
            </a:r>
            <a:r>
              <a:rPr lang="en-US" dirty="0"/>
              <a:t>, configuration used, and so on</a:t>
            </a:r>
          </a:p>
        </p:txBody>
      </p:sp>
    </p:spTree>
    <p:extLst>
      <p:ext uri="{BB962C8B-B14F-4D97-AF65-F5344CB8AC3E}">
        <p14:creationId xmlns:p14="http://schemas.microsoft.com/office/powerpoint/2010/main" val="28564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AF130-AD04-69F6-F334-AD526217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4B88A6-29DB-97FA-ACDD-7D133E50B1D2}"/>
              </a:ext>
            </a:extLst>
          </p:cNvPr>
          <p:cNvSpPr/>
          <p:nvPr/>
        </p:nvSpPr>
        <p:spPr>
          <a:xfrm>
            <a:off x="3848100" y="22606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This is how a new empty project looks like</a:t>
            </a:r>
          </a:p>
        </p:txBody>
      </p:sp>
    </p:spTree>
    <p:extLst>
      <p:ext uri="{BB962C8B-B14F-4D97-AF65-F5344CB8AC3E}">
        <p14:creationId xmlns:p14="http://schemas.microsoft.com/office/powerpoint/2010/main" val="28241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A4987-E606-7C9E-D416-E2A027C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C0968F-319E-FC0F-4934-FB1080E4AE88}"/>
              </a:ext>
            </a:extLst>
          </p:cNvPr>
          <p:cNvSpPr/>
          <p:nvPr/>
        </p:nvSpPr>
        <p:spPr>
          <a:xfrm>
            <a:off x="3848100" y="226060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 project contains a folder for storing FMUs</a:t>
            </a:r>
          </a:p>
        </p:txBody>
      </p:sp>
    </p:spTree>
    <p:extLst>
      <p:ext uri="{BB962C8B-B14F-4D97-AF65-F5344CB8AC3E}">
        <p14:creationId xmlns:p14="http://schemas.microsoft.com/office/powerpoint/2010/main" val="271479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39ACF-E55C-B734-09E4-835D9FE2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4" y="0"/>
            <a:ext cx="1144571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79DDFE-52A2-B107-9991-29E4E614804F}"/>
              </a:ext>
            </a:extLst>
          </p:cNvPr>
          <p:cNvSpPr/>
          <p:nvPr/>
        </p:nvSpPr>
        <p:spPr>
          <a:xfrm>
            <a:off x="4489450" y="407035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This is how that folder looks like</a:t>
            </a:r>
          </a:p>
        </p:txBody>
      </p:sp>
    </p:spTree>
    <p:extLst>
      <p:ext uri="{BB962C8B-B14F-4D97-AF65-F5344CB8AC3E}">
        <p14:creationId xmlns:p14="http://schemas.microsoft.com/office/powerpoint/2010/main" val="112893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F1B52-FD04-F5DC-42B9-823BE7A2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4" y="0"/>
            <a:ext cx="1144571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3E3A89-0350-77AC-8CD5-D0AAA5AD3ED1}"/>
              </a:ext>
            </a:extLst>
          </p:cNvPr>
          <p:cNvSpPr/>
          <p:nvPr/>
        </p:nvSpPr>
        <p:spPr>
          <a:xfrm>
            <a:off x="4210050" y="287655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We place the </a:t>
            </a:r>
            <a:r>
              <a:rPr lang="en-US" dirty="0" err="1"/>
              <a:t>fmus</a:t>
            </a:r>
            <a:r>
              <a:rPr lang="en-US" dirty="0"/>
              <a:t>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7195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B02DA-FF69-6D18-50F3-6FEB56E7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240191-111E-F623-7BBF-208AEA4D6A89}"/>
              </a:ext>
            </a:extLst>
          </p:cNvPr>
          <p:cNvSpPr/>
          <p:nvPr/>
        </p:nvSpPr>
        <p:spPr>
          <a:xfrm>
            <a:off x="4210050" y="287655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And now they show up on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94026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3D5BD-FCE5-F7EA-5E8A-75EF5B44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7" y="0"/>
            <a:ext cx="1119770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213A07-8232-8816-5E53-301191637E17}"/>
              </a:ext>
            </a:extLst>
          </p:cNvPr>
          <p:cNvSpPr/>
          <p:nvPr/>
        </p:nvSpPr>
        <p:spPr>
          <a:xfrm>
            <a:off x="4210050" y="2876550"/>
            <a:ext cx="3352800" cy="8064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Let’s create a new multi model</a:t>
            </a:r>
          </a:p>
        </p:txBody>
      </p:sp>
    </p:spTree>
    <p:extLst>
      <p:ext uri="{BB962C8B-B14F-4D97-AF65-F5344CB8AC3E}">
        <p14:creationId xmlns:p14="http://schemas.microsoft.com/office/powerpoint/2010/main" val="180594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345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Into-CPS Application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for the Into-CPS Application Demo</dc:title>
  <dc:creator>Cláudio Ângelo Gonçalves Gomes</dc:creator>
  <cp:lastModifiedBy>Cláudio Ângelo Gonçalves Gomes</cp:lastModifiedBy>
  <cp:revision>27</cp:revision>
  <dcterms:created xsi:type="dcterms:W3CDTF">2023-06-22T04:06:10Z</dcterms:created>
  <dcterms:modified xsi:type="dcterms:W3CDTF">2023-06-23T09:09:08Z</dcterms:modified>
</cp:coreProperties>
</file>