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D94A-550F-4171-A655-9A2DBD0C949D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39E7-45BD-4FFB-958E-5B05BA2999EA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Japanese </a:t>
            </a:r>
            <a:r>
              <a:rPr kumimoji="1" lang="en-US" altLang="ja-JP" dirty="0" err="1" smtClean="0"/>
              <a:t>Modelica</a:t>
            </a:r>
            <a:r>
              <a:rPr kumimoji="1" lang="en-US" altLang="ja-JP" dirty="0" smtClean="0"/>
              <a:t> conference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0840" cy="17526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May 23-24 2016, Tokyo</a:t>
            </a:r>
          </a:p>
          <a:p>
            <a:r>
              <a:rPr lang="en-US" altLang="ja-JP" dirty="0" smtClean="0"/>
              <a:t>Paper in English &lt; 10 pages by Feb 1  </a:t>
            </a:r>
          </a:p>
          <a:p>
            <a:r>
              <a:rPr kumimoji="1" lang="en-US" altLang="ja-JP" dirty="0" smtClean="0"/>
              <a:t>Oral presentation in English and Japanese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SSP position paper outline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Abstract and Introduction ( Koehler ) : 2 page</a:t>
            </a:r>
          </a:p>
          <a:p>
            <a:r>
              <a:rPr lang="en-US" altLang="ja-JP" dirty="0" smtClean="0"/>
              <a:t>Use case list ( Hans-Martin ) : 2 page</a:t>
            </a:r>
          </a:p>
          <a:p>
            <a:r>
              <a:rPr lang="en-US" altLang="ja-JP" dirty="0" smtClean="0"/>
              <a:t>XML Schema ( Mai ) : 2 page</a:t>
            </a:r>
          </a:p>
          <a:p>
            <a:r>
              <a:rPr lang="en-US" altLang="ja-JP" dirty="0" smtClean="0"/>
              <a:t>Prototypes </a:t>
            </a:r>
          </a:p>
          <a:p>
            <a:pPr lvl="1"/>
            <a:r>
              <a:rPr lang="en-US" altLang="ja-JP" dirty="0" smtClean="0"/>
              <a:t>Integration Tool ( </a:t>
            </a:r>
            <a:r>
              <a:rPr lang="en-US" altLang="ja-JP" dirty="0" err="1" smtClean="0"/>
              <a:t>Krasser</a:t>
            </a:r>
            <a:r>
              <a:rPr lang="en-US" altLang="ja-JP" dirty="0" smtClean="0"/>
              <a:t> ) : 1 page</a:t>
            </a:r>
          </a:p>
          <a:p>
            <a:pPr lvl="1"/>
            <a:r>
              <a:rPr lang="en-US" altLang="ja-JP" dirty="0" smtClean="0"/>
              <a:t>HILS connection ( </a:t>
            </a:r>
            <a:r>
              <a:rPr lang="en-US" altLang="ja-JP" dirty="0" err="1" smtClean="0"/>
              <a:t>Deppe</a:t>
            </a:r>
            <a:r>
              <a:rPr lang="en-US" altLang="ja-JP" dirty="0" smtClean="0"/>
              <a:t> ) : 1 page</a:t>
            </a:r>
          </a:p>
          <a:p>
            <a:pPr lvl="1"/>
            <a:r>
              <a:rPr lang="en-US" altLang="ja-JP" dirty="0" smtClean="0"/>
              <a:t>Co-Simulation Browser ( </a:t>
            </a:r>
            <a:r>
              <a:rPr lang="en-US" altLang="ja-JP" dirty="0" err="1" smtClean="0"/>
              <a:t>Nagasawa</a:t>
            </a:r>
            <a:r>
              <a:rPr lang="en-US" altLang="ja-JP" dirty="0" smtClean="0"/>
              <a:t> ) : 1 page</a:t>
            </a:r>
          </a:p>
          <a:p>
            <a:r>
              <a:rPr lang="en-US" altLang="ja-JP" dirty="0" smtClean="0"/>
              <a:t>Future work and Reference (Koehler): 1 page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SSP presentation (approx. 20 min.)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Introduction / History / Motivation / Examples (Koehler) : </a:t>
            </a:r>
            <a:r>
              <a:rPr kumimoji="1" lang="en-US" altLang="ja-JP" dirty="0" smtClean="0"/>
              <a:t>4 </a:t>
            </a:r>
            <a:r>
              <a:rPr kumimoji="1" lang="en-US" altLang="ja-JP" dirty="0" smtClean="0"/>
              <a:t>slides</a:t>
            </a:r>
          </a:p>
          <a:p>
            <a:r>
              <a:rPr lang="en-US" altLang="ja-JP" dirty="0" smtClean="0"/>
              <a:t>Examples with XML Schema Description (Koehler / Mai) : </a:t>
            </a:r>
            <a:r>
              <a:rPr lang="en-US" altLang="ja-JP" dirty="0" smtClean="0"/>
              <a:t>6 </a:t>
            </a:r>
            <a:r>
              <a:rPr lang="en-US" altLang="ja-JP" dirty="0" smtClean="0"/>
              <a:t>slides</a:t>
            </a:r>
          </a:p>
          <a:p>
            <a:pPr lvl="1"/>
            <a:r>
              <a:rPr lang="en-US" altLang="ja-JP" dirty="0" smtClean="0"/>
              <a:t>System Structure Definition</a:t>
            </a:r>
          </a:p>
          <a:p>
            <a:pPr lvl="1"/>
            <a:r>
              <a:rPr lang="en-US" altLang="ja-JP" dirty="0" smtClean="0"/>
              <a:t>Signal dictionaries</a:t>
            </a:r>
          </a:p>
          <a:p>
            <a:pPr lvl="1"/>
            <a:r>
              <a:rPr lang="en-US" altLang="ja-JP" dirty="0" smtClean="0"/>
              <a:t>Parameterization data model</a:t>
            </a:r>
          </a:p>
          <a:p>
            <a:pPr lvl="1"/>
            <a:r>
              <a:rPr lang="en-US" altLang="ja-JP" smtClean="0"/>
              <a:t>Parameter </a:t>
            </a:r>
            <a:r>
              <a:rPr lang="en-US" altLang="ja-JP" smtClean="0"/>
              <a:t>mapping</a:t>
            </a:r>
          </a:p>
          <a:p>
            <a:r>
              <a:rPr lang="en-US" altLang="ja-JP" smtClean="0"/>
              <a:t>Parameter </a:t>
            </a:r>
            <a:r>
              <a:rPr lang="en-US" altLang="ja-JP" dirty="0" smtClean="0"/>
              <a:t>API Get mechanisms (as discussed at 26./27.04): 2 slides</a:t>
            </a:r>
            <a:endParaRPr lang="en-US" altLang="ja-JP" dirty="0" smtClean="0"/>
          </a:p>
          <a:p>
            <a:r>
              <a:rPr lang="en-US" altLang="ja-JP" dirty="0" smtClean="0"/>
              <a:t>Prototypes </a:t>
            </a:r>
          </a:p>
          <a:p>
            <a:pPr lvl="1"/>
            <a:r>
              <a:rPr lang="en-US" altLang="ja-JP" dirty="0" smtClean="0"/>
              <a:t>Integration Tool (Krasser): 1-2 slides</a:t>
            </a:r>
          </a:p>
          <a:p>
            <a:pPr lvl="1"/>
            <a:r>
              <a:rPr lang="en-US" altLang="ja-JP" dirty="0" smtClean="0"/>
              <a:t>HILS connection (</a:t>
            </a:r>
            <a:r>
              <a:rPr lang="en-US" altLang="ja-JP" dirty="0" err="1" smtClean="0"/>
              <a:t>Deppe</a:t>
            </a:r>
            <a:r>
              <a:rPr lang="en-US" altLang="ja-JP" dirty="0" smtClean="0"/>
              <a:t>): 1-2 slides</a:t>
            </a:r>
          </a:p>
          <a:p>
            <a:pPr lvl="1"/>
            <a:r>
              <a:rPr lang="en-US" altLang="ja-JP" dirty="0" smtClean="0"/>
              <a:t>Co-Simulation Browser (</a:t>
            </a:r>
            <a:r>
              <a:rPr lang="en-US" altLang="ja-JP" dirty="0" err="1" smtClean="0"/>
              <a:t>Nagasawa</a:t>
            </a:r>
            <a:r>
              <a:rPr lang="en-US" altLang="ja-JP" dirty="0" smtClean="0"/>
              <a:t>): 1-2 slides</a:t>
            </a:r>
          </a:p>
          <a:p>
            <a:pPr lvl="1"/>
            <a:r>
              <a:rPr lang="en-US" altLang="ja-JP" dirty="0" smtClean="0"/>
              <a:t>Integration Tool (Mai): 1-2 slides</a:t>
            </a:r>
          </a:p>
          <a:p>
            <a:r>
              <a:rPr lang="en-US" altLang="ja-JP" dirty="0" smtClean="0"/>
              <a:t>Future work and Reference (Koehler): 1 slide</a:t>
            </a:r>
          </a:p>
          <a:p>
            <a:r>
              <a:rPr kumimoji="1" lang="en-US" altLang="ja-JP" dirty="0" err="1" smtClean="0"/>
              <a:t>Approx</a:t>
            </a:r>
            <a:r>
              <a:rPr kumimoji="1" lang="en-US" altLang="ja-JP" dirty="0" smtClean="0"/>
              <a:t>: 15-22 slides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6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テーマ</vt:lpstr>
      <vt:lpstr>Japanese Modelica conference</vt:lpstr>
      <vt:lpstr>SSP position paper outline</vt:lpstr>
      <vt:lpstr>SSP presentation (approx. 20 min.)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Japanese Modelica conference</dc:title>
  <dc:creator>mikio</dc:creator>
  <cp:lastModifiedBy>Koehler Jochen FRD DTGS3</cp:lastModifiedBy>
  <cp:revision>12</cp:revision>
  <dcterms:created xsi:type="dcterms:W3CDTF">2015-12-18T12:12:13Z</dcterms:created>
  <dcterms:modified xsi:type="dcterms:W3CDTF">2016-04-27T13:51:08Z</dcterms:modified>
</cp:coreProperties>
</file>