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5"/>
  </p:sldMasterIdLst>
  <p:notesMasterIdLst>
    <p:notesMasterId r:id="rId39"/>
  </p:notesMasterIdLst>
  <p:sldIdLst>
    <p:sldId id="256" r:id="rId26"/>
    <p:sldId id="294" r:id="rId27"/>
    <p:sldId id="522" r:id="rId28"/>
    <p:sldId id="318" r:id="rId29"/>
    <p:sldId id="504" r:id="rId30"/>
    <p:sldId id="506" r:id="rId31"/>
    <p:sldId id="518" r:id="rId32"/>
    <p:sldId id="519" r:id="rId33"/>
    <p:sldId id="520" r:id="rId34"/>
    <p:sldId id="332" r:id="rId35"/>
    <p:sldId id="338" r:id="rId36"/>
    <p:sldId id="325" r:id="rId37"/>
    <p:sldId id="521" r:id="rId3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autoAdjust="0"/>
    <p:restoredTop sz="83077" autoAdjust="0"/>
  </p:normalViewPr>
  <p:slideViewPr>
    <p:cSldViewPr>
      <p:cViewPr varScale="1">
        <p:scale>
          <a:sx n="162" d="100"/>
          <a:sy n="162" d="100"/>
        </p:scale>
        <p:origin x="144" y="312"/>
      </p:cViewPr>
      <p:guideLst>
        <p:guide orient="horz" pos="1620"/>
        <p:guide pos="2880"/>
      </p:guideLst>
    </p:cSldViewPr>
  </p:slideViewPr>
  <p:outlineViewPr>
    <p:cViewPr>
      <p:scale>
        <a:sx n="33" d="100"/>
        <a:sy n="33" d="100"/>
      </p:scale>
      <p:origin x="0" y="369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2" d="100"/>
          <a:sy n="82" d="100"/>
        </p:scale>
        <p:origin x="-31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 Target="slides/slide9.xml"/><Relationship Id="rId42"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5F3A8A-F62C-4A4C-881A-B55DF1C76FAB}" type="datetimeFigureOut">
              <a:rPr lang="en-US" smtClean="0"/>
              <a:pPr/>
              <a:t>10/11/2018</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52E43-A9BE-4632-876C-5261DBBBCCBF}" type="slidenum">
              <a:rPr lang="en-US" smtClean="0"/>
              <a:pPr/>
              <a:t>‹Nr.›</a:t>
            </a:fld>
            <a:endParaRPr lang="en-US"/>
          </a:p>
        </p:txBody>
      </p:sp>
    </p:spTree>
    <p:extLst>
      <p:ext uri="{BB962C8B-B14F-4D97-AF65-F5344CB8AC3E}">
        <p14:creationId xmlns:p14="http://schemas.microsoft.com/office/powerpoint/2010/main" val="44139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mg.org/"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omg.org/mda/" TargetMode="External"/><Relationship Id="rId4" Type="http://schemas.openxmlformats.org/officeDocument/2006/relationships/hyperlink" Target="http://www.uml.or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omg.org/"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omg.org/mda/" TargetMode="External"/><Relationship Id="rId4" Type="http://schemas.openxmlformats.org/officeDocument/2006/relationships/hyperlink" Target="http://www.uml.or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7952E43-A9BE-4632-876C-5261DBBBCCBF}" type="slidenum">
              <a:rPr lang="en-US" smtClean="0"/>
              <a:pPr/>
              <a:t>1</a:t>
            </a:fld>
            <a:endParaRPr lang="en-US"/>
          </a:p>
        </p:txBody>
      </p:sp>
    </p:spTree>
    <p:extLst>
      <p:ext uri="{BB962C8B-B14F-4D97-AF65-F5344CB8AC3E}">
        <p14:creationId xmlns:p14="http://schemas.microsoft.com/office/powerpoint/2010/main" val="341743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ASAM (Association for Standardization of Automation and Measuring Systems) is an incorporated association under German law. Our members are primarily international car manufacturers, suppliers and engineering service providers from the automotive industry. </a:t>
            </a:r>
          </a:p>
          <a:p>
            <a:r>
              <a:rPr lang="en-US" dirty="0"/>
              <a:t>ASAM coordinates the development of technical standards, which are developed by working groups composed of experts from our member companies. We pursue the vision that the tools of a development process chain can be freely interconnected and allow a seamless exchange of data.</a:t>
            </a:r>
          </a:p>
          <a:p>
            <a:endParaRPr lang="en-US" dirty="0"/>
          </a:p>
          <a:p>
            <a:r>
              <a:rPr lang="en-US" dirty="0">
                <a:effectLst/>
              </a:rPr>
              <a:t>The </a:t>
            </a:r>
            <a:r>
              <a:rPr lang="en-US" dirty="0">
                <a:effectLst/>
                <a:hlinkClick r:id="rId3"/>
              </a:rPr>
              <a:t>Object Management Group</a:t>
            </a:r>
            <a:r>
              <a:rPr lang="en-US" sz="1200" kern="1200" dirty="0">
                <a:solidFill>
                  <a:schemeClr val="tx1"/>
                </a:solidFill>
                <a:effectLst/>
                <a:latin typeface="+mn-lt"/>
                <a:ea typeface="+mn-ea"/>
                <a:cs typeface="+mn-cs"/>
              </a:rPr>
              <a:t>®</a:t>
            </a:r>
            <a:r>
              <a:rPr lang="en-US" dirty="0">
                <a:effectLst/>
              </a:rPr>
              <a:t> (OMG®) is an international, open membership, not-for-profit </a:t>
            </a:r>
            <a:r>
              <a:rPr lang="en-US" b="1" dirty="0">
                <a:effectLst/>
              </a:rPr>
              <a:t>technology standards</a:t>
            </a:r>
            <a:r>
              <a:rPr lang="en-US" dirty="0">
                <a:effectLst/>
              </a:rPr>
              <a:t> consortium, founded in 1989. OMG standards are driven by vendors, end-users, academic institutions and government agencies. OMG Task Forces develop enterprise integration standards for a wide range of technologies and an even wider range of industries. OMG’s modeling standards, including the </a:t>
            </a:r>
            <a:r>
              <a:rPr lang="en-US" dirty="0">
                <a:effectLst/>
                <a:hlinkClick r:id="rId4"/>
              </a:rPr>
              <a:t>Unified Modeling Language</a:t>
            </a:r>
            <a:r>
              <a:rPr lang="en-US" dirty="0">
                <a:effectLst/>
              </a:rPr>
              <a:t>® (UML®) and </a:t>
            </a:r>
            <a:r>
              <a:rPr lang="en-US" dirty="0">
                <a:effectLst/>
                <a:hlinkClick r:id="rId5"/>
              </a:rPr>
              <a:t>Model Driven Architecture</a:t>
            </a:r>
            <a:r>
              <a:rPr lang="en-US" dirty="0">
                <a:effectLst/>
              </a:rPr>
              <a:t>® (MDA®), enable powerful visual design, execution and maintenance of software and other processes</a:t>
            </a:r>
            <a:endParaRPr lang="en-US" dirty="0"/>
          </a:p>
          <a:p>
            <a:endParaRPr lang="en-US"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2</a:t>
            </a:fld>
            <a:endParaRPr lang="en-US"/>
          </a:p>
        </p:txBody>
      </p:sp>
    </p:spTree>
    <p:extLst>
      <p:ext uri="{BB962C8B-B14F-4D97-AF65-F5344CB8AC3E}">
        <p14:creationId xmlns:p14="http://schemas.microsoft.com/office/powerpoint/2010/main" val="2818422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ASAM (Association for Standardization of Automation and Measuring Systems) is an incorporated association under German law. Our members are primarily international car manufacturers, suppliers and engineering service providers from the automotive industry. </a:t>
            </a:r>
          </a:p>
          <a:p>
            <a:r>
              <a:rPr lang="en-US" dirty="0"/>
              <a:t>ASAM coordinates the development of technical standards, which are developed by working groups composed of experts from our member companies. We pursue the vision that the tools of a development process chain can be freely interconnected and allow a seamless exchange of data.</a:t>
            </a:r>
          </a:p>
          <a:p>
            <a:endParaRPr lang="en-US" dirty="0"/>
          </a:p>
          <a:p>
            <a:r>
              <a:rPr lang="en-US" dirty="0">
                <a:effectLst/>
              </a:rPr>
              <a:t>The </a:t>
            </a:r>
            <a:r>
              <a:rPr lang="en-US" dirty="0">
                <a:effectLst/>
                <a:hlinkClick r:id="rId3"/>
              </a:rPr>
              <a:t>Object Management Group</a:t>
            </a:r>
            <a:r>
              <a:rPr lang="en-US" sz="1200" kern="1200" dirty="0">
                <a:solidFill>
                  <a:schemeClr val="tx1"/>
                </a:solidFill>
                <a:effectLst/>
                <a:latin typeface="+mn-lt"/>
                <a:ea typeface="+mn-ea"/>
                <a:cs typeface="+mn-cs"/>
              </a:rPr>
              <a:t>®</a:t>
            </a:r>
            <a:r>
              <a:rPr lang="en-US" dirty="0">
                <a:effectLst/>
              </a:rPr>
              <a:t> (OMG®) is an international, open membership, not-for-profit </a:t>
            </a:r>
            <a:r>
              <a:rPr lang="en-US" b="1" dirty="0">
                <a:effectLst/>
              </a:rPr>
              <a:t>technology standards</a:t>
            </a:r>
            <a:r>
              <a:rPr lang="en-US" dirty="0">
                <a:effectLst/>
              </a:rPr>
              <a:t> consortium, founded in 1989. OMG standards are driven by vendors, end-users, academic institutions and government agencies. OMG Task Forces develop enterprise integration standards for a wide range of technologies and an even wider range of industries. OMG’s modeling standards, including the </a:t>
            </a:r>
            <a:r>
              <a:rPr lang="en-US" dirty="0">
                <a:effectLst/>
                <a:hlinkClick r:id="rId4"/>
              </a:rPr>
              <a:t>Unified Modeling Language</a:t>
            </a:r>
            <a:r>
              <a:rPr lang="en-US" dirty="0">
                <a:effectLst/>
              </a:rPr>
              <a:t>® (UML®) and </a:t>
            </a:r>
            <a:r>
              <a:rPr lang="en-US" dirty="0">
                <a:effectLst/>
                <a:hlinkClick r:id="rId5"/>
              </a:rPr>
              <a:t>Model Driven Architecture</a:t>
            </a:r>
            <a:r>
              <a:rPr lang="en-US" dirty="0">
                <a:effectLst/>
              </a:rPr>
              <a:t>® (MDA®), enable powerful visual design, execution and maintenance of software and other processes</a:t>
            </a:r>
            <a:endParaRPr lang="en-US" dirty="0"/>
          </a:p>
          <a:p>
            <a:endParaRPr lang="en-US"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3</a:t>
            </a:fld>
            <a:endParaRPr lang="en-US"/>
          </a:p>
        </p:txBody>
      </p:sp>
    </p:spTree>
    <p:extLst>
      <p:ext uri="{BB962C8B-B14F-4D97-AF65-F5344CB8AC3E}">
        <p14:creationId xmlns:p14="http://schemas.microsoft.com/office/powerpoint/2010/main" val="234270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err="1"/>
              <a:t>Four</a:t>
            </a:r>
            <a:r>
              <a:rPr lang="de-DE" baseline="0" dirty="0"/>
              <a:t> </a:t>
            </a:r>
            <a:r>
              <a:rPr lang="de-DE" baseline="0" dirty="0" err="1"/>
              <a:t>Defined</a:t>
            </a:r>
            <a:r>
              <a:rPr lang="de-DE" baseline="0" dirty="0"/>
              <a:t> Formats:</a:t>
            </a:r>
          </a:p>
          <a:p>
            <a:pPr marL="628650" lvl="1" indent="-171450">
              <a:buFontTx/>
              <a:buChar char="-"/>
            </a:pPr>
            <a:r>
              <a:rPr lang="de-DE" baseline="0" dirty="0"/>
              <a:t>SSD </a:t>
            </a:r>
            <a:r>
              <a:rPr lang="de-DE" baseline="0" dirty="0" err="1"/>
              <a:t>for</a:t>
            </a:r>
            <a:r>
              <a:rPr lang="de-DE" baseline="0" dirty="0"/>
              <a:t> </a:t>
            </a:r>
            <a:r>
              <a:rPr lang="de-DE" baseline="0" dirty="0" err="1"/>
              <a:t>Structure</a:t>
            </a:r>
            <a:endParaRPr lang="de-DE"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a:t>FMU </a:t>
            </a:r>
            <a:r>
              <a:rPr lang="de-DE" baseline="0" dirty="0" err="1"/>
              <a:t>as</a:t>
            </a:r>
            <a:r>
              <a:rPr lang="de-DE" baseline="0" dirty="0"/>
              <a:t> fundamental </a:t>
            </a:r>
            <a:r>
              <a:rPr lang="de-DE" baseline="0" dirty="0" err="1"/>
              <a:t>Building</a:t>
            </a:r>
            <a:r>
              <a:rPr lang="de-DE" baseline="0" dirty="0"/>
              <a:t> Block</a:t>
            </a:r>
          </a:p>
          <a:p>
            <a:pPr marL="628650" lvl="1" indent="-171450">
              <a:buFontTx/>
              <a:buChar char="-"/>
            </a:pPr>
            <a:r>
              <a:rPr lang="de-DE" baseline="0" dirty="0"/>
              <a:t>SSV </a:t>
            </a:r>
            <a:r>
              <a:rPr lang="de-DE" baseline="0" dirty="0" err="1"/>
              <a:t>for</a:t>
            </a:r>
            <a:r>
              <a:rPr lang="de-DE" baseline="0" dirty="0"/>
              <a:t> </a:t>
            </a:r>
            <a:r>
              <a:rPr lang="de-DE" baseline="0" dirty="0" err="1"/>
              <a:t>Param</a:t>
            </a:r>
            <a:r>
              <a:rPr lang="de-DE" baseline="0" dirty="0"/>
              <a:t> Values</a:t>
            </a:r>
          </a:p>
          <a:p>
            <a:pPr marL="628650" lvl="1" indent="-171450">
              <a:buFontTx/>
              <a:buChar char="-"/>
            </a:pPr>
            <a:r>
              <a:rPr lang="de-DE" baseline="0" dirty="0"/>
              <a:t>SSM </a:t>
            </a:r>
            <a:r>
              <a:rPr lang="de-DE" baseline="0" dirty="0" err="1"/>
              <a:t>for</a:t>
            </a:r>
            <a:r>
              <a:rPr lang="de-DE" baseline="0" dirty="0"/>
              <a:t> </a:t>
            </a:r>
            <a:r>
              <a:rPr lang="de-DE" baseline="0" dirty="0" err="1"/>
              <a:t>Param</a:t>
            </a:r>
            <a:r>
              <a:rPr lang="de-DE" baseline="0" dirty="0"/>
              <a:t> </a:t>
            </a:r>
            <a:r>
              <a:rPr lang="de-DE" baseline="0" dirty="0" err="1"/>
              <a:t>Bindings</a:t>
            </a:r>
            <a:endParaRPr lang="de-DE" baseline="0" dirty="0"/>
          </a:p>
          <a:p>
            <a:pPr marL="628650" lvl="1" indent="-171450">
              <a:buFontTx/>
              <a:buChar char="-"/>
            </a:pPr>
            <a:r>
              <a:rPr lang="de-DE" baseline="0" dirty="0"/>
              <a:t>SSP </a:t>
            </a:r>
            <a:r>
              <a:rPr lang="de-DE" baseline="0" dirty="0" err="1"/>
              <a:t>for</a:t>
            </a:r>
            <a:r>
              <a:rPr lang="de-DE" baseline="0" dirty="0"/>
              <a:t> </a:t>
            </a:r>
            <a:r>
              <a:rPr lang="de-DE" baseline="0" dirty="0" err="1"/>
              <a:t>Packaging</a:t>
            </a:r>
            <a:r>
              <a:rPr lang="de-DE" baseline="0" dirty="0"/>
              <a:t>/Variant-Handling</a:t>
            </a:r>
          </a:p>
        </p:txBody>
      </p:sp>
      <p:sp>
        <p:nvSpPr>
          <p:cNvPr id="4" name="Foliennummernplatzhalter 3"/>
          <p:cNvSpPr>
            <a:spLocks noGrp="1"/>
          </p:cNvSpPr>
          <p:nvPr>
            <p:ph type="sldNum" sz="quarter" idx="10"/>
          </p:nvPr>
        </p:nvSpPr>
        <p:spPr/>
        <p:txBody>
          <a:bodyPr/>
          <a:lstStyle/>
          <a:p>
            <a:fld id="{97952E43-A9BE-4632-876C-5261DBBBCCBF}" type="slidenum">
              <a:rPr lang="en-US" smtClean="0"/>
              <a:pPr/>
              <a:t>4</a:t>
            </a:fld>
            <a:endParaRPr lang="en-US"/>
          </a:p>
        </p:txBody>
      </p:sp>
    </p:spTree>
    <p:extLst>
      <p:ext uri="{BB962C8B-B14F-4D97-AF65-F5344CB8AC3E}">
        <p14:creationId xmlns:p14="http://schemas.microsoft.com/office/powerpoint/2010/main" val="598073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483518"/>
            <a:ext cx="7772400" cy="1102519"/>
          </a:xfrm>
        </p:spPr>
        <p:txBody>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Untertitel 2"/>
          <p:cNvSpPr>
            <a:spLocks noGrp="1"/>
          </p:cNvSpPr>
          <p:nvPr>
            <p:ph type="subTitle" idx="1"/>
          </p:nvPr>
        </p:nvSpPr>
        <p:spPr>
          <a:xfrm>
            <a:off x="1371600" y="1800349"/>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a:t>Formatvorlage</a:t>
            </a:r>
            <a:r>
              <a:rPr lang="en-US" noProof="0" dirty="0"/>
              <a:t> des </a:t>
            </a:r>
            <a:r>
              <a:rPr lang="en-US" noProof="0" dirty="0" err="1"/>
              <a:t>Untertitelmasters</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242759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205979"/>
            <a:ext cx="8229600" cy="781595"/>
          </a:xfrm>
        </p:spPr>
        <p:txBody>
          <a:bodyPr/>
          <a:lstStyle>
            <a:lvl1pPr>
              <a:defRPr baseline="0"/>
            </a:lvl1pPr>
          </a:lstStyle>
          <a:p>
            <a:r>
              <a:rPr lang="en-US" noProof="0" dirty="0"/>
              <a:t>Title master format: click to work on – Maybe two lines</a:t>
            </a:r>
          </a:p>
        </p:txBody>
      </p:sp>
      <p:sp>
        <p:nvSpPr>
          <p:cNvPr id="5" name="Inhaltsplatzhalter 2"/>
          <p:cNvSpPr>
            <a:spLocks noGrp="1"/>
          </p:cNvSpPr>
          <p:nvPr>
            <p:ph idx="1"/>
          </p:nvPr>
        </p:nvSpPr>
        <p:spPr>
          <a:xfrm>
            <a:off x="457200" y="1059582"/>
            <a:ext cx="8229600" cy="3600400"/>
          </a:xfrm>
        </p:spPr>
        <p:txBody>
          <a:bodyPr>
            <a:noAutofit/>
          </a:bodyPr>
          <a:lstStyle>
            <a:lvl1pPr>
              <a:defRPr sz="2400"/>
            </a:lvl1pPr>
            <a:lvl2pPr>
              <a:defRPr sz="2000"/>
            </a:lvl2pPr>
            <a:lvl3pPr>
              <a:defRPr sz="2000"/>
            </a:lvl3p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7" name="Datumsplatzhalter 6">
            <a:extLst>
              <a:ext uri="{FF2B5EF4-FFF2-40B4-BE49-F238E27FC236}">
                <a16:creationId xmlns:a16="http://schemas.microsoft.com/office/drawing/2014/main" id="{7638585F-1045-415C-A9AC-E237735151A6}"/>
              </a:ext>
            </a:extLst>
          </p:cNvPr>
          <p:cNvSpPr>
            <a:spLocks noGrp="1"/>
          </p:cNvSpPr>
          <p:nvPr>
            <p:ph type="dt" sz="half" idx="10"/>
          </p:nvPr>
        </p:nvSpPr>
        <p:spPr/>
        <p:txBody>
          <a:bodyPr/>
          <a:lstStyle/>
          <a:p>
            <a:r>
              <a:rPr lang="de-DE"/>
              <a:t>2018-10-11</a:t>
            </a:r>
            <a:endParaRPr lang="de-DE" dirty="0"/>
          </a:p>
        </p:txBody>
      </p:sp>
      <p:sp>
        <p:nvSpPr>
          <p:cNvPr id="8" name="Fußzeilenplatzhalter 7">
            <a:extLst>
              <a:ext uri="{FF2B5EF4-FFF2-40B4-BE49-F238E27FC236}">
                <a16:creationId xmlns:a16="http://schemas.microsoft.com/office/drawing/2014/main" id="{EA43AC07-AADC-49A1-8363-17140936B5A2}"/>
              </a:ext>
            </a:extLst>
          </p:cNvPr>
          <p:cNvSpPr>
            <a:spLocks noGrp="1"/>
          </p:cNvSpPr>
          <p:nvPr>
            <p:ph type="ftr" sz="quarter" idx="11"/>
          </p:nvPr>
        </p:nvSpPr>
        <p:spPr/>
        <p:txBody>
          <a:bodyPr/>
          <a:lstStyle/>
          <a:p>
            <a:r>
              <a:rPr lang="en-US"/>
              <a:t>MAP System Structure and Parameterization – Current Status – MA User Meeting 2018</a:t>
            </a:r>
            <a:endParaRPr lang="en-US" dirty="0"/>
          </a:p>
        </p:txBody>
      </p:sp>
      <p:sp>
        <p:nvSpPr>
          <p:cNvPr id="9" name="Foliennummernplatzhalter 8">
            <a:extLst>
              <a:ext uri="{FF2B5EF4-FFF2-40B4-BE49-F238E27FC236}">
                <a16:creationId xmlns:a16="http://schemas.microsoft.com/office/drawing/2014/main" id="{9BCBE6AD-7F34-45BC-962B-55D9BD527342}"/>
              </a:ext>
            </a:extLst>
          </p:cNvPr>
          <p:cNvSpPr>
            <a:spLocks noGrp="1"/>
          </p:cNvSpPr>
          <p:nvPr>
            <p:ph type="sldNum" sz="quarter" idx="12"/>
          </p:nvPr>
        </p:nvSpPr>
        <p:spPr/>
        <p:txBody>
          <a:bodyPr/>
          <a:lstStyle/>
          <a:p>
            <a:r>
              <a:rPr lang="de-DE"/>
              <a:t>Slide </a:t>
            </a:r>
            <a:fld id="{B0F964B9-0598-4723-855F-6985EF858965}" type="slidenum">
              <a:rPr lang="de-DE" smtClean="0"/>
              <a:pPr/>
              <a:t>‹Nr.›</a:t>
            </a:fld>
            <a:endParaRPr lang="de-DE" dirty="0"/>
          </a:p>
        </p:txBody>
      </p:sp>
    </p:spTree>
    <p:extLst>
      <p:ext uri="{BB962C8B-B14F-4D97-AF65-F5344CB8AC3E}">
        <p14:creationId xmlns:p14="http://schemas.microsoft.com/office/powerpoint/2010/main" val="1688812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709587"/>
          </a:xfrm>
          <a:prstGeom prst="rect">
            <a:avLst/>
          </a:prstGeom>
        </p:spPr>
        <p:txBody>
          <a:bodyPr vert="horz" lIns="91440" tIns="45720" rIns="91440" bIns="45720" rtlCol="0" anchor="ctr">
            <a:noAutofit/>
          </a:bodyPr>
          <a:lstStyle/>
          <a:p>
            <a:r>
              <a:rPr lang="en-US" noProof="0" dirty="0"/>
              <a:t>Title master format: click to work on – Maybe two lines</a:t>
            </a:r>
          </a:p>
        </p:txBody>
      </p:sp>
      <p:sp>
        <p:nvSpPr>
          <p:cNvPr id="3" name="Textplatzhalter 2"/>
          <p:cNvSpPr>
            <a:spLocks noGrp="1"/>
          </p:cNvSpPr>
          <p:nvPr>
            <p:ph type="body" idx="1"/>
          </p:nvPr>
        </p:nvSpPr>
        <p:spPr>
          <a:xfrm>
            <a:off x="457200" y="1059582"/>
            <a:ext cx="8229600" cy="3600399"/>
          </a:xfrm>
          <a:prstGeom prst="rect">
            <a:avLst/>
          </a:prstGeom>
        </p:spPr>
        <p:txBody>
          <a:bodyPr vert="horz" lIns="91440" tIns="45720" rIns="91440" bIns="45720" rtlCol="0">
            <a:no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7" name="Fußzeilenplatzhalter 2"/>
          <p:cNvSpPr>
            <a:spLocks noGrp="1"/>
          </p:cNvSpPr>
          <p:nvPr>
            <p:ph type="ftr" sz="quarter" idx="3"/>
          </p:nvPr>
        </p:nvSpPr>
        <p:spPr>
          <a:xfrm>
            <a:off x="1624900" y="4717407"/>
            <a:ext cx="5904655" cy="402602"/>
          </a:xfrm>
          <a:prstGeom prst="rect">
            <a:avLst/>
          </a:prstGeom>
        </p:spPr>
        <p:txBody>
          <a:bodyPr vert="horz" lIns="91440" tIns="45720" rIns="91440" bIns="45720" rtlCol="0" anchor="ctr"/>
          <a:lstStyle>
            <a:lvl1pPr algn="ctr">
              <a:defRPr lang="en-US" sz="1200" smtClean="0">
                <a:solidFill>
                  <a:schemeClr val="tx1">
                    <a:tint val="75000"/>
                  </a:schemeClr>
                </a:solidFill>
              </a:defRPr>
            </a:lvl1pPr>
          </a:lstStyle>
          <a:p>
            <a:r>
              <a:rPr lang="en-US"/>
              <a:t>MAP System Structure and Parameterization – Current Status – MA User Meeting 2018</a:t>
            </a:r>
            <a:endParaRPr lang="en-US" dirty="0"/>
          </a:p>
        </p:txBody>
      </p:sp>
      <p:sp>
        <p:nvSpPr>
          <p:cNvPr id="4" name="Datumsplatzhalter 3">
            <a:extLst>
              <a:ext uri="{FF2B5EF4-FFF2-40B4-BE49-F238E27FC236}">
                <a16:creationId xmlns:a16="http://schemas.microsoft.com/office/drawing/2014/main" id="{CA1D0956-637E-4DBF-9E5B-E2D8ACB75801}"/>
              </a:ext>
            </a:extLst>
          </p:cNvPr>
          <p:cNvSpPr>
            <a:spLocks noGrp="1"/>
          </p:cNvSpPr>
          <p:nvPr>
            <p:ph type="dt" sz="half" idx="2"/>
          </p:nvPr>
        </p:nvSpPr>
        <p:spPr>
          <a:xfrm>
            <a:off x="467544" y="4781390"/>
            <a:ext cx="1008112" cy="274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2018-10-11</a:t>
            </a:r>
            <a:endParaRPr lang="de-DE" dirty="0"/>
          </a:p>
        </p:txBody>
      </p:sp>
      <p:sp>
        <p:nvSpPr>
          <p:cNvPr id="5" name="Foliennummernplatzhalter 4">
            <a:extLst>
              <a:ext uri="{FF2B5EF4-FFF2-40B4-BE49-F238E27FC236}">
                <a16:creationId xmlns:a16="http://schemas.microsoft.com/office/drawing/2014/main" id="{51CF5885-C4F2-4C09-82AC-E4D6ACDDF797}"/>
              </a:ext>
            </a:extLst>
          </p:cNvPr>
          <p:cNvSpPr>
            <a:spLocks noGrp="1"/>
          </p:cNvSpPr>
          <p:nvPr>
            <p:ph type="sldNum" sz="quarter" idx="4"/>
          </p:nvPr>
        </p:nvSpPr>
        <p:spPr>
          <a:xfrm>
            <a:off x="7678800" y="4782962"/>
            <a:ext cx="10080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dirty="0"/>
              <a:t>Slide </a:t>
            </a:r>
            <a:fld id="{B0F964B9-0598-4723-855F-6985EF858965}" type="slidenum">
              <a:rPr lang="de-DE" smtClean="0"/>
              <a:pPr/>
              <a:t>‹Nr.›</a:t>
            </a:fld>
            <a:endParaRPr lang="de-DE" dirty="0"/>
          </a:p>
        </p:txBody>
      </p:sp>
    </p:spTree>
    <p:extLst>
      <p:ext uri="{BB962C8B-B14F-4D97-AF65-F5344CB8AC3E}">
        <p14:creationId xmlns:p14="http://schemas.microsoft.com/office/powerpoint/2010/main" val="1716261953"/>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noProof="0"/>
              <a:t>MAP “System Structure and Parameterization” – Current Status and Plans</a:t>
            </a:r>
            <a:endParaRPr lang="en-US" noProof="0" dirty="0"/>
          </a:p>
        </p:txBody>
      </p:sp>
      <p:sp>
        <p:nvSpPr>
          <p:cNvPr id="3" name="Untertitel 2"/>
          <p:cNvSpPr>
            <a:spLocks noGrp="1"/>
          </p:cNvSpPr>
          <p:nvPr>
            <p:ph type="subTitle" idx="1"/>
          </p:nvPr>
        </p:nvSpPr>
        <p:spPr/>
        <p:txBody>
          <a:bodyPr/>
          <a:lstStyle/>
          <a:p>
            <a:r>
              <a:rPr lang="en-US" noProof="0"/>
              <a:t>presented by Pierre R. Mai (PMSF)</a:t>
            </a:r>
          </a:p>
          <a:p>
            <a:endParaRPr lang="en-US" noProof="0"/>
          </a:p>
          <a:p>
            <a:r>
              <a:rPr lang="en-US" noProof="0"/>
              <a:t>MA User Meeting 2018-10-11 </a:t>
            </a:r>
          </a:p>
          <a:p>
            <a:r>
              <a:rPr lang="en-US" noProof="0"/>
              <a:t>Cambridge, MA</a:t>
            </a:r>
            <a:endParaRPr lang="en-US" noProof="0" dirty="0"/>
          </a:p>
        </p:txBody>
      </p:sp>
      <p:grpSp>
        <p:nvGrpSpPr>
          <p:cNvPr id="5" name="Gruppieren 4"/>
          <p:cNvGrpSpPr>
            <a:grpSpLocks noChangeAspect="1"/>
          </p:cNvGrpSpPr>
          <p:nvPr/>
        </p:nvGrpSpPr>
        <p:grpSpPr>
          <a:xfrm>
            <a:off x="1467764" y="3996790"/>
            <a:ext cx="1454333" cy="325108"/>
            <a:chOff x="6285582" y="180000"/>
            <a:chExt cx="2497262" cy="504305"/>
          </a:xfrm>
        </p:grpSpPr>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5582" y="180000"/>
              <a:ext cx="2497262" cy="504000"/>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8539" y="180000"/>
              <a:ext cx="504305" cy="504305"/>
            </a:xfrm>
            <a:prstGeom prst="rect">
              <a:avLst/>
            </a:prstGeom>
          </p:spPr>
        </p:pic>
      </p:grpSp>
      <p:sp>
        <p:nvSpPr>
          <p:cNvPr id="11" name="Rechteck 10"/>
          <p:cNvSpPr/>
          <p:nvPr/>
        </p:nvSpPr>
        <p:spPr>
          <a:xfrm>
            <a:off x="1829232" y="4518926"/>
            <a:ext cx="798552" cy="307777"/>
          </a:xfrm>
          <a:prstGeom prst="rect">
            <a:avLst/>
          </a:prstGeom>
        </p:spPr>
        <p:txBody>
          <a:bodyPr wrap="none">
            <a:spAutoFit/>
          </a:bodyPr>
          <a:lstStyle/>
          <a:p>
            <a:r>
              <a:rPr lang="en-US" sz="1400" dirty="0">
                <a:solidFill>
                  <a:schemeClr val="bg1">
                    <a:lumMod val="50000"/>
                  </a:schemeClr>
                </a:solidFill>
              </a:rPr>
              <a:t>J. Köhler</a:t>
            </a:r>
          </a:p>
        </p:txBody>
      </p:sp>
      <p:pic>
        <p:nvPicPr>
          <p:cNvPr id="8" name="Grafik 7"/>
          <p:cNvPicPr>
            <a:picLocks noChangeAspect="1"/>
          </p:cNvPicPr>
          <p:nvPr/>
        </p:nvPicPr>
        <p:blipFill rotWithShape="1">
          <a:blip r:embed="rId5" cstate="print">
            <a:extLst>
              <a:ext uri="{28A0092B-C50C-407E-A947-70E740481C1C}">
                <a14:useLocalDpi xmlns:a14="http://schemas.microsoft.com/office/drawing/2010/main" val="0"/>
              </a:ext>
            </a:extLst>
          </a:blip>
          <a:srcRect t="21729" b="22128"/>
          <a:stretch/>
        </p:blipFill>
        <p:spPr>
          <a:xfrm>
            <a:off x="4169742" y="3973050"/>
            <a:ext cx="663651" cy="372589"/>
          </a:xfrm>
          <a:prstGeom prst="rect">
            <a:avLst/>
          </a:prstGeom>
        </p:spPr>
      </p:pic>
      <p:sp>
        <p:nvSpPr>
          <p:cNvPr id="10" name="Rechteck 9"/>
          <p:cNvSpPr/>
          <p:nvPr/>
        </p:nvSpPr>
        <p:spPr>
          <a:xfrm>
            <a:off x="4126563" y="4498305"/>
            <a:ext cx="805477" cy="307777"/>
          </a:xfrm>
          <a:prstGeom prst="rect">
            <a:avLst/>
          </a:prstGeom>
        </p:spPr>
        <p:txBody>
          <a:bodyPr wrap="none">
            <a:spAutoFit/>
          </a:bodyPr>
          <a:lstStyle/>
          <a:p>
            <a:r>
              <a:rPr lang="en-US" sz="1400" dirty="0">
                <a:solidFill>
                  <a:schemeClr val="bg1">
                    <a:lumMod val="50000"/>
                  </a:schemeClr>
                </a:solidFill>
              </a:rPr>
              <a:t>P. R. Mai</a:t>
            </a:r>
          </a:p>
        </p:txBody>
      </p:sp>
      <p:pic>
        <p:nvPicPr>
          <p:cNvPr id="12" name="Bild 4" descr="AVL_kal_Logo_sonderform1_2C.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0228" y="3979211"/>
            <a:ext cx="831383" cy="360266"/>
          </a:xfrm>
          <a:prstGeom prst="rect">
            <a:avLst/>
          </a:prstGeom>
        </p:spPr>
      </p:pic>
      <p:sp>
        <p:nvSpPr>
          <p:cNvPr id="13" name="Rechteck 12"/>
          <p:cNvSpPr/>
          <p:nvPr/>
        </p:nvSpPr>
        <p:spPr>
          <a:xfrm>
            <a:off x="3141278" y="4498303"/>
            <a:ext cx="854658" cy="307777"/>
          </a:xfrm>
          <a:prstGeom prst="rect">
            <a:avLst/>
          </a:prstGeom>
        </p:spPr>
        <p:txBody>
          <a:bodyPr wrap="none">
            <a:spAutoFit/>
          </a:bodyPr>
          <a:lstStyle/>
          <a:p>
            <a:r>
              <a:rPr lang="en-US" sz="1400" dirty="0">
                <a:solidFill>
                  <a:schemeClr val="bg1">
                    <a:lumMod val="50000"/>
                  </a:schemeClr>
                </a:solidFill>
              </a:rPr>
              <a:t>J. Krasser</a:t>
            </a:r>
          </a:p>
        </p:txBody>
      </p:sp>
      <p:pic>
        <p:nvPicPr>
          <p:cNvPr id="14" name="図 13" descr="cybernetlogo.png"/>
          <p:cNvPicPr>
            <a:picLocks noChangeAspect="1"/>
          </p:cNvPicPr>
          <p:nvPr/>
        </p:nvPicPr>
        <p:blipFill>
          <a:blip r:embed="rId7" cstate="print"/>
          <a:stretch>
            <a:fillRect/>
          </a:stretch>
        </p:blipFill>
        <p:spPr>
          <a:xfrm>
            <a:off x="5041524" y="4028441"/>
            <a:ext cx="1212969" cy="261806"/>
          </a:xfrm>
          <a:prstGeom prst="rect">
            <a:avLst/>
          </a:prstGeom>
        </p:spPr>
      </p:pic>
      <p:sp>
        <p:nvSpPr>
          <p:cNvPr id="15" name="Rechteck 12"/>
          <p:cNvSpPr/>
          <p:nvPr/>
        </p:nvSpPr>
        <p:spPr>
          <a:xfrm>
            <a:off x="5065815" y="4498304"/>
            <a:ext cx="1162369" cy="307777"/>
          </a:xfrm>
          <a:prstGeom prst="rect">
            <a:avLst/>
          </a:prstGeom>
        </p:spPr>
        <p:txBody>
          <a:bodyPr wrap="none">
            <a:spAutoFit/>
          </a:bodyPr>
          <a:lstStyle/>
          <a:p>
            <a:r>
              <a:rPr lang="en-US" sz="1400" dirty="0">
                <a:solidFill>
                  <a:schemeClr val="bg1">
                    <a:lumMod val="50000"/>
                  </a:schemeClr>
                </a:solidFill>
              </a:rPr>
              <a:t>M. </a:t>
            </a:r>
            <a:r>
              <a:rPr lang="en-US" sz="1400" dirty="0" err="1">
                <a:solidFill>
                  <a:schemeClr val="bg1">
                    <a:lumMod val="50000"/>
                  </a:schemeClr>
                </a:solidFill>
              </a:rPr>
              <a:t>Nagasawa</a:t>
            </a:r>
            <a:endParaRPr lang="en-US" sz="1400" dirty="0">
              <a:solidFill>
                <a:schemeClr val="bg1">
                  <a:lumMod val="50000"/>
                </a:schemeClr>
              </a:solidFill>
            </a:endParaRPr>
          </a:p>
        </p:txBody>
      </p:sp>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0813" y="4058485"/>
            <a:ext cx="958820" cy="201719"/>
          </a:xfrm>
          <a:prstGeom prst="rect">
            <a:avLst/>
          </a:prstGeom>
        </p:spPr>
      </p:pic>
      <p:sp>
        <p:nvSpPr>
          <p:cNvPr id="16" name="Rechteck 12"/>
          <p:cNvSpPr/>
          <p:nvPr/>
        </p:nvSpPr>
        <p:spPr>
          <a:xfrm>
            <a:off x="384993" y="4523763"/>
            <a:ext cx="902811" cy="307777"/>
          </a:xfrm>
          <a:prstGeom prst="rect">
            <a:avLst/>
          </a:prstGeom>
        </p:spPr>
        <p:txBody>
          <a:bodyPr wrap="none">
            <a:spAutoFit/>
          </a:bodyPr>
          <a:lstStyle/>
          <a:p>
            <a:r>
              <a:rPr lang="en-US" sz="1400" dirty="0">
                <a:solidFill>
                  <a:schemeClr val="bg1">
                    <a:lumMod val="50000"/>
                  </a:schemeClr>
                </a:solidFill>
              </a:rPr>
              <a:t>M. Deppe</a:t>
            </a:r>
          </a:p>
        </p:txBody>
      </p:sp>
      <p:sp>
        <p:nvSpPr>
          <p:cNvPr id="17" name="Rechteck 12"/>
          <p:cNvSpPr/>
          <p:nvPr/>
        </p:nvSpPr>
        <p:spPr>
          <a:xfrm>
            <a:off x="6446280" y="4497347"/>
            <a:ext cx="1366080" cy="307777"/>
          </a:xfrm>
          <a:prstGeom prst="rect">
            <a:avLst/>
          </a:prstGeom>
        </p:spPr>
        <p:txBody>
          <a:bodyPr wrap="none">
            <a:spAutoFit/>
          </a:bodyPr>
          <a:lstStyle/>
          <a:p>
            <a:r>
              <a:rPr lang="en-US" sz="1400" dirty="0">
                <a:solidFill>
                  <a:schemeClr val="bg1">
                    <a:lumMod val="50000"/>
                  </a:schemeClr>
                </a:solidFill>
              </a:rPr>
              <a:t>M. Henningsson</a:t>
            </a:r>
          </a:p>
        </p:txBody>
      </p:sp>
      <p:sp>
        <p:nvSpPr>
          <p:cNvPr id="19" name="Rechteck 12"/>
          <p:cNvSpPr/>
          <p:nvPr/>
        </p:nvSpPr>
        <p:spPr>
          <a:xfrm>
            <a:off x="7927986" y="4495858"/>
            <a:ext cx="1036502" cy="307777"/>
          </a:xfrm>
          <a:prstGeom prst="rect">
            <a:avLst/>
          </a:prstGeom>
        </p:spPr>
        <p:txBody>
          <a:bodyPr wrap="none">
            <a:spAutoFit/>
          </a:bodyPr>
          <a:lstStyle/>
          <a:p>
            <a:r>
              <a:rPr lang="en-US" sz="1400" dirty="0">
                <a:solidFill>
                  <a:schemeClr val="bg1">
                    <a:lumMod val="50000"/>
                  </a:schemeClr>
                </a:solidFill>
              </a:rPr>
              <a:t>J.N. Jäschke</a:t>
            </a:r>
          </a:p>
        </p:txBody>
      </p:sp>
      <p:sp>
        <p:nvSpPr>
          <p:cNvPr id="20" name="Rechteck 12"/>
          <p:cNvSpPr/>
          <p:nvPr/>
        </p:nvSpPr>
        <p:spPr>
          <a:xfrm>
            <a:off x="342642" y="3235945"/>
            <a:ext cx="953979" cy="307777"/>
          </a:xfrm>
          <a:prstGeom prst="rect">
            <a:avLst/>
          </a:prstGeom>
        </p:spPr>
        <p:txBody>
          <a:bodyPr wrap="none">
            <a:spAutoFit/>
          </a:bodyPr>
          <a:lstStyle/>
          <a:p>
            <a:r>
              <a:rPr lang="en-US" sz="1400" dirty="0">
                <a:solidFill>
                  <a:schemeClr val="bg1">
                    <a:lumMod val="50000"/>
                  </a:schemeClr>
                </a:solidFill>
              </a:rPr>
              <a:t>T. Sommer</a:t>
            </a:r>
          </a:p>
        </p:txBody>
      </p:sp>
      <p:pic>
        <p:nvPicPr>
          <p:cNvPr id="21"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167" y="2808511"/>
            <a:ext cx="1191287" cy="357386"/>
          </a:xfrm>
          <a:prstGeom prst="rect">
            <a:avLst/>
          </a:prstGeom>
        </p:spPr>
      </p:pic>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93843" y="2826368"/>
            <a:ext cx="1323301" cy="32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hteck 12"/>
          <p:cNvSpPr/>
          <p:nvPr/>
        </p:nvSpPr>
        <p:spPr>
          <a:xfrm>
            <a:off x="7730248" y="3235944"/>
            <a:ext cx="850489" cy="307777"/>
          </a:xfrm>
          <a:prstGeom prst="rect">
            <a:avLst/>
          </a:prstGeom>
        </p:spPr>
        <p:txBody>
          <a:bodyPr wrap="none">
            <a:spAutoFit/>
          </a:bodyPr>
          <a:lstStyle/>
          <a:p>
            <a:r>
              <a:rPr lang="en-US" sz="1400" dirty="0">
                <a:solidFill>
                  <a:schemeClr val="bg1">
                    <a:lumMod val="50000"/>
                  </a:schemeClr>
                </a:solidFill>
              </a:rPr>
              <a:t>M. Najafi</a:t>
            </a:r>
          </a:p>
        </p:txBody>
      </p:sp>
      <p:pic>
        <p:nvPicPr>
          <p:cNvPr id="22" name="Grafik 21">
            <a:extLst>
              <a:ext uri="{FF2B5EF4-FFF2-40B4-BE49-F238E27FC236}">
                <a16:creationId xmlns:a16="http://schemas.microsoft.com/office/drawing/2014/main" id="{209B3F7F-831E-4917-884D-2B462D1058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48135" y="3947057"/>
            <a:ext cx="1162370" cy="332106"/>
          </a:xfrm>
          <a:prstGeom prst="rect">
            <a:avLst/>
          </a:prstGeom>
        </p:spPr>
      </p:pic>
      <p:pic>
        <p:nvPicPr>
          <p:cNvPr id="24" name="Grafik 23">
            <a:extLst>
              <a:ext uri="{FF2B5EF4-FFF2-40B4-BE49-F238E27FC236}">
                <a16:creationId xmlns:a16="http://schemas.microsoft.com/office/drawing/2014/main" id="{8C08454B-F9C9-4DE1-ABC7-42D0B17534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20905" y="4008789"/>
            <a:ext cx="1250663" cy="337679"/>
          </a:xfrm>
          <a:prstGeom prst="rect">
            <a:avLst/>
          </a:prstGeom>
        </p:spPr>
      </p:pic>
    </p:spTree>
    <p:extLst>
      <p:ext uri="{BB962C8B-B14F-4D97-AF65-F5344CB8AC3E}">
        <p14:creationId xmlns:p14="http://schemas.microsoft.com/office/powerpoint/2010/main" val="66282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List of features</a:t>
            </a:r>
          </a:p>
        </p:txBody>
      </p:sp>
      <p:sp>
        <p:nvSpPr>
          <p:cNvPr id="3" name="Fußzeilenplatzhalter 2"/>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4" name="Inhaltsplatzhalter 3"/>
          <p:cNvSpPr>
            <a:spLocks noGrp="1"/>
          </p:cNvSpPr>
          <p:nvPr>
            <p:ph idx="1"/>
          </p:nvPr>
        </p:nvSpPr>
        <p:spPr/>
        <p:txBody>
          <a:bodyPr/>
          <a:lstStyle/>
          <a:p>
            <a:r>
              <a:rPr lang="en-US" sz="2000" dirty="0"/>
              <a:t>Hierarchical description of systems of connected components</a:t>
            </a:r>
          </a:p>
          <a:p>
            <a:r>
              <a:rPr lang="en-US" sz="2000" dirty="0"/>
              <a:t>Components: FMUs and external SSPs/SSDs, extensible to models, …</a:t>
            </a:r>
          </a:p>
          <a:p>
            <a:r>
              <a:rPr lang="en-US" sz="2000" dirty="0"/>
              <a:t>Parameter bindings both at component and system-level,</a:t>
            </a:r>
            <a:br>
              <a:rPr lang="en-US" sz="2000" dirty="0"/>
            </a:br>
            <a:r>
              <a:rPr lang="en-US" sz="2000" dirty="0"/>
              <a:t>including transformations and name/unit-mapping</a:t>
            </a:r>
          </a:p>
          <a:p>
            <a:r>
              <a:rPr lang="en-US" sz="2000" dirty="0"/>
              <a:t>Signal dictionaries support cross-hierarchical data pools (</a:t>
            </a:r>
            <a:r>
              <a:rPr lang="en-US" sz="2000" dirty="0" err="1"/>
              <a:t>e.g</a:t>
            </a:r>
            <a:r>
              <a:rPr lang="en-US" sz="2000" dirty="0"/>
              <a:t> for busses)</a:t>
            </a:r>
          </a:p>
          <a:p>
            <a:r>
              <a:rPr lang="en-US" sz="2000" dirty="0"/>
              <a:t>Packaging of SSDs, FMUs, Parameters, … into one bundle (SSP)</a:t>
            </a:r>
          </a:p>
          <a:p>
            <a:r>
              <a:rPr lang="en-US" sz="2000" dirty="0"/>
              <a:t>Light-weight support for variant handling at SSP level</a:t>
            </a:r>
            <a:br>
              <a:rPr lang="en-US" sz="2000" dirty="0"/>
            </a:br>
            <a:r>
              <a:rPr lang="en-US" sz="2000" dirty="0"/>
              <a:t>(multiple SSDs sharing components, parameters, resources)</a:t>
            </a:r>
          </a:p>
          <a:p>
            <a:r>
              <a:rPr lang="en-US" sz="2000" dirty="0"/>
              <a:t>Optional exchange of graphical information (similar display across tools)</a:t>
            </a:r>
          </a:p>
          <a:p>
            <a:r>
              <a:rPr lang="en-US" sz="2000" dirty="0"/>
              <a:t>URI references to all resources: Integration with other systems via URIs</a:t>
            </a:r>
          </a:p>
        </p:txBody>
      </p:sp>
      <p:sp>
        <p:nvSpPr>
          <p:cNvPr id="5" name="Datumsplatzhalter 4">
            <a:extLst>
              <a:ext uri="{FF2B5EF4-FFF2-40B4-BE49-F238E27FC236}">
                <a16:creationId xmlns:a16="http://schemas.microsoft.com/office/drawing/2014/main" id="{C00F27A3-C3AE-452F-889B-55EBF7C3B5B9}"/>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6" name="Foliennummernplatzhalter 5">
            <a:extLst>
              <a:ext uri="{FF2B5EF4-FFF2-40B4-BE49-F238E27FC236}">
                <a16:creationId xmlns:a16="http://schemas.microsoft.com/office/drawing/2014/main" id="{89C1DADF-5CC4-4FBA-A700-95971B3C71F3}"/>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10</a:t>
            </a:fld>
            <a:endParaRPr lang="de-DE" dirty="0"/>
          </a:p>
        </p:txBody>
      </p:sp>
    </p:spTree>
    <p:extLst>
      <p:ext uri="{BB962C8B-B14F-4D97-AF65-F5344CB8AC3E}">
        <p14:creationId xmlns:p14="http://schemas.microsoft.com/office/powerpoint/2010/main" val="197972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Existing prototypes with support of SSP</a:t>
            </a:r>
          </a:p>
        </p:txBody>
      </p:sp>
      <p:sp>
        <p:nvSpPr>
          <p:cNvPr id="3" name="Fußzeilenplatzhalter 2"/>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4" name="Inhaltsplatzhalter 3"/>
          <p:cNvSpPr>
            <a:spLocks noGrp="1"/>
          </p:cNvSpPr>
          <p:nvPr>
            <p:ph idx="1"/>
          </p:nvPr>
        </p:nvSpPr>
        <p:spPr/>
        <p:txBody>
          <a:bodyPr/>
          <a:lstStyle/>
          <a:p>
            <a:r>
              <a:rPr lang="en-US" altLang="ja-JP" dirty="0" err="1"/>
              <a:t>Model.CONNECT</a:t>
            </a:r>
            <a:r>
              <a:rPr lang="en-US" altLang="ja-JP" baseline="30000" dirty="0" err="1"/>
              <a:t>TM</a:t>
            </a:r>
            <a:r>
              <a:rPr lang="en-US" altLang="ja-JP" dirty="0"/>
              <a:t> by AVL – Scope</a:t>
            </a:r>
          </a:p>
          <a:p>
            <a:r>
              <a:rPr lang="en-US" altLang="ja-JP" dirty="0"/>
              <a:t>Integration Tool FMI Bench by PMSF</a:t>
            </a:r>
          </a:p>
          <a:p>
            <a:r>
              <a:rPr lang="en-US" altLang="ja-JP" dirty="0"/>
              <a:t>Co-Simulation Player (Cybernet) </a:t>
            </a:r>
          </a:p>
          <a:p>
            <a:r>
              <a:rPr lang="en-US" altLang="ja-JP" dirty="0"/>
              <a:t>TLK </a:t>
            </a:r>
            <a:r>
              <a:rPr lang="en-US" altLang="ja-JP" dirty="0" err="1"/>
              <a:t>MoBA</a:t>
            </a:r>
            <a:r>
              <a:rPr lang="en-US" altLang="ja-JP" dirty="0"/>
              <a:t> Lab by TLK</a:t>
            </a:r>
          </a:p>
          <a:p>
            <a:r>
              <a:rPr lang="en-US" dirty="0"/>
              <a:t>FMI Composer by </a:t>
            </a:r>
            <a:r>
              <a:rPr lang="en-US" dirty="0" err="1"/>
              <a:t>Modelon</a:t>
            </a:r>
            <a:endParaRPr lang="en-US" dirty="0"/>
          </a:p>
          <a:p>
            <a:r>
              <a:rPr lang="en-US" altLang="ja-JP" dirty="0"/>
              <a:t>FMI Kit – FMI Library for Simulink by </a:t>
            </a:r>
            <a:r>
              <a:rPr lang="en-US" altLang="ja-JP" dirty="0" err="1"/>
              <a:t>Dassault</a:t>
            </a:r>
            <a:endParaRPr lang="en-US" altLang="ja-JP" dirty="0"/>
          </a:p>
          <a:p>
            <a:r>
              <a:rPr lang="en-US" dirty="0"/>
              <a:t>SSP support by </a:t>
            </a:r>
            <a:r>
              <a:rPr lang="en-US" dirty="0" err="1"/>
              <a:t>solidThinking</a:t>
            </a:r>
            <a:r>
              <a:rPr lang="en-US" dirty="0"/>
              <a:t> Activate® by Altair</a:t>
            </a:r>
          </a:p>
          <a:p>
            <a:r>
              <a:rPr lang="en-US" dirty="0" err="1"/>
              <a:t>FMPy</a:t>
            </a:r>
            <a:r>
              <a:rPr lang="en-US" dirty="0"/>
              <a:t> – Open Source Python FMI/SSP Library/Tool by Dassault</a:t>
            </a:r>
          </a:p>
          <a:p>
            <a:endParaRPr lang="en-US" altLang="ja-JP" dirty="0"/>
          </a:p>
          <a:p>
            <a:endParaRPr lang="en-US" dirty="0"/>
          </a:p>
        </p:txBody>
      </p:sp>
      <p:sp>
        <p:nvSpPr>
          <p:cNvPr id="5" name="Datumsplatzhalter 4">
            <a:extLst>
              <a:ext uri="{FF2B5EF4-FFF2-40B4-BE49-F238E27FC236}">
                <a16:creationId xmlns:a16="http://schemas.microsoft.com/office/drawing/2014/main" id="{9BC60EC3-C7D7-46D6-B9C2-D0952A4BFC61}"/>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6" name="Foliennummernplatzhalter 5">
            <a:extLst>
              <a:ext uri="{FF2B5EF4-FFF2-40B4-BE49-F238E27FC236}">
                <a16:creationId xmlns:a16="http://schemas.microsoft.com/office/drawing/2014/main" id="{D6906914-9B1C-4BB7-8C6B-D553729AC840}"/>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11</a:t>
            </a:fld>
            <a:endParaRPr lang="de-DE" dirty="0"/>
          </a:p>
        </p:txBody>
      </p:sp>
    </p:spTree>
    <p:extLst>
      <p:ext uri="{BB962C8B-B14F-4D97-AF65-F5344CB8AC3E}">
        <p14:creationId xmlns:p14="http://schemas.microsoft.com/office/powerpoint/2010/main" val="2054090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a:t>Current Roadmap for First Release</a:t>
            </a:r>
            <a:endParaRPr kumimoji="1" lang="ja-JP" altLang="en-US" sz="32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57857158"/>
              </p:ext>
            </p:extLst>
          </p:nvPr>
        </p:nvGraphicFramePr>
        <p:xfrm>
          <a:off x="457200" y="1058863"/>
          <a:ext cx="8147248" cy="1691640"/>
        </p:xfrm>
        <a:graphic>
          <a:graphicData uri="http://schemas.openxmlformats.org/drawingml/2006/table">
            <a:tbl>
              <a:tblPr firstRow="1" bandRow="1">
                <a:tableStyleId>{5C22544A-7EE6-4342-B048-85BDC9FD1C3A}</a:tableStyleId>
              </a:tblPr>
              <a:tblGrid>
                <a:gridCol w="5757389">
                  <a:extLst>
                    <a:ext uri="{9D8B030D-6E8A-4147-A177-3AD203B41FA5}">
                      <a16:colId xmlns:a16="http://schemas.microsoft.com/office/drawing/2014/main" val="20000"/>
                    </a:ext>
                  </a:extLst>
                </a:gridCol>
                <a:gridCol w="2389859">
                  <a:extLst>
                    <a:ext uri="{9D8B030D-6E8A-4147-A177-3AD203B41FA5}">
                      <a16:colId xmlns:a16="http://schemas.microsoft.com/office/drawing/2014/main" val="20001"/>
                    </a:ext>
                  </a:extLst>
                </a:gridCol>
              </a:tblGrid>
              <a:tr h="278130">
                <a:tc>
                  <a:txBody>
                    <a:bodyPr/>
                    <a:lstStyle/>
                    <a:p>
                      <a:r>
                        <a:rPr lang="en-US" sz="1400" dirty="0"/>
                        <a:t>Topic</a:t>
                      </a:r>
                    </a:p>
                  </a:txBody>
                  <a:tcPr marT="34290" marB="34290"/>
                </a:tc>
                <a:tc>
                  <a:txBody>
                    <a:bodyPr/>
                    <a:lstStyle/>
                    <a:p>
                      <a:r>
                        <a:rPr lang="en-US" sz="1400" dirty="0"/>
                        <a:t>Due Date</a:t>
                      </a:r>
                    </a:p>
                  </a:txBody>
                  <a:tcPr marT="34290" marB="34290"/>
                </a:tc>
                <a:extLst>
                  <a:ext uri="{0D108BD9-81ED-4DB2-BD59-A6C34878D82A}">
                    <a16:rowId xmlns:a16="http://schemas.microsoft.com/office/drawing/2014/main" val="10000"/>
                  </a:ext>
                </a:extLst>
              </a:tr>
              <a:tr h="278130">
                <a:tc>
                  <a:txBody>
                    <a:bodyPr/>
                    <a:lstStyle/>
                    <a:p>
                      <a:r>
                        <a:rPr lang="en-US" altLang="ja-JP" sz="1400" dirty="0"/>
                        <a:t>Limited Distribution “Final Committee Draft” </a:t>
                      </a:r>
                      <a:r>
                        <a:rPr lang="en-US" altLang="ja-JP" sz="1400" dirty="0" err="1"/>
                        <a:t>w.r.t.</a:t>
                      </a:r>
                      <a:r>
                        <a:rPr lang="en-US" altLang="ja-JP" sz="1400" dirty="0"/>
                        <a:t> technical contents </a:t>
                      </a:r>
                      <a:endParaRPr lang="en-US" sz="1400" dirty="0"/>
                    </a:p>
                  </a:txBody>
                  <a:tcPr marT="34290" marB="34290"/>
                </a:tc>
                <a:tc>
                  <a:txBody>
                    <a:bodyPr/>
                    <a:lstStyle/>
                    <a:p>
                      <a:r>
                        <a:rPr lang="en-US" sz="1400" dirty="0"/>
                        <a:t>Q1/2018</a:t>
                      </a:r>
                    </a:p>
                  </a:txBody>
                  <a:tcPr marT="34290" marB="34290"/>
                </a:tc>
                <a:extLst>
                  <a:ext uri="{0D108BD9-81ED-4DB2-BD59-A6C34878D82A}">
                    <a16:rowId xmlns:a16="http://schemas.microsoft.com/office/drawing/2014/main" val="10009"/>
                  </a:ext>
                </a:extLst>
              </a:tr>
              <a:tr h="278130">
                <a:tc>
                  <a:txBody>
                    <a:bodyPr/>
                    <a:lstStyle/>
                    <a:p>
                      <a:r>
                        <a:rPr lang="en-US" sz="1400" dirty="0"/>
                        <a:t>Publicly available “Beta Version”, Website</a:t>
                      </a:r>
                    </a:p>
                  </a:txBody>
                  <a:tcPr marT="34290" marB="34290"/>
                </a:tc>
                <a:tc>
                  <a:txBody>
                    <a:bodyPr/>
                    <a:lstStyle/>
                    <a:p>
                      <a:r>
                        <a:rPr lang="en-US" sz="1400" dirty="0"/>
                        <a:t>Q4/2018</a:t>
                      </a:r>
                    </a:p>
                  </a:txBody>
                  <a:tcPr marT="34290" marB="34290"/>
                </a:tc>
                <a:extLst>
                  <a:ext uri="{0D108BD9-81ED-4DB2-BD59-A6C34878D82A}">
                    <a16:rowId xmlns:a16="http://schemas.microsoft.com/office/drawing/2014/main" val="10010"/>
                  </a:ext>
                </a:extLst>
              </a:tr>
              <a:tr h="278130">
                <a:tc>
                  <a:txBody>
                    <a:bodyPr/>
                    <a:lstStyle/>
                    <a:p>
                      <a:r>
                        <a:rPr lang="en-US" altLang="ja-JP" sz="1400" dirty="0"/>
                        <a:t>End of Beta Phase, Release Candidate</a:t>
                      </a:r>
                      <a:endParaRPr lang="en-US" sz="1400" dirty="0"/>
                    </a:p>
                  </a:txBody>
                  <a:tcPr marT="34290" marB="34290"/>
                </a:tc>
                <a:tc>
                  <a:txBody>
                    <a:bodyPr/>
                    <a:lstStyle/>
                    <a:p>
                      <a:r>
                        <a:rPr lang="en-US" sz="1400" dirty="0"/>
                        <a:t>Q1/2019</a:t>
                      </a:r>
                    </a:p>
                  </a:txBody>
                  <a:tcPr marT="34290" marB="34290"/>
                </a:tc>
                <a:extLst>
                  <a:ext uri="{0D108BD9-81ED-4DB2-BD59-A6C34878D82A}">
                    <a16:rowId xmlns:a16="http://schemas.microsoft.com/office/drawing/2014/main" val="10003"/>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400" dirty="0"/>
                        <a:t>Release version 1.0 (aligned with FMI 1.0/2.0, partial support for FMI 3.0)</a:t>
                      </a:r>
                      <a:endParaRPr lang="en-US" sz="1400" dirty="0"/>
                    </a:p>
                  </a:txBody>
                  <a:tcPr marT="34290" marB="34290"/>
                </a:tc>
                <a:tc>
                  <a:txBody>
                    <a:bodyPr/>
                    <a:lstStyle/>
                    <a:p>
                      <a:r>
                        <a:rPr lang="en-US" sz="1400" dirty="0"/>
                        <a:t>Q2/2019</a:t>
                      </a:r>
                    </a:p>
                  </a:txBody>
                  <a:tcPr marT="34290" marB="34290"/>
                </a:tc>
                <a:extLst>
                  <a:ext uri="{0D108BD9-81ED-4DB2-BD59-A6C34878D82A}">
                    <a16:rowId xmlns:a16="http://schemas.microsoft.com/office/drawing/2014/main" val="10004"/>
                  </a:ext>
                </a:extLst>
              </a:tr>
              <a:tr h="278130">
                <a:tc>
                  <a:txBody>
                    <a:bodyPr/>
                    <a:lstStyle/>
                    <a:p>
                      <a:r>
                        <a:rPr lang="en-US" sz="1400" dirty="0"/>
                        <a:t>Tentative 1.1 follow up release, full alignment with all of FMI 3.0</a:t>
                      </a:r>
                    </a:p>
                  </a:txBody>
                  <a:tcPr marT="34290" marB="34290"/>
                </a:tc>
                <a:tc>
                  <a:txBody>
                    <a:bodyPr/>
                    <a:lstStyle/>
                    <a:p>
                      <a:r>
                        <a:rPr lang="en-US" sz="1400" dirty="0"/>
                        <a:t>Q4/2019 – Q1/2020</a:t>
                      </a:r>
                    </a:p>
                  </a:txBody>
                  <a:tcPr marT="34290" marB="34290"/>
                </a:tc>
                <a:extLst>
                  <a:ext uri="{0D108BD9-81ED-4DB2-BD59-A6C34878D82A}">
                    <a16:rowId xmlns:a16="http://schemas.microsoft.com/office/drawing/2014/main" val="10005"/>
                  </a:ext>
                </a:extLst>
              </a:tr>
            </a:tbl>
          </a:graphicData>
        </a:graphic>
      </p:graphicFrame>
      <p:sp>
        <p:nvSpPr>
          <p:cNvPr id="7" name="Fußzeilenplatzhalter 2"/>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3" name="Datumsplatzhalter 2">
            <a:extLst>
              <a:ext uri="{FF2B5EF4-FFF2-40B4-BE49-F238E27FC236}">
                <a16:creationId xmlns:a16="http://schemas.microsoft.com/office/drawing/2014/main" id="{B1B2F24C-FF98-4795-9A8A-DCAEF5E629C6}"/>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4" name="Foliennummernplatzhalter 3">
            <a:extLst>
              <a:ext uri="{FF2B5EF4-FFF2-40B4-BE49-F238E27FC236}">
                <a16:creationId xmlns:a16="http://schemas.microsoft.com/office/drawing/2014/main" id="{8B579D3C-2757-4B5C-8217-69C5615562F8}"/>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12</a:t>
            </a:fld>
            <a:endParaRPr lang="de-DE" dirty="0"/>
          </a:p>
        </p:txBody>
      </p:sp>
    </p:spTree>
    <p:extLst>
      <p:ext uri="{BB962C8B-B14F-4D97-AF65-F5344CB8AC3E}">
        <p14:creationId xmlns:p14="http://schemas.microsoft.com/office/powerpoint/2010/main" val="268920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a:t>Q&amp;A</a:t>
            </a:r>
            <a:endParaRPr kumimoji="1" lang="ja-JP" altLang="en-US" sz="3200" dirty="0"/>
          </a:p>
        </p:txBody>
      </p:sp>
      <p:sp>
        <p:nvSpPr>
          <p:cNvPr id="7" name="Fußzeilenplatzhalter 2"/>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4" name="Inhaltsplatzhalter 3">
            <a:extLst>
              <a:ext uri="{FF2B5EF4-FFF2-40B4-BE49-F238E27FC236}">
                <a16:creationId xmlns:a16="http://schemas.microsoft.com/office/drawing/2014/main" id="{97E85BDC-4633-4BD8-A94D-F8E6618DCAF5}"/>
              </a:ext>
            </a:extLst>
          </p:cNvPr>
          <p:cNvSpPr>
            <a:spLocks noGrp="1"/>
          </p:cNvSpPr>
          <p:nvPr>
            <p:ph idx="1"/>
          </p:nvPr>
        </p:nvSpPr>
        <p:spPr/>
        <p:txBody>
          <a:bodyPr/>
          <a:lstStyle/>
          <a:p>
            <a:endParaRPr lang="de-DE"/>
          </a:p>
        </p:txBody>
      </p:sp>
      <p:sp>
        <p:nvSpPr>
          <p:cNvPr id="5" name="Datumsplatzhalter 4">
            <a:extLst>
              <a:ext uri="{FF2B5EF4-FFF2-40B4-BE49-F238E27FC236}">
                <a16:creationId xmlns:a16="http://schemas.microsoft.com/office/drawing/2014/main" id="{307EBA62-3A66-450F-84A8-180FCBCCD9AE}"/>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6" name="Foliennummernplatzhalter 5">
            <a:extLst>
              <a:ext uri="{FF2B5EF4-FFF2-40B4-BE49-F238E27FC236}">
                <a16:creationId xmlns:a16="http://schemas.microsoft.com/office/drawing/2014/main" id="{7DACD77F-9541-4795-BC61-5AD350577EBA}"/>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13</a:t>
            </a:fld>
            <a:endParaRPr lang="de-DE" dirty="0"/>
          </a:p>
        </p:txBody>
      </p:sp>
    </p:spTree>
    <p:extLst>
      <p:ext uri="{BB962C8B-B14F-4D97-AF65-F5344CB8AC3E}">
        <p14:creationId xmlns:p14="http://schemas.microsoft.com/office/powerpoint/2010/main" val="368270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MA Project “System Structure and Parameterization”</a:t>
            </a:r>
            <a:endParaRPr lang="en-US" dirty="0"/>
          </a:p>
        </p:txBody>
      </p:sp>
      <p:sp>
        <p:nvSpPr>
          <p:cNvPr id="4" name="Inhaltsplatzhalter 3"/>
          <p:cNvSpPr>
            <a:spLocks noGrp="1"/>
          </p:cNvSpPr>
          <p:nvPr>
            <p:ph idx="1"/>
          </p:nvPr>
        </p:nvSpPr>
        <p:spPr/>
        <p:txBody>
          <a:bodyPr/>
          <a:lstStyle/>
          <a:p>
            <a:r>
              <a:rPr lang="en-US" sz="2000" noProof="0" dirty="0"/>
              <a:t>Initial kick-off of discussions in 2014, start of MA project</a:t>
            </a:r>
          </a:p>
          <a:p>
            <a:r>
              <a:rPr lang="en-US" sz="2000" dirty="0"/>
              <a:t>Use case definitions in 2015</a:t>
            </a:r>
          </a:p>
          <a:p>
            <a:r>
              <a:rPr lang="en-US" sz="2000" dirty="0"/>
              <a:t>Major technical design work during 2016-2017</a:t>
            </a:r>
          </a:p>
          <a:p>
            <a:r>
              <a:rPr lang="en-US" sz="2000" dirty="0"/>
              <a:t>Refining, prototypes, documentation, review during 2017-2018</a:t>
            </a:r>
          </a:p>
          <a:p>
            <a:r>
              <a:rPr lang="en-US" sz="2000" dirty="0"/>
              <a:t>Currently ~2-3 face-to-face meetings per year</a:t>
            </a:r>
          </a:p>
          <a:p>
            <a:r>
              <a:rPr lang="en-US" sz="2000" dirty="0"/>
              <a:t>Major work now being done via git, web-meetings</a:t>
            </a:r>
          </a:p>
          <a:p>
            <a:r>
              <a:rPr lang="en-US" sz="2000" noProof="0" dirty="0"/>
              <a:t>Mostly </a:t>
            </a:r>
            <a:r>
              <a:rPr lang="en-US" sz="2000" dirty="0"/>
              <a:t>E</a:t>
            </a:r>
            <a:r>
              <a:rPr lang="en-US" sz="2000" noProof="0" dirty="0" err="1"/>
              <a:t>uropean</a:t>
            </a:r>
            <a:r>
              <a:rPr lang="en-US" sz="2000" noProof="0" dirty="0"/>
              <a:t> </a:t>
            </a:r>
            <a:r>
              <a:rPr lang="en-US" sz="2000" dirty="0"/>
              <a:t>p</a:t>
            </a:r>
            <a:r>
              <a:rPr lang="en-US" sz="2000" noProof="0" dirty="0" err="1"/>
              <a:t>articipants</a:t>
            </a:r>
            <a:r>
              <a:rPr lang="en-US" sz="2000" dirty="0"/>
              <a:t>, </a:t>
            </a:r>
            <a:r>
              <a:rPr lang="en-US" sz="2000" noProof="0" dirty="0"/>
              <a:t>but some Japanese, US members</a:t>
            </a:r>
          </a:p>
        </p:txBody>
      </p:sp>
      <p:sp>
        <p:nvSpPr>
          <p:cNvPr id="3" name="Datumsplatzhalter 2">
            <a:extLst>
              <a:ext uri="{FF2B5EF4-FFF2-40B4-BE49-F238E27FC236}">
                <a16:creationId xmlns:a16="http://schemas.microsoft.com/office/drawing/2014/main" id="{CD5E57B4-900A-4656-9D67-35AD7D2C4B56}"/>
              </a:ext>
            </a:extLst>
          </p:cNvPr>
          <p:cNvSpPr>
            <a:spLocks noGrp="1"/>
          </p:cNvSpPr>
          <p:nvPr>
            <p:ph type="dt" sz="half" idx="10"/>
          </p:nvPr>
        </p:nvSpPr>
        <p:spPr/>
        <p:txBody>
          <a:bodyPr/>
          <a:lstStyle/>
          <a:p>
            <a:r>
              <a:rPr lang="de-DE"/>
              <a:t>2018-10-11</a:t>
            </a:r>
            <a:endParaRPr lang="de-DE" dirty="0"/>
          </a:p>
        </p:txBody>
      </p:sp>
      <p:sp>
        <p:nvSpPr>
          <p:cNvPr id="9" name="Fußzeilenplatzhalter 2"/>
          <p:cNvSpPr>
            <a:spLocks noGrp="1"/>
          </p:cNvSpPr>
          <p:nvPr>
            <p:ph type="ftr" sz="quarter" idx="11"/>
          </p:nvPr>
        </p:nvSpPr>
        <p:spPr/>
        <p:txBody>
          <a:bodyPr/>
          <a:lstStyle/>
          <a:p>
            <a:r>
              <a:rPr lang="en-US"/>
              <a:t>MAP System Structure and Parameterization – Current Status – MA User Meeting 2018</a:t>
            </a:r>
            <a:endParaRPr lang="en-US" dirty="0"/>
          </a:p>
        </p:txBody>
      </p:sp>
      <p:sp>
        <p:nvSpPr>
          <p:cNvPr id="5" name="Foliennummernplatzhalter 4">
            <a:extLst>
              <a:ext uri="{FF2B5EF4-FFF2-40B4-BE49-F238E27FC236}">
                <a16:creationId xmlns:a16="http://schemas.microsoft.com/office/drawing/2014/main" id="{AD78905E-51EC-41C3-9AAF-967709379A89}"/>
              </a:ext>
            </a:extLst>
          </p:cNvPr>
          <p:cNvSpPr>
            <a:spLocks noGrp="1"/>
          </p:cNvSpPr>
          <p:nvPr>
            <p:ph type="sldNum" sz="quarter" idx="12"/>
          </p:nvPr>
        </p:nvSpPr>
        <p:spPr/>
        <p:txBody>
          <a:bodyPr/>
          <a:lstStyle/>
          <a:p>
            <a:r>
              <a:rPr lang="de-DE"/>
              <a:t>Slide </a:t>
            </a:r>
            <a:fld id="{B0F964B9-0598-4723-855F-6985EF858965}" type="slidenum">
              <a:rPr lang="de-DE" smtClean="0"/>
              <a:pPr/>
              <a:t>2</a:t>
            </a:fld>
            <a:endParaRPr lang="de-DE" dirty="0"/>
          </a:p>
        </p:txBody>
      </p:sp>
    </p:spTree>
    <p:extLst>
      <p:ext uri="{BB962C8B-B14F-4D97-AF65-F5344CB8AC3E}">
        <p14:creationId xmlns:p14="http://schemas.microsoft.com/office/powerpoint/2010/main" val="151484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Main Purposes of SSP – Based on FMI standard</a:t>
            </a:r>
          </a:p>
        </p:txBody>
      </p:sp>
      <p:sp>
        <p:nvSpPr>
          <p:cNvPr id="4" name="Inhaltsplatzhalter 3"/>
          <p:cNvSpPr>
            <a:spLocks noGrp="1"/>
          </p:cNvSpPr>
          <p:nvPr>
            <p:ph idx="1"/>
          </p:nvPr>
        </p:nvSpPr>
        <p:spPr>
          <a:xfrm>
            <a:off x="457200" y="1059582"/>
            <a:ext cx="7231872" cy="3600400"/>
          </a:xfrm>
        </p:spPr>
        <p:txBody>
          <a:bodyPr/>
          <a:lstStyle/>
          <a:p>
            <a:r>
              <a:rPr lang="en-US" sz="2000" noProof="0" dirty="0"/>
              <a:t>Define a standardized format for the connection structure of a network of components (FMUs in particular).</a:t>
            </a:r>
          </a:p>
          <a:p>
            <a:r>
              <a:rPr lang="en-US" sz="2000" noProof="0" dirty="0"/>
              <a:t>Define a standardized way to store and apply parameters to these components. </a:t>
            </a:r>
          </a:p>
          <a:p>
            <a:r>
              <a:rPr lang="en-US" sz="2000" noProof="0" dirty="0"/>
              <a:t>The developed standard / APIs should be usable in all stages of development process (architecture definition, integration, simulation, test in </a:t>
            </a:r>
            <a:r>
              <a:rPr lang="en-US" sz="2000" noProof="0" dirty="0" err="1"/>
              <a:t>MiL</a:t>
            </a:r>
            <a:r>
              <a:rPr lang="en-US" sz="2000" noProof="0" dirty="0"/>
              <a:t>, </a:t>
            </a:r>
            <a:r>
              <a:rPr lang="en-US" sz="2000" noProof="0" dirty="0" err="1"/>
              <a:t>SiL</a:t>
            </a:r>
            <a:r>
              <a:rPr lang="en-US" sz="2000" noProof="0" dirty="0"/>
              <a:t>, </a:t>
            </a:r>
            <a:r>
              <a:rPr lang="en-US" sz="2000" noProof="0" dirty="0" err="1"/>
              <a:t>HiL</a:t>
            </a:r>
            <a:r>
              <a:rPr lang="en-US" sz="2000" noProof="0" dirty="0"/>
              <a:t>).</a:t>
            </a:r>
          </a:p>
          <a:p>
            <a:r>
              <a:rPr lang="en-US" sz="2000" noProof="0" dirty="0"/>
              <a:t>The work in this project shall be coordinated with other standards and organizations (FMI, ASAM, OMG).</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131590"/>
            <a:ext cx="1106488"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9072" y="3291830"/>
            <a:ext cx="1207770" cy="1160196"/>
          </a:xfrm>
          <a:prstGeom prst="rect">
            <a:avLst/>
          </a:prstGeom>
        </p:spPr>
      </p:pic>
      <p:sp>
        <p:nvSpPr>
          <p:cNvPr id="9" name="Fußzeilenplatzhalter 2"/>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3" name="Datumsplatzhalter 2">
            <a:extLst>
              <a:ext uri="{FF2B5EF4-FFF2-40B4-BE49-F238E27FC236}">
                <a16:creationId xmlns:a16="http://schemas.microsoft.com/office/drawing/2014/main" id="{CD5E57B4-900A-4656-9D67-35AD7D2C4B56}"/>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5" name="Foliennummernplatzhalter 4">
            <a:extLst>
              <a:ext uri="{FF2B5EF4-FFF2-40B4-BE49-F238E27FC236}">
                <a16:creationId xmlns:a16="http://schemas.microsoft.com/office/drawing/2014/main" id="{AD78905E-51EC-41C3-9AAF-967709379A89}"/>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3</a:t>
            </a:fld>
            <a:endParaRPr lang="de-DE" dirty="0"/>
          </a:p>
        </p:txBody>
      </p:sp>
    </p:spTree>
    <p:extLst>
      <p:ext uri="{BB962C8B-B14F-4D97-AF65-F5344CB8AC3E}">
        <p14:creationId xmlns:p14="http://schemas.microsoft.com/office/powerpoint/2010/main" val="398795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8" name="Gerade Verbindung mit Pfeil 537"/>
          <p:cNvCxnSpPr>
            <a:endCxn id="521" idx="1"/>
          </p:cNvCxnSpPr>
          <p:nvPr/>
        </p:nvCxnSpPr>
        <p:spPr>
          <a:xfrm flipV="1">
            <a:off x="4491039" y="1384396"/>
            <a:ext cx="2817265" cy="2920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 name="Gruppieren 5"/>
          <p:cNvGrpSpPr/>
          <p:nvPr/>
        </p:nvGrpSpPr>
        <p:grpSpPr>
          <a:xfrm>
            <a:off x="5170027" y="794946"/>
            <a:ext cx="876300" cy="1269809"/>
            <a:chOff x="4867596" y="794946"/>
            <a:chExt cx="876300" cy="1269809"/>
          </a:xfrm>
        </p:grpSpPr>
        <p:pic>
          <p:nvPicPr>
            <p:cNvPr id="52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7596" y="794946"/>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8" name="Flussdiagramm: Prozess 527"/>
            <p:cNvSpPr/>
            <p:nvPr/>
          </p:nvSpPr>
          <p:spPr>
            <a:xfrm>
              <a:off x="4906264" y="131133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Par2</a:t>
              </a:r>
            </a:p>
          </p:txBody>
        </p:sp>
        <p:sp>
          <p:nvSpPr>
            <p:cNvPr id="527" name="Flussdiagramm: Prozess 526"/>
            <p:cNvSpPr/>
            <p:nvPr/>
          </p:nvSpPr>
          <p:spPr>
            <a:xfrm>
              <a:off x="4906264" y="11043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Par1</a:t>
              </a:r>
            </a:p>
          </p:txBody>
        </p:sp>
        <p:sp>
          <p:nvSpPr>
            <p:cNvPr id="529" name="Flussdiagramm: Prozess 528"/>
            <p:cNvSpPr/>
            <p:nvPr/>
          </p:nvSpPr>
          <p:spPr>
            <a:xfrm>
              <a:off x="4906264" y="15228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a:t>
              </a:r>
            </a:p>
          </p:txBody>
        </p:sp>
        <p:sp>
          <p:nvSpPr>
            <p:cNvPr id="530" name="Textfeld 529"/>
            <p:cNvSpPr txBox="1"/>
            <p:nvPr/>
          </p:nvSpPr>
          <p:spPr>
            <a:xfrm>
              <a:off x="5101638" y="1849311"/>
              <a:ext cx="399533" cy="215444"/>
            </a:xfrm>
            <a:prstGeom prst="rect">
              <a:avLst/>
            </a:prstGeom>
            <a:noFill/>
          </p:spPr>
          <p:txBody>
            <a:bodyPr wrap="none" lIns="0" tIns="0" rIns="0" bIns="0" rtlCol="0">
              <a:spAutoFit/>
            </a:bodyPr>
            <a:lstStyle/>
            <a:p>
              <a:pPr>
                <a:spcBef>
                  <a:spcPts val="0"/>
                </a:spcBef>
              </a:pPr>
              <a:r>
                <a:rPr lang="en-US" sz="1400" dirty="0"/>
                <a:t>*.SSV</a:t>
              </a:r>
            </a:p>
          </p:txBody>
        </p:sp>
      </p:grpSp>
      <p:grpSp>
        <p:nvGrpSpPr>
          <p:cNvPr id="1046" name="Group 1012"/>
          <p:cNvGrpSpPr>
            <a:grpSpLocks noChangeAspect="1"/>
          </p:cNvGrpSpPr>
          <p:nvPr/>
        </p:nvGrpSpPr>
        <p:grpSpPr bwMode="auto">
          <a:xfrm>
            <a:off x="522288" y="1008064"/>
            <a:ext cx="4137025" cy="3689351"/>
            <a:chOff x="329" y="635"/>
            <a:chExt cx="2606" cy="2324"/>
          </a:xfrm>
        </p:grpSpPr>
        <p:sp>
          <p:nvSpPr>
            <p:cNvPr id="1047" name="AutoShape 1011"/>
            <p:cNvSpPr>
              <a:spLocks noChangeAspect="1" noChangeArrowheads="1" noTextEdit="1"/>
            </p:cNvSpPr>
            <p:nvPr/>
          </p:nvSpPr>
          <p:spPr bwMode="auto">
            <a:xfrm>
              <a:off x="329" y="635"/>
              <a:ext cx="2606"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1048" name="Group 1213"/>
            <p:cNvGrpSpPr>
              <a:grpSpLocks/>
            </p:cNvGrpSpPr>
            <p:nvPr/>
          </p:nvGrpSpPr>
          <p:grpSpPr bwMode="auto">
            <a:xfrm>
              <a:off x="341" y="647"/>
              <a:ext cx="2582" cy="2300"/>
              <a:chOff x="341" y="647"/>
              <a:chExt cx="2582" cy="2300"/>
            </a:xfrm>
          </p:grpSpPr>
          <p:sp>
            <p:nvSpPr>
              <p:cNvPr id="1349" name="Rectangle 1013"/>
              <p:cNvSpPr>
                <a:spLocks noChangeArrowheads="1"/>
              </p:cNvSpPr>
              <p:nvPr/>
            </p:nvSpPr>
            <p:spPr bwMode="auto">
              <a:xfrm>
                <a:off x="341" y="647"/>
                <a:ext cx="2582" cy="2300"/>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0" name="Freeform 1014"/>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1" name="Freeform 1015"/>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2" name="Rectangle 1016"/>
              <p:cNvSpPr>
                <a:spLocks noChangeArrowheads="1"/>
              </p:cNvSpPr>
              <p:nvPr/>
            </p:nvSpPr>
            <p:spPr bwMode="auto">
              <a:xfrm>
                <a:off x="362" y="660"/>
                <a:ext cx="8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1" i="0" u="none" strike="noStrike" cap="none" normalizeH="0" baseline="0" dirty="0">
                    <a:ln>
                      <a:noFill/>
                    </a:ln>
                    <a:solidFill>
                      <a:srgbClr val="000000"/>
                    </a:solidFill>
                    <a:effectLst/>
                    <a:latin typeface="Arial" panose="020B0604020202020204" pitchFamily="34" charset="0"/>
                  </a:rPr>
                  <a:t>SSD</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353" name="Rectangle 1017"/>
              <p:cNvSpPr>
                <a:spLocks noChangeArrowheads="1"/>
              </p:cNvSpPr>
              <p:nvPr/>
            </p:nvSpPr>
            <p:spPr bwMode="auto">
              <a:xfrm>
                <a:off x="1025"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4" name="Rectangle 1018"/>
              <p:cNvSpPr>
                <a:spLocks noChangeArrowheads="1"/>
              </p:cNvSpPr>
              <p:nvPr/>
            </p:nvSpPr>
            <p:spPr bwMode="auto">
              <a:xfrm>
                <a:off x="1025"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5" name="Rectangle 1019"/>
              <p:cNvSpPr>
                <a:spLocks noChangeArrowheads="1"/>
              </p:cNvSpPr>
              <p:nvPr/>
            </p:nvSpPr>
            <p:spPr bwMode="auto">
              <a:xfrm>
                <a:off x="1012" y="1879"/>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6" name="Rectangle 1020"/>
              <p:cNvSpPr>
                <a:spLocks noChangeArrowheads="1"/>
              </p:cNvSpPr>
              <p:nvPr/>
            </p:nvSpPr>
            <p:spPr bwMode="auto">
              <a:xfrm>
                <a:off x="1200" y="1879"/>
                <a:ext cx="5"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7" name="Rectangle 1021"/>
              <p:cNvSpPr>
                <a:spLocks noChangeArrowheads="1"/>
              </p:cNvSpPr>
              <p:nvPr/>
            </p:nvSpPr>
            <p:spPr bwMode="auto">
              <a:xfrm>
                <a:off x="1205"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8" name="Rectangle 1022"/>
              <p:cNvSpPr>
                <a:spLocks noChangeArrowheads="1"/>
              </p:cNvSpPr>
              <p:nvPr/>
            </p:nvSpPr>
            <p:spPr bwMode="auto">
              <a:xfrm>
                <a:off x="1209"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9" name="Rectangle 1023"/>
              <p:cNvSpPr>
                <a:spLocks noChangeArrowheads="1"/>
              </p:cNvSpPr>
              <p:nvPr/>
            </p:nvSpPr>
            <p:spPr bwMode="auto">
              <a:xfrm>
                <a:off x="1213"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0" name="Rectangle 1024"/>
              <p:cNvSpPr>
                <a:spLocks noChangeArrowheads="1"/>
              </p:cNvSpPr>
              <p:nvPr/>
            </p:nvSpPr>
            <p:spPr bwMode="auto">
              <a:xfrm>
                <a:off x="1217"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1" name="Rectangle 1025"/>
              <p:cNvSpPr>
                <a:spLocks noChangeArrowheads="1"/>
              </p:cNvSpPr>
              <p:nvPr/>
            </p:nvSpPr>
            <p:spPr bwMode="auto">
              <a:xfrm>
                <a:off x="1221"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2" name="Rectangle 1026"/>
              <p:cNvSpPr>
                <a:spLocks noChangeArrowheads="1"/>
              </p:cNvSpPr>
              <p:nvPr/>
            </p:nvSpPr>
            <p:spPr bwMode="auto">
              <a:xfrm>
                <a:off x="1229"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3" name="Rectangle 1027"/>
              <p:cNvSpPr>
                <a:spLocks noChangeArrowheads="1"/>
              </p:cNvSpPr>
              <p:nvPr/>
            </p:nvSpPr>
            <p:spPr bwMode="auto">
              <a:xfrm>
                <a:off x="1233"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4" name="Rectangle 1028"/>
              <p:cNvSpPr>
                <a:spLocks noChangeArrowheads="1"/>
              </p:cNvSpPr>
              <p:nvPr/>
            </p:nvSpPr>
            <p:spPr bwMode="auto">
              <a:xfrm>
                <a:off x="1237" y="1879"/>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5" name="Rectangle 1029"/>
              <p:cNvSpPr>
                <a:spLocks noChangeArrowheads="1"/>
              </p:cNvSpPr>
              <p:nvPr/>
            </p:nvSpPr>
            <p:spPr bwMode="auto">
              <a:xfrm>
                <a:off x="1245" y="1879"/>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6" name="Rectangle 1030"/>
              <p:cNvSpPr>
                <a:spLocks noChangeArrowheads="1"/>
              </p:cNvSpPr>
              <p:nvPr/>
            </p:nvSpPr>
            <p:spPr bwMode="auto">
              <a:xfrm>
                <a:off x="1250"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7" name="Rectangle 1031"/>
              <p:cNvSpPr>
                <a:spLocks noChangeArrowheads="1"/>
              </p:cNvSpPr>
              <p:nvPr/>
            </p:nvSpPr>
            <p:spPr bwMode="auto">
              <a:xfrm>
                <a:off x="1254"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8" name="Rectangle 1032"/>
              <p:cNvSpPr>
                <a:spLocks noChangeArrowheads="1"/>
              </p:cNvSpPr>
              <p:nvPr/>
            </p:nvSpPr>
            <p:spPr bwMode="auto">
              <a:xfrm>
                <a:off x="1258"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9" name="Rectangle 1033"/>
              <p:cNvSpPr>
                <a:spLocks noChangeArrowheads="1"/>
              </p:cNvSpPr>
              <p:nvPr/>
            </p:nvSpPr>
            <p:spPr bwMode="auto">
              <a:xfrm>
                <a:off x="1262"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0" name="Rectangle 1034"/>
              <p:cNvSpPr>
                <a:spLocks noChangeArrowheads="1"/>
              </p:cNvSpPr>
              <p:nvPr/>
            </p:nvSpPr>
            <p:spPr bwMode="auto">
              <a:xfrm>
                <a:off x="1266"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1" name="Rectangle 1035"/>
              <p:cNvSpPr>
                <a:spLocks noChangeArrowheads="1"/>
              </p:cNvSpPr>
              <p:nvPr/>
            </p:nvSpPr>
            <p:spPr bwMode="auto">
              <a:xfrm>
                <a:off x="1270"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2" name="Rectangle 1036"/>
              <p:cNvSpPr>
                <a:spLocks noChangeArrowheads="1"/>
              </p:cNvSpPr>
              <p:nvPr/>
            </p:nvSpPr>
            <p:spPr bwMode="auto">
              <a:xfrm>
                <a:off x="1274"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3" name="Rectangle 1037"/>
              <p:cNvSpPr>
                <a:spLocks noChangeArrowheads="1"/>
              </p:cNvSpPr>
              <p:nvPr/>
            </p:nvSpPr>
            <p:spPr bwMode="auto">
              <a:xfrm>
                <a:off x="1278"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4" name="Rectangle 1038"/>
              <p:cNvSpPr>
                <a:spLocks noChangeArrowheads="1"/>
              </p:cNvSpPr>
              <p:nvPr/>
            </p:nvSpPr>
            <p:spPr bwMode="auto">
              <a:xfrm>
                <a:off x="1282"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5" name="Rectangle 1039"/>
              <p:cNvSpPr>
                <a:spLocks noChangeArrowheads="1"/>
              </p:cNvSpPr>
              <p:nvPr/>
            </p:nvSpPr>
            <p:spPr bwMode="auto">
              <a:xfrm>
                <a:off x="128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6" name="Rectangle 1040"/>
              <p:cNvSpPr>
                <a:spLocks noChangeArrowheads="1"/>
              </p:cNvSpPr>
              <p:nvPr/>
            </p:nvSpPr>
            <p:spPr bwMode="auto">
              <a:xfrm>
                <a:off x="1290" y="1879"/>
                <a:ext cx="5"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7" name="Rectangle 1041"/>
              <p:cNvSpPr>
                <a:spLocks noChangeArrowheads="1"/>
              </p:cNvSpPr>
              <p:nvPr/>
            </p:nvSpPr>
            <p:spPr bwMode="auto">
              <a:xfrm>
                <a:off x="1295"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8" name="Rectangle 1042"/>
              <p:cNvSpPr>
                <a:spLocks noChangeArrowheads="1"/>
              </p:cNvSpPr>
              <p:nvPr/>
            </p:nvSpPr>
            <p:spPr bwMode="auto">
              <a:xfrm>
                <a:off x="1299"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9" name="Rectangle 1043"/>
              <p:cNvSpPr>
                <a:spLocks noChangeArrowheads="1"/>
              </p:cNvSpPr>
              <p:nvPr/>
            </p:nvSpPr>
            <p:spPr bwMode="auto">
              <a:xfrm>
                <a:off x="1303"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0" name="Rectangle 1044"/>
              <p:cNvSpPr>
                <a:spLocks noChangeArrowheads="1"/>
              </p:cNvSpPr>
              <p:nvPr/>
            </p:nvSpPr>
            <p:spPr bwMode="auto">
              <a:xfrm>
                <a:off x="1307"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1" name="Rectangle 1045"/>
              <p:cNvSpPr>
                <a:spLocks noChangeArrowheads="1"/>
              </p:cNvSpPr>
              <p:nvPr/>
            </p:nvSpPr>
            <p:spPr bwMode="auto">
              <a:xfrm>
                <a:off x="1311"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2" name="Rectangle 1046"/>
              <p:cNvSpPr>
                <a:spLocks noChangeArrowheads="1"/>
              </p:cNvSpPr>
              <p:nvPr/>
            </p:nvSpPr>
            <p:spPr bwMode="auto">
              <a:xfrm>
                <a:off x="1315"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3" name="Rectangle 1047"/>
              <p:cNvSpPr>
                <a:spLocks noChangeArrowheads="1"/>
              </p:cNvSpPr>
              <p:nvPr/>
            </p:nvSpPr>
            <p:spPr bwMode="auto">
              <a:xfrm>
                <a:off x="1323"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4" name="Rectangle 1048"/>
              <p:cNvSpPr>
                <a:spLocks noChangeArrowheads="1"/>
              </p:cNvSpPr>
              <p:nvPr/>
            </p:nvSpPr>
            <p:spPr bwMode="auto">
              <a:xfrm>
                <a:off x="1327"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5" name="Rectangle 1049"/>
              <p:cNvSpPr>
                <a:spLocks noChangeArrowheads="1"/>
              </p:cNvSpPr>
              <p:nvPr/>
            </p:nvSpPr>
            <p:spPr bwMode="auto">
              <a:xfrm>
                <a:off x="133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6" name="Rectangle 1050"/>
              <p:cNvSpPr>
                <a:spLocks noChangeArrowheads="1"/>
              </p:cNvSpPr>
              <p:nvPr/>
            </p:nvSpPr>
            <p:spPr bwMode="auto">
              <a:xfrm>
                <a:off x="1335" y="1879"/>
                <a:ext cx="5"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7" name="Rectangle 1051"/>
              <p:cNvSpPr>
                <a:spLocks noChangeArrowheads="1"/>
              </p:cNvSpPr>
              <p:nvPr/>
            </p:nvSpPr>
            <p:spPr bwMode="auto">
              <a:xfrm>
                <a:off x="1340"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8" name="Rectangle 1052"/>
              <p:cNvSpPr>
                <a:spLocks noChangeArrowheads="1"/>
              </p:cNvSpPr>
              <p:nvPr/>
            </p:nvSpPr>
            <p:spPr bwMode="auto">
              <a:xfrm>
                <a:off x="1348"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9" name="Rectangle 1053"/>
              <p:cNvSpPr>
                <a:spLocks noChangeArrowheads="1"/>
              </p:cNvSpPr>
              <p:nvPr/>
            </p:nvSpPr>
            <p:spPr bwMode="auto">
              <a:xfrm>
                <a:off x="1352"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0" name="Rectangle 1054"/>
              <p:cNvSpPr>
                <a:spLocks noChangeArrowheads="1"/>
              </p:cNvSpPr>
              <p:nvPr/>
            </p:nvSpPr>
            <p:spPr bwMode="auto">
              <a:xfrm>
                <a:off x="1360"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1" name="Rectangle 1055"/>
              <p:cNvSpPr>
                <a:spLocks noChangeArrowheads="1"/>
              </p:cNvSpPr>
              <p:nvPr/>
            </p:nvSpPr>
            <p:spPr bwMode="auto">
              <a:xfrm>
                <a:off x="1364"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2" name="Rectangle 1056"/>
              <p:cNvSpPr>
                <a:spLocks noChangeArrowheads="1"/>
              </p:cNvSpPr>
              <p:nvPr/>
            </p:nvSpPr>
            <p:spPr bwMode="auto">
              <a:xfrm>
                <a:off x="1368"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3" name="Rectangle 1057"/>
              <p:cNvSpPr>
                <a:spLocks noChangeArrowheads="1"/>
              </p:cNvSpPr>
              <p:nvPr/>
            </p:nvSpPr>
            <p:spPr bwMode="auto">
              <a:xfrm>
                <a:off x="1372"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4" name="Rectangle 1058"/>
              <p:cNvSpPr>
                <a:spLocks noChangeArrowheads="1"/>
              </p:cNvSpPr>
              <p:nvPr/>
            </p:nvSpPr>
            <p:spPr bwMode="auto">
              <a:xfrm>
                <a:off x="1012"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96" name="Rectangle 1060"/>
              <p:cNvSpPr>
                <a:spLocks noChangeArrowheads="1"/>
              </p:cNvSpPr>
              <p:nvPr/>
            </p:nvSpPr>
            <p:spPr bwMode="auto">
              <a:xfrm>
                <a:off x="1060" y="1954"/>
                <a:ext cx="2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System</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97" name="Rectangle 1061"/>
              <p:cNvSpPr>
                <a:spLocks noChangeArrowheads="1"/>
              </p:cNvSpPr>
              <p:nvPr/>
            </p:nvSpPr>
            <p:spPr bwMode="auto">
              <a:xfrm>
                <a:off x="1589"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8" name="Rectangle 1062"/>
              <p:cNvSpPr>
                <a:spLocks noChangeArrowheads="1"/>
              </p:cNvSpPr>
              <p:nvPr/>
            </p:nvSpPr>
            <p:spPr bwMode="auto">
              <a:xfrm>
                <a:off x="1589"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99" name="Rectangle 1063"/>
              <p:cNvSpPr>
                <a:spLocks noChangeArrowheads="1"/>
              </p:cNvSpPr>
              <p:nvPr/>
            </p:nvSpPr>
            <p:spPr bwMode="auto">
              <a:xfrm>
                <a:off x="1577"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0" name="Rectangle 1064"/>
              <p:cNvSpPr>
                <a:spLocks noChangeArrowheads="1"/>
              </p:cNvSpPr>
              <p:nvPr/>
            </p:nvSpPr>
            <p:spPr bwMode="auto">
              <a:xfrm>
                <a:off x="1765"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1" name="Rectangle 1065"/>
              <p:cNvSpPr>
                <a:spLocks noChangeArrowheads="1"/>
              </p:cNvSpPr>
              <p:nvPr/>
            </p:nvSpPr>
            <p:spPr bwMode="auto">
              <a:xfrm>
                <a:off x="1769"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2" name="Rectangle 1066"/>
              <p:cNvSpPr>
                <a:spLocks noChangeArrowheads="1"/>
              </p:cNvSpPr>
              <p:nvPr/>
            </p:nvSpPr>
            <p:spPr bwMode="auto">
              <a:xfrm>
                <a:off x="1773" y="1310"/>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3" name="Rectangle 1067"/>
              <p:cNvSpPr>
                <a:spLocks noChangeArrowheads="1"/>
              </p:cNvSpPr>
              <p:nvPr/>
            </p:nvSpPr>
            <p:spPr bwMode="auto">
              <a:xfrm>
                <a:off x="1777"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4" name="Rectangle 1068"/>
              <p:cNvSpPr>
                <a:spLocks noChangeArrowheads="1"/>
              </p:cNvSpPr>
              <p:nvPr/>
            </p:nvSpPr>
            <p:spPr bwMode="auto">
              <a:xfrm>
                <a:off x="1781" y="1310"/>
                <a:ext cx="5"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5" name="Rectangle 1069"/>
              <p:cNvSpPr>
                <a:spLocks noChangeArrowheads="1"/>
              </p:cNvSpPr>
              <p:nvPr/>
            </p:nvSpPr>
            <p:spPr bwMode="auto">
              <a:xfrm>
                <a:off x="1786"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6" name="Rectangle 1070"/>
              <p:cNvSpPr>
                <a:spLocks noChangeArrowheads="1"/>
              </p:cNvSpPr>
              <p:nvPr/>
            </p:nvSpPr>
            <p:spPr bwMode="auto">
              <a:xfrm>
                <a:off x="1794"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7" name="Rectangle 1071"/>
              <p:cNvSpPr>
                <a:spLocks noChangeArrowheads="1"/>
              </p:cNvSpPr>
              <p:nvPr/>
            </p:nvSpPr>
            <p:spPr bwMode="auto">
              <a:xfrm>
                <a:off x="1798"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8" name="Rectangle 1072"/>
              <p:cNvSpPr>
                <a:spLocks noChangeArrowheads="1"/>
              </p:cNvSpPr>
              <p:nvPr/>
            </p:nvSpPr>
            <p:spPr bwMode="auto">
              <a:xfrm>
                <a:off x="1802"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9" name="Rectangle 1073"/>
              <p:cNvSpPr>
                <a:spLocks noChangeArrowheads="1"/>
              </p:cNvSpPr>
              <p:nvPr/>
            </p:nvSpPr>
            <p:spPr bwMode="auto">
              <a:xfrm>
                <a:off x="1810"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0" name="Rectangle 1074"/>
              <p:cNvSpPr>
                <a:spLocks noChangeArrowheads="1"/>
              </p:cNvSpPr>
              <p:nvPr/>
            </p:nvSpPr>
            <p:spPr bwMode="auto">
              <a:xfrm>
                <a:off x="1814"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1" name="Rectangle 1075"/>
              <p:cNvSpPr>
                <a:spLocks noChangeArrowheads="1"/>
              </p:cNvSpPr>
              <p:nvPr/>
            </p:nvSpPr>
            <p:spPr bwMode="auto">
              <a:xfrm>
                <a:off x="1818" y="1310"/>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2" name="Rectangle 1076"/>
              <p:cNvSpPr>
                <a:spLocks noChangeArrowheads="1"/>
              </p:cNvSpPr>
              <p:nvPr/>
            </p:nvSpPr>
            <p:spPr bwMode="auto">
              <a:xfrm>
                <a:off x="1822"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3" name="Rectangle 1077"/>
              <p:cNvSpPr>
                <a:spLocks noChangeArrowheads="1"/>
              </p:cNvSpPr>
              <p:nvPr/>
            </p:nvSpPr>
            <p:spPr bwMode="auto">
              <a:xfrm>
                <a:off x="1826" y="1310"/>
                <a:ext cx="5"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4" name="Rectangle 1078"/>
              <p:cNvSpPr>
                <a:spLocks noChangeArrowheads="1"/>
              </p:cNvSpPr>
              <p:nvPr/>
            </p:nvSpPr>
            <p:spPr bwMode="auto">
              <a:xfrm>
                <a:off x="1831"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5" name="Rectangle 1079"/>
              <p:cNvSpPr>
                <a:spLocks noChangeArrowheads="1"/>
              </p:cNvSpPr>
              <p:nvPr/>
            </p:nvSpPr>
            <p:spPr bwMode="auto">
              <a:xfrm>
                <a:off x="1835"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6" name="Rectangle 1080"/>
              <p:cNvSpPr>
                <a:spLocks noChangeArrowheads="1"/>
              </p:cNvSpPr>
              <p:nvPr/>
            </p:nvSpPr>
            <p:spPr bwMode="auto">
              <a:xfrm>
                <a:off x="1839"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7" name="Rectangle 1081"/>
              <p:cNvSpPr>
                <a:spLocks noChangeArrowheads="1"/>
              </p:cNvSpPr>
              <p:nvPr/>
            </p:nvSpPr>
            <p:spPr bwMode="auto">
              <a:xfrm>
                <a:off x="1843"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8" name="Rectangle 1082"/>
              <p:cNvSpPr>
                <a:spLocks noChangeArrowheads="1"/>
              </p:cNvSpPr>
              <p:nvPr/>
            </p:nvSpPr>
            <p:spPr bwMode="auto">
              <a:xfrm>
                <a:off x="1847"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9" name="Rectangle 1083"/>
              <p:cNvSpPr>
                <a:spLocks noChangeArrowheads="1"/>
              </p:cNvSpPr>
              <p:nvPr/>
            </p:nvSpPr>
            <p:spPr bwMode="auto">
              <a:xfrm>
                <a:off x="1851"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0" name="Rectangle 1084"/>
              <p:cNvSpPr>
                <a:spLocks noChangeArrowheads="1"/>
              </p:cNvSpPr>
              <p:nvPr/>
            </p:nvSpPr>
            <p:spPr bwMode="auto">
              <a:xfrm>
                <a:off x="1855"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1" name="Rectangle 1085"/>
              <p:cNvSpPr>
                <a:spLocks noChangeArrowheads="1"/>
              </p:cNvSpPr>
              <p:nvPr/>
            </p:nvSpPr>
            <p:spPr bwMode="auto">
              <a:xfrm>
                <a:off x="1859"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2" name="Rectangle 1086"/>
              <p:cNvSpPr>
                <a:spLocks noChangeArrowheads="1"/>
              </p:cNvSpPr>
              <p:nvPr/>
            </p:nvSpPr>
            <p:spPr bwMode="auto">
              <a:xfrm>
                <a:off x="1863" y="1310"/>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3" name="Rectangle 1087"/>
              <p:cNvSpPr>
                <a:spLocks noChangeArrowheads="1"/>
              </p:cNvSpPr>
              <p:nvPr/>
            </p:nvSpPr>
            <p:spPr bwMode="auto">
              <a:xfrm>
                <a:off x="1867"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4" name="Rectangle 1088"/>
              <p:cNvSpPr>
                <a:spLocks noChangeArrowheads="1"/>
              </p:cNvSpPr>
              <p:nvPr/>
            </p:nvSpPr>
            <p:spPr bwMode="auto">
              <a:xfrm>
                <a:off x="1871" y="1310"/>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5" name="Rectangle 1089"/>
              <p:cNvSpPr>
                <a:spLocks noChangeArrowheads="1"/>
              </p:cNvSpPr>
              <p:nvPr/>
            </p:nvSpPr>
            <p:spPr bwMode="auto">
              <a:xfrm>
                <a:off x="1876"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6" name="Rectangle 1090"/>
              <p:cNvSpPr>
                <a:spLocks noChangeArrowheads="1"/>
              </p:cNvSpPr>
              <p:nvPr/>
            </p:nvSpPr>
            <p:spPr bwMode="auto">
              <a:xfrm>
                <a:off x="1880"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7" name="Rectangle 1091"/>
              <p:cNvSpPr>
                <a:spLocks noChangeArrowheads="1"/>
              </p:cNvSpPr>
              <p:nvPr/>
            </p:nvSpPr>
            <p:spPr bwMode="auto">
              <a:xfrm>
                <a:off x="1888"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8" name="Rectangle 1092"/>
              <p:cNvSpPr>
                <a:spLocks noChangeArrowheads="1"/>
              </p:cNvSpPr>
              <p:nvPr/>
            </p:nvSpPr>
            <p:spPr bwMode="auto">
              <a:xfrm>
                <a:off x="1892"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9" name="Rectangle 1093"/>
              <p:cNvSpPr>
                <a:spLocks noChangeArrowheads="1"/>
              </p:cNvSpPr>
              <p:nvPr/>
            </p:nvSpPr>
            <p:spPr bwMode="auto">
              <a:xfrm>
                <a:off x="1896"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0" name="Rectangle 1094"/>
              <p:cNvSpPr>
                <a:spLocks noChangeArrowheads="1"/>
              </p:cNvSpPr>
              <p:nvPr/>
            </p:nvSpPr>
            <p:spPr bwMode="auto">
              <a:xfrm>
                <a:off x="1900"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1" name="Rectangle 1095"/>
              <p:cNvSpPr>
                <a:spLocks noChangeArrowheads="1"/>
              </p:cNvSpPr>
              <p:nvPr/>
            </p:nvSpPr>
            <p:spPr bwMode="auto">
              <a:xfrm>
                <a:off x="1904" y="1310"/>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2" name="Rectangle 1096"/>
              <p:cNvSpPr>
                <a:spLocks noChangeArrowheads="1"/>
              </p:cNvSpPr>
              <p:nvPr/>
            </p:nvSpPr>
            <p:spPr bwMode="auto">
              <a:xfrm>
                <a:off x="1912"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3" name="Rectangle 1097"/>
              <p:cNvSpPr>
                <a:spLocks noChangeArrowheads="1"/>
              </p:cNvSpPr>
              <p:nvPr/>
            </p:nvSpPr>
            <p:spPr bwMode="auto">
              <a:xfrm>
                <a:off x="1916" y="1310"/>
                <a:ext cx="9"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4" name="Rectangle 1098"/>
              <p:cNvSpPr>
                <a:spLocks noChangeArrowheads="1"/>
              </p:cNvSpPr>
              <p:nvPr/>
            </p:nvSpPr>
            <p:spPr bwMode="auto">
              <a:xfrm>
                <a:off x="1925"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5" name="Rectangle 1099"/>
              <p:cNvSpPr>
                <a:spLocks noChangeArrowheads="1"/>
              </p:cNvSpPr>
              <p:nvPr/>
            </p:nvSpPr>
            <p:spPr bwMode="auto">
              <a:xfrm>
                <a:off x="1929"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6" name="Rectangle 1100"/>
              <p:cNvSpPr>
                <a:spLocks noChangeArrowheads="1"/>
              </p:cNvSpPr>
              <p:nvPr/>
            </p:nvSpPr>
            <p:spPr bwMode="auto">
              <a:xfrm>
                <a:off x="1933"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7" name="Rectangle 1101"/>
              <p:cNvSpPr>
                <a:spLocks noChangeArrowheads="1"/>
              </p:cNvSpPr>
              <p:nvPr/>
            </p:nvSpPr>
            <p:spPr bwMode="auto">
              <a:xfrm>
                <a:off x="1937"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8" name="Rectangle 1102"/>
              <p:cNvSpPr>
                <a:spLocks noChangeArrowheads="1"/>
              </p:cNvSpPr>
              <p:nvPr/>
            </p:nvSpPr>
            <p:spPr bwMode="auto">
              <a:xfrm>
                <a:off x="1577"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0" name="Rectangle 1104"/>
              <p:cNvSpPr>
                <a:spLocks noChangeArrowheads="1"/>
              </p:cNvSpPr>
              <p:nvPr/>
            </p:nvSpPr>
            <p:spPr bwMode="auto">
              <a:xfrm>
                <a:off x="1604" y="1327"/>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a:ln>
                      <a:noFill/>
                    </a:ln>
                    <a:solidFill>
                      <a:srgbClr val="000000"/>
                    </a:solidFill>
                    <a:effectLst/>
                    <a:latin typeface="Arial" panose="020B0604020202020204" pitchFamily="34" charset="0"/>
                  </a:rPr>
                  <a:t>Element</a:t>
                </a:r>
                <a:endParaRPr kumimoji="0" lang="de-DE" altLang="de-DE" sz="1000" b="0" i="0" u="none" strike="noStrike" cap="none" normalizeH="0" baseline="0">
                  <a:ln>
                    <a:noFill/>
                  </a:ln>
                  <a:solidFill>
                    <a:schemeClr val="tx1"/>
                  </a:solidFill>
                  <a:effectLst/>
                  <a:latin typeface="Arial" panose="020B0604020202020204" pitchFamily="34" charset="0"/>
                </a:endParaRPr>
              </a:p>
            </p:txBody>
          </p:sp>
          <p:sp>
            <p:nvSpPr>
              <p:cNvPr id="1441" name="Line 1105"/>
              <p:cNvSpPr>
                <a:spLocks noChangeShapeType="1"/>
              </p:cNvSpPr>
              <p:nvPr/>
            </p:nvSpPr>
            <p:spPr bwMode="auto">
              <a:xfrm>
                <a:off x="1577"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3" name="Rectangle 1107"/>
              <p:cNvSpPr>
                <a:spLocks noChangeArrowheads="1"/>
              </p:cNvSpPr>
              <p:nvPr/>
            </p:nvSpPr>
            <p:spPr bwMode="auto">
              <a:xfrm>
                <a:off x="1638" y="1479"/>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45" name="Rectangle 1109"/>
              <p:cNvSpPr>
                <a:spLocks noChangeArrowheads="1"/>
              </p:cNvSpPr>
              <p:nvPr/>
            </p:nvSpPr>
            <p:spPr bwMode="auto">
              <a:xfrm>
                <a:off x="215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6" name="Rectangle 1110"/>
              <p:cNvSpPr>
                <a:spLocks noChangeArrowheads="1"/>
              </p:cNvSpPr>
              <p:nvPr/>
            </p:nvSpPr>
            <p:spPr bwMode="auto">
              <a:xfrm>
                <a:off x="215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7" name="Rectangle 1111"/>
              <p:cNvSpPr>
                <a:spLocks noChangeArrowheads="1"/>
              </p:cNvSpPr>
              <p:nvPr/>
            </p:nvSpPr>
            <p:spPr bwMode="auto">
              <a:xfrm>
                <a:off x="214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8" name="Rectangle 1112"/>
              <p:cNvSpPr>
                <a:spLocks noChangeArrowheads="1"/>
              </p:cNvSpPr>
              <p:nvPr/>
            </p:nvSpPr>
            <p:spPr bwMode="auto">
              <a:xfrm>
                <a:off x="233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9" name="Rectangle 1113"/>
              <p:cNvSpPr>
                <a:spLocks noChangeArrowheads="1"/>
              </p:cNvSpPr>
              <p:nvPr/>
            </p:nvSpPr>
            <p:spPr bwMode="auto">
              <a:xfrm>
                <a:off x="233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0" name="Rectangle 1114"/>
              <p:cNvSpPr>
                <a:spLocks noChangeArrowheads="1"/>
              </p:cNvSpPr>
              <p:nvPr/>
            </p:nvSpPr>
            <p:spPr bwMode="auto">
              <a:xfrm>
                <a:off x="233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1" name="Rectangle 1115"/>
              <p:cNvSpPr>
                <a:spLocks noChangeArrowheads="1"/>
              </p:cNvSpPr>
              <p:nvPr/>
            </p:nvSpPr>
            <p:spPr bwMode="auto">
              <a:xfrm>
                <a:off x="234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2" name="Rectangle 1116"/>
              <p:cNvSpPr>
                <a:spLocks noChangeArrowheads="1"/>
              </p:cNvSpPr>
              <p:nvPr/>
            </p:nvSpPr>
            <p:spPr bwMode="auto">
              <a:xfrm>
                <a:off x="234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3" name="Rectangle 1117"/>
              <p:cNvSpPr>
                <a:spLocks noChangeArrowheads="1"/>
              </p:cNvSpPr>
              <p:nvPr/>
            </p:nvSpPr>
            <p:spPr bwMode="auto">
              <a:xfrm>
                <a:off x="235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4" name="Rectangle 1118"/>
              <p:cNvSpPr>
                <a:spLocks noChangeArrowheads="1"/>
              </p:cNvSpPr>
              <p:nvPr/>
            </p:nvSpPr>
            <p:spPr bwMode="auto">
              <a:xfrm>
                <a:off x="235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5" name="Rectangle 1119"/>
              <p:cNvSpPr>
                <a:spLocks noChangeArrowheads="1"/>
              </p:cNvSpPr>
              <p:nvPr/>
            </p:nvSpPr>
            <p:spPr bwMode="auto">
              <a:xfrm>
                <a:off x="236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6" name="Rectangle 1120"/>
              <p:cNvSpPr>
                <a:spLocks noChangeArrowheads="1"/>
              </p:cNvSpPr>
              <p:nvPr/>
            </p:nvSpPr>
            <p:spPr bwMode="auto">
              <a:xfrm>
                <a:off x="236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7" name="Rectangle 1121"/>
              <p:cNvSpPr>
                <a:spLocks noChangeArrowheads="1"/>
              </p:cNvSpPr>
              <p:nvPr/>
            </p:nvSpPr>
            <p:spPr bwMode="auto">
              <a:xfrm>
                <a:off x="237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8" name="Rectangle 1122"/>
              <p:cNvSpPr>
                <a:spLocks noChangeArrowheads="1"/>
              </p:cNvSpPr>
              <p:nvPr/>
            </p:nvSpPr>
            <p:spPr bwMode="auto">
              <a:xfrm>
                <a:off x="237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9" name="Rectangle 1123"/>
              <p:cNvSpPr>
                <a:spLocks noChangeArrowheads="1"/>
              </p:cNvSpPr>
              <p:nvPr/>
            </p:nvSpPr>
            <p:spPr bwMode="auto">
              <a:xfrm>
                <a:off x="238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0" name="Rectangle 1124"/>
              <p:cNvSpPr>
                <a:spLocks noChangeArrowheads="1"/>
              </p:cNvSpPr>
              <p:nvPr/>
            </p:nvSpPr>
            <p:spPr bwMode="auto">
              <a:xfrm>
                <a:off x="238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1" name="Rectangle 1125"/>
              <p:cNvSpPr>
                <a:spLocks noChangeArrowheads="1"/>
              </p:cNvSpPr>
              <p:nvPr/>
            </p:nvSpPr>
            <p:spPr bwMode="auto">
              <a:xfrm>
                <a:off x="239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2" name="Rectangle 1126"/>
              <p:cNvSpPr>
                <a:spLocks noChangeArrowheads="1"/>
              </p:cNvSpPr>
              <p:nvPr/>
            </p:nvSpPr>
            <p:spPr bwMode="auto">
              <a:xfrm>
                <a:off x="239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3" name="Rectangle 1127"/>
              <p:cNvSpPr>
                <a:spLocks noChangeArrowheads="1"/>
              </p:cNvSpPr>
              <p:nvPr/>
            </p:nvSpPr>
            <p:spPr bwMode="auto">
              <a:xfrm>
                <a:off x="239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4" name="Rectangle 1128"/>
              <p:cNvSpPr>
                <a:spLocks noChangeArrowheads="1"/>
              </p:cNvSpPr>
              <p:nvPr/>
            </p:nvSpPr>
            <p:spPr bwMode="auto">
              <a:xfrm>
                <a:off x="240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5" name="Rectangle 1129"/>
              <p:cNvSpPr>
                <a:spLocks noChangeArrowheads="1"/>
              </p:cNvSpPr>
              <p:nvPr/>
            </p:nvSpPr>
            <p:spPr bwMode="auto">
              <a:xfrm>
                <a:off x="240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6" name="Rectangle 1130"/>
              <p:cNvSpPr>
                <a:spLocks noChangeArrowheads="1"/>
              </p:cNvSpPr>
              <p:nvPr/>
            </p:nvSpPr>
            <p:spPr bwMode="auto">
              <a:xfrm>
                <a:off x="2411" y="1879"/>
                <a:ext cx="5"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7" name="Rectangle 1131"/>
              <p:cNvSpPr>
                <a:spLocks noChangeArrowheads="1"/>
              </p:cNvSpPr>
              <p:nvPr/>
            </p:nvSpPr>
            <p:spPr bwMode="auto">
              <a:xfrm>
                <a:off x="241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8" name="Rectangle 1132"/>
              <p:cNvSpPr>
                <a:spLocks noChangeArrowheads="1"/>
              </p:cNvSpPr>
              <p:nvPr/>
            </p:nvSpPr>
            <p:spPr bwMode="auto">
              <a:xfrm>
                <a:off x="242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9" name="Rectangle 1133"/>
              <p:cNvSpPr>
                <a:spLocks noChangeArrowheads="1"/>
              </p:cNvSpPr>
              <p:nvPr/>
            </p:nvSpPr>
            <p:spPr bwMode="auto">
              <a:xfrm>
                <a:off x="242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0" name="Rectangle 1134"/>
              <p:cNvSpPr>
                <a:spLocks noChangeArrowheads="1"/>
              </p:cNvSpPr>
              <p:nvPr/>
            </p:nvSpPr>
            <p:spPr bwMode="auto">
              <a:xfrm>
                <a:off x="242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1" name="Rectangle 1135"/>
              <p:cNvSpPr>
                <a:spLocks noChangeArrowheads="1"/>
              </p:cNvSpPr>
              <p:nvPr/>
            </p:nvSpPr>
            <p:spPr bwMode="auto">
              <a:xfrm>
                <a:off x="243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2" name="Rectangle 1136"/>
              <p:cNvSpPr>
                <a:spLocks noChangeArrowheads="1"/>
              </p:cNvSpPr>
              <p:nvPr/>
            </p:nvSpPr>
            <p:spPr bwMode="auto">
              <a:xfrm>
                <a:off x="243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3" name="Rectangle 1137"/>
              <p:cNvSpPr>
                <a:spLocks noChangeArrowheads="1"/>
              </p:cNvSpPr>
              <p:nvPr/>
            </p:nvSpPr>
            <p:spPr bwMode="auto">
              <a:xfrm>
                <a:off x="244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4" name="Rectangle 1138"/>
              <p:cNvSpPr>
                <a:spLocks noChangeArrowheads="1"/>
              </p:cNvSpPr>
              <p:nvPr/>
            </p:nvSpPr>
            <p:spPr bwMode="auto">
              <a:xfrm>
                <a:off x="244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5" name="Rectangle 1139"/>
              <p:cNvSpPr>
                <a:spLocks noChangeArrowheads="1"/>
              </p:cNvSpPr>
              <p:nvPr/>
            </p:nvSpPr>
            <p:spPr bwMode="auto">
              <a:xfrm>
                <a:off x="245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6" name="Rectangle 1140"/>
              <p:cNvSpPr>
                <a:spLocks noChangeArrowheads="1"/>
              </p:cNvSpPr>
              <p:nvPr/>
            </p:nvSpPr>
            <p:spPr bwMode="auto">
              <a:xfrm>
                <a:off x="2456" y="1879"/>
                <a:ext cx="5"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7" name="Rectangle 1141"/>
              <p:cNvSpPr>
                <a:spLocks noChangeArrowheads="1"/>
              </p:cNvSpPr>
              <p:nvPr/>
            </p:nvSpPr>
            <p:spPr bwMode="auto">
              <a:xfrm>
                <a:off x="246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8" name="Rectangle 1142"/>
              <p:cNvSpPr>
                <a:spLocks noChangeArrowheads="1"/>
              </p:cNvSpPr>
              <p:nvPr/>
            </p:nvSpPr>
            <p:spPr bwMode="auto">
              <a:xfrm>
                <a:off x="246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9" name="Rectangle 1143"/>
              <p:cNvSpPr>
                <a:spLocks noChangeArrowheads="1"/>
              </p:cNvSpPr>
              <p:nvPr/>
            </p:nvSpPr>
            <p:spPr bwMode="auto">
              <a:xfrm>
                <a:off x="246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0" name="Rectangle 1144"/>
              <p:cNvSpPr>
                <a:spLocks noChangeArrowheads="1"/>
              </p:cNvSpPr>
              <p:nvPr/>
            </p:nvSpPr>
            <p:spPr bwMode="auto">
              <a:xfrm>
                <a:off x="247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1" name="Rectangle 1145"/>
              <p:cNvSpPr>
                <a:spLocks noChangeArrowheads="1"/>
              </p:cNvSpPr>
              <p:nvPr/>
            </p:nvSpPr>
            <p:spPr bwMode="auto">
              <a:xfrm>
                <a:off x="248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2" name="Rectangle 1146"/>
              <p:cNvSpPr>
                <a:spLocks noChangeArrowheads="1"/>
              </p:cNvSpPr>
              <p:nvPr/>
            </p:nvSpPr>
            <p:spPr bwMode="auto">
              <a:xfrm>
                <a:off x="248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3" name="Rectangle 1147"/>
              <p:cNvSpPr>
                <a:spLocks noChangeArrowheads="1"/>
              </p:cNvSpPr>
              <p:nvPr/>
            </p:nvSpPr>
            <p:spPr bwMode="auto">
              <a:xfrm>
                <a:off x="249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4" name="Rectangle 1148"/>
              <p:cNvSpPr>
                <a:spLocks noChangeArrowheads="1"/>
              </p:cNvSpPr>
              <p:nvPr/>
            </p:nvSpPr>
            <p:spPr bwMode="auto">
              <a:xfrm>
                <a:off x="249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5" name="Rectangle 1149"/>
              <p:cNvSpPr>
                <a:spLocks noChangeArrowheads="1"/>
              </p:cNvSpPr>
              <p:nvPr/>
            </p:nvSpPr>
            <p:spPr bwMode="auto">
              <a:xfrm>
                <a:off x="2501" y="1879"/>
                <a:ext cx="5"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6" name="Rectangle 1150"/>
              <p:cNvSpPr>
                <a:spLocks noChangeArrowheads="1"/>
              </p:cNvSpPr>
              <p:nvPr/>
            </p:nvSpPr>
            <p:spPr bwMode="auto">
              <a:xfrm>
                <a:off x="2141" y="1879"/>
                <a:ext cx="365"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88" name="Rectangle 1152"/>
              <p:cNvSpPr>
                <a:spLocks noChangeArrowheads="1"/>
              </p:cNvSpPr>
              <p:nvPr/>
            </p:nvSpPr>
            <p:spPr bwMode="auto">
              <a:xfrm>
                <a:off x="2192" y="1881"/>
                <a:ext cx="2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Compo</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nent</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489" name="Line 1153"/>
              <p:cNvSpPr>
                <a:spLocks noChangeShapeType="1"/>
              </p:cNvSpPr>
              <p:nvPr/>
            </p:nvSpPr>
            <p:spPr bwMode="auto">
              <a:xfrm>
                <a:off x="2141" y="2067"/>
                <a:ext cx="36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91" name="Rectangle 1155"/>
              <p:cNvSpPr>
                <a:spLocks noChangeArrowheads="1"/>
              </p:cNvSpPr>
              <p:nvPr/>
            </p:nvSpPr>
            <p:spPr bwMode="auto">
              <a:xfrm>
                <a:off x="2201" y="2096"/>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source</a:t>
                </a:r>
                <a:r>
                  <a:rPr kumimoji="0" lang="de-DE" altLang="de-DE" sz="500" b="0" i="0" u="none" strike="noStrike" cap="none" normalizeH="0" baseline="0" dirty="0">
                    <a:ln>
                      <a:noFill/>
                    </a:ln>
                    <a:solidFill>
                      <a:srgbClr val="8B0000"/>
                    </a:solidFill>
                    <a:effectLst/>
                    <a:latin typeface="Arial" panose="020B0604020202020204" pitchFamily="34" charset="0"/>
                  </a:rPr>
                  <a:t>  :URI</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94" name="Rectangle 1158"/>
              <p:cNvSpPr>
                <a:spLocks noChangeArrowheads="1"/>
              </p:cNvSpPr>
              <p:nvPr/>
            </p:nvSpPr>
            <p:spPr bwMode="auto">
              <a:xfrm>
                <a:off x="2201" y="2149"/>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96" name="Rectangle 1160"/>
              <p:cNvSpPr>
                <a:spLocks noChangeArrowheads="1"/>
              </p:cNvSpPr>
              <p:nvPr/>
            </p:nvSpPr>
            <p:spPr bwMode="auto">
              <a:xfrm>
                <a:off x="2452"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97" name="Rectangle 1161"/>
              <p:cNvSpPr>
                <a:spLocks noChangeArrowheads="1"/>
              </p:cNvSpPr>
              <p:nvPr/>
            </p:nvSpPr>
            <p:spPr bwMode="auto">
              <a:xfrm>
                <a:off x="2452"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98" name="Rectangle 1162"/>
              <p:cNvSpPr>
                <a:spLocks noChangeArrowheads="1"/>
              </p:cNvSpPr>
              <p:nvPr/>
            </p:nvSpPr>
            <p:spPr bwMode="auto">
              <a:xfrm>
                <a:off x="2440"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99" name="Rectangle 1163"/>
              <p:cNvSpPr>
                <a:spLocks noChangeArrowheads="1"/>
              </p:cNvSpPr>
              <p:nvPr/>
            </p:nvSpPr>
            <p:spPr bwMode="auto">
              <a:xfrm>
                <a:off x="2628"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0" name="Rectangle 1164"/>
              <p:cNvSpPr>
                <a:spLocks noChangeArrowheads="1"/>
              </p:cNvSpPr>
              <p:nvPr/>
            </p:nvSpPr>
            <p:spPr bwMode="auto">
              <a:xfrm>
                <a:off x="2632"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1" name="Rectangle 1165"/>
              <p:cNvSpPr>
                <a:spLocks noChangeArrowheads="1"/>
              </p:cNvSpPr>
              <p:nvPr/>
            </p:nvSpPr>
            <p:spPr bwMode="auto">
              <a:xfrm>
                <a:off x="2636" y="1310"/>
                <a:ext cx="5"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2" name="Rectangle 1166"/>
              <p:cNvSpPr>
                <a:spLocks noChangeArrowheads="1"/>
              </p:cNvSpPr>
              <p:nvPr/>
            </p:nvSpPr>
            <p:spPr bwMode="auto">
              <a:xfrm>
                <a:off x="2641"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3" name="Rectangle 1167"/>
              <p:cNvSpPr>
                <a:spLocks noChangeArrowheads="1"/>
              </p:cNvSpPr>
              <p:nvPr/>
            </p:nvSpPr>
            <p:spPr bwMode="auto">
              <a:xfrm>
                <a:off x="2645" y="1310"/>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4" name="Rectangle 1168"/>
              <p:cNvSpPr>
                <a:spLocks noChangeArrowheads="1"/>
              </p:cNvSpPr>
              <p:nvPr/>
            </p:nvSpPr>
            <p:spPr bwMode="auto">
              <a:xfrm>
                <a:off x="2649"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5" name="Rectangle 1169"/>
              <p:cNvSpPr>
                <a:spLocks noChangeArrowheads="1"/>
              </p:cNvSpPr>
              <p:nvPr/>
            </p:nvSpPr>
            <p:spPr bwMode="auto">
              <a:xfrm>
                <a:off x="2657"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6" name="Rectangle 1170"/>
              <p:cNvSpPr>
                <a:spLocks noChangeArrowheads="1"/>
              </p:cNvSpPr>
              <p:nvPr/>
            </p:nvSpPr>
            <p:spPr bwMode="auto">
              <a:xfrm>
                <a:off x="2661"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7" name="Rectangle 1171"/>
              <p:cNvSpPr>
                <a:spLocks noChangeArrowheads="1"/>
              </p:cNvSpPr>
              <p:nvPr/>
            </p:nvSpPr>
            <p:spPr bwMode="auto">
              <a:xfrm>
                <a:off x="2665"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8" name="Rectangle 1172"/>
              <p:cNvSpPr>
                <a:spLocks noChangeArrowheads="1"/>
              </p:cNvSpPr>
              <p:nvPr/>
            </p:nvSpPr>
            <p:spPr bwMode="auto">
              <a:xfrm>
                <a:off x="2673"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9" name="Rectangle 1173"/>
              <p:cNvSpPr>
                <a:spLocks noChangeArrowheads="1"/>
              </p:cNvSpPr>
              <p:nvPr/>
            </p:nvSpPr>
            <p:spPr bwMode="auto">
              <a:xfrm>
                <a:off x="2677"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0" name="Rectangle 1174"/>
              <p:cNvSpPr>
                <a:spLocks noChangeArrowheads="1"/>
              </p:cNvSpPr>
              <p:nvPr/>
            </p:nvSpPr>
            <p:spPr bwMode="auto">
              <a:xfrm>
                <a:off x="2681" y="1310"/>
                <a:ext cx="5"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1" name="Rectangle 1175"/>
              <p:cNvSpPr>
                <a:spLocks noChangeArrowheads="1"/>
              </p:cNvSpPr>
              <p:nvPr/>
            </p:nvSpPr>
            <p:spPr bwMode="auto">
              <a:xfrm>
                <a:off x="2686"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2" name="Rectangle 1176"/>
              <p:cNvSpPr>
                <a:spLocks noChangeArrowheads="1"/>
              </p:cNvSpPr>
              <p:nvPr/>
            </p:nvSpPr>
            <p:spPr bwMode="auto">
              <a:xfrm>
                <a:off x="2690" y="1310"/>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3" name="Rectangle 1177"/>
              <p:cNvSpPr>
                <a:spLocks noChangeArrowheads="1"/>
              </p:cNvSpPr>
              <p:nvPr/>
            </p:nvSpPr>
            <p:spPr bwMode="auto">
              <a:xfrm>
                <a:off x="2694"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4" name="Rectangle 1178"/>
              <p:cNvSpPr>
                <a:spLocks noChangeArrowheads="1"/>
              </p:cNvSpPr>
              <p:nvPr/>
            </p:nvSpPr>
            <p:spPr bwMode="auto">
              <a:xfrm>
                <a:off x="2698"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5" name="Rectangle 1179"/>
              <p:cNvSpPr>
                <a:spLocks noChangeArrowheads="1"/>
              </p:cNvSpPr>
              <p:nvPr/>
            </p:nvSpPr>
            <p:spPr bwMode="auto">
              <a:xfrm>
                <a:off x="2702"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6" name="Rectangle 1180"/>
              <p:cNvSpPr>
                <a:spLocks noChangeArrowheads="1"/>
              </p:cNvSpPr>
              <p:nvPr/>
            </p:nvSpPr>
            <p:spPr bwMode="auto">
              <a:xfrm>
                <a:off x="2706"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7" name="Rectangle 1181"/>
              <p:cNvSpPr>
                <a:spLocks noChangeArrowheads="1"/>
              </p:cNvSpPr>
              <p:nvPr/>
            </p:nvSpPr>
            <p:spPr bwMode="auto">
              <a:xfrm>
                <a:off x="2710"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8" name="Rectangle 1182"/>
              <p:cNvSpPr>
                <a:spLocks noChangeArrowheads="1"/>
              </p:cNvSpPr>
              <p:nvPr/>
            </p:nvSpPr>
            <p:spPr bwMode="auto">
              <a:xfrm>
                <a:off x="2714"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9" name="Rectangle 1183"/>
              <p:cNvSpPr>
                <a:spLocks noChangeArrowheads="1"/>
              </p:cNvSpPr>
              <p:nvPr/>
            </p:nvSpPr>
            <p:spPr bwMode="auto">
              <a:xfrm>
                <a:off x="2718"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0" name="Rectangle 1184"/>
              <p:cNvSpPr>
                <a:spLocks noChangeArrowheads="1"/>
              </p:cNvSpPr>
              <p:nvPr/>
            </p:nvSpPr>
            <p:spPr bwMode="auto">
              <a:xfrm>
                <a:off x="2722"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1" name="Rectangle 1185"/>
              <p:cNvSpPr>
                <a:spLocks noChangeArrowheads="1"/>
              </p:cNvSpPr>
              <p:nvPr/>
            </p:nvSpPr>
            <p:spPr bwMode="auto">
              <a:xfrm>
                <a:off x="2726" y="1310"/>
                <a:ext cx="5"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2" name="Rectangle 1186"/>
              <p:cNvSpPr>
                <a:spLocks noChangeArrowheads="1"/>
              </p:cNvSpPr>
              <p:nvPr/>
            </p:nvSpPr>
            <p:spPr bwMode="auto">
              <a:xfrm>
                <a:off x="2731"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3" name="Rectangle 1187"/>
              <p:cNvSpPr>
                <a:spLocks noChangeArrowheads="1"/>
              </p:cNvSpPr>
              <p:nvPr/>
            </p:nvSpPr>
            <p:spPr bwMode="auto">
              <a:xfrm>
                <a:off x="2735" y="1310"/>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4" name="Rectangle 1188"/>
              <p:cNvSpPr>
                <a:spLocks noChangeArrowheads="1"/>
              </p:cNvSpPr>
              <p:nvPr/>
            </p:nvSpPr>
            <p:spPr bwMode="auto">
              <a:xfrm>
                <a:off x="2739"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5" name="Rectangle 1189"/>
              <p:cNvSpPr>
                <a:spLocks noChangeArrowheads="1"/>
              </p:cNvSpPr>
              <p:nvPr/>
            </p:nvSpPr>
            <p:spPr bwMode="auto">
              <a:xfrm>
                <a:off x="2743"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6" name="Rectangle 1190"/>
              <p:cNvSpPr>
                <a:spLocks noChangeArrowheads="1"/>
              </p:cNvSpPr>
              <p:nvPr/>
            </p:nvSpPr>
            <p:spPr bwMode="auto">
              <a:xfrm>
                <a:off x="2751"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7" name="Rectangle 1191"/>
              <p:cNvSpPr>
                <a:spLocks noChangeArrowheads="1"/>
              </p:cNvSpPr>
              <p:nvPr/>
            </p:nvSpPr>
            <p:spPr bwMode="auto">
              <a:xfrm>
                <a:off x="2755"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8" name="Rectangle 1192"/>
              <p:cNvSpPr>
                <a:spLocks noChangeArrowheads="1"/>
              </p:cNvSpPr>
              <p:nvPr/>
            </p:nvSpPr>
            <p:spPr bwMode="auto">
              <a:xfrm>
                <a:off x="2759"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9" name="Rectangle 1193"/>
              <p:cNvSpPr>
                <a:spLocks noChangeArrowheads="1"/>
              </p:cNvSpPr>
              <p:nvPr/>
            </p:nvSpPr>
            <p:spPr bwMode="auto">
              <a:xfrm>
                <a:off x="2763"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0" name="Rectangle 1194"/>
              <p:cNvSpPr>
                <a:spLocks noChangeArrowheads="1"/>
              </p:cNvSpPr>
              <p:nvPr/>
            </p:nvSpPr>
            <p:spPr bwMode="auto">
              <a:xfrm>
                <a:off x="2767" y="1310"/>
                <a:ext cx="9"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1" name="Rectangle 1195"/>
              <p:cNvSpPr>
                <a:spLocks noChangeArrowheads="1"/>
              </p:cNvSpPr>
              <p:nvPr/>
            </p:nvSpPr>
            <p:spPr bwMode="auto">
              <a:xfrm>
                <a:off x="2776"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2" name="Rectangle 1196"/>
              <p:cNvSpPr>
                <a:spLocks noChangeArrowheads="1"/>
              </p:cNvSpPr>
              <p:nvPr/>
            </p:nvSpPr>
            <p:spPr bwMode="auto">
              <a:xfrm>
                <a:off x="2780" y="1310"/>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3" name="Rectangle 1197"/>
              <p:cNvSpPr>
                <a:spLocks noChangeArrowheads="1"/>
              </p:cNvSpPr>
              <p:nvPr/>
            </p:nvSpPr>
            <p:spPr bwMode="auto">
              <a:xfrm>
                <a:off x="2788"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4" name="Rectangle 1198"/>
              <p:cNvSpPr>
                <a:spLocks noChangeArrowheads="1"/>
              </p:cNvSpPr>
              <p:nvPr/>
            </p:nvSpPr>
            <p:spPr bwMode="auto">
              <a:xfrm>
                <a:off x="2792"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5" name="Rectangle 1199"/>
              <p:cNvSpPr>
                <a:spLocks noChangeArrowheads="1"/>
              </p:cNvSpPr>
              <p:nvPr/>
            </p:nvSpPr>
            <p:spPr bwMode="auto">
              <a:xfrm>
                <a:off x="2796"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6" name="Rectangle 1200"/>
              <p:cNvSpPr>
                <a:spLocks noChangeArrowheads="1"/>
              </p:cNvSpPr>
              <p:nvPr/>
            </p:nvSpPr>
            <p:spPr bwMode="auto">
              <a:xfrm>
                <a:off x="2800"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7" name="Rectangle 1201"/>
              <p:cNvSpPr>
                <a:spLocks noChangeArrowheads="1"/>
              </p:cNvSpPr>
              <p:nvPr/>
            </p:nvSpPr>
            <p:spPr bwMode="auto">
              <a:xfrm>
                <a:off x="2440"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39" name="Rectangle 1203"/>
              <p:cNvSpPr>
                <a:spLocks noChangeArrowheads="1"/>
              </p:cNvSpPr>
              <p:nvPr/>
            </p:nvSpPr>
            <p:spPr bwMode="auto">
              <a:xfrm>
                <a:off x="2429" y="1339"/>
                <a:ext cx="40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Connector</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540" name="Line 1204"/>
              <p:cNvSpPr>
                <a:spLocks noChangeShapeType="1"/>
              </p:cNvSpPr>
              <p:nvPr/>
            </p:nvSpPr>
            <p:spPr bwMode="auto">
              <a:xfrm>
                <a:off x="2440"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42" name="Rectangle 1206"/>
              <p:cNvSpPr>
                <a:spLocks noChangeArrowheads="1"/>
              </p:cNvSpPr>
              <p:nvPr/>
            </p:nvSpPr>
            <p:spPr bwMode="auto">
              <a:xfrm>
                <a:off x="2500" y="1478"/>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545" name="Rectangle 1209"/>
              <p:cNvSpPr>
                <a:spLocks noChangeArrowheads="1"/>
              </p:cNvSpPr>
              <p:nvPr/>
            </p:nvSpPr>
            <p:spPr bwMode="auto">
              <a:xfrm>
                <a:off x="2500" y="1531"/>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kind  :enum</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547" name="Rectangle 1211"/>
              <p:cNvSpPr>
                <a:spLocks noChangeArrowheads="1"/>
              </p:cNvSpPr>
              <p:nvPr/>
            </p:nvSpPr>
            <p:spPr bwMode="auto">
              <a:xfrm>
                <a:off x="832" y="2501"/>
                <a:ext cx="753"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48" name="Rectangle 1212"/>
              <p:cNvSpPr>
                <a:spLocks noChangeArrowheads="1"/>
              </p:cNvSpPr>
              <p:nvPr/>
            </p:nvSpPr>
            <p:spPr bwMode="auto">
              <a:xfrm>
                <a:off x="832" y="2501"/>
                <a:ext cx="753"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grpSp>
          <p:nvGrpSpPr>
            <p:cNvPr id="1049" name="Group 1414"/>
            <p:cNvGrpSpPr>
              <a:grpSpLocks/>
            </p:cNvGrpSpPr>
            <p:nvPr/>
          </p:nvGrpSpPr>
          <p:grpSpPr bwMode="auto">
            <a:xfrm>
              <a:off x="431" y="778"/>
              <a:ext cx="2410" cy="2075"/>
              <a:chOff x="431" y="778"/>
              <a:chExt cx="2410" cy="2075"/>
            </a:xfrm>
          </p:grpSpPr>
          <p:sp>
            <p:nvSpPr>
              <p:cNvPr id="1149" name="Rectangle 1214"/>
              <p:cNvSpPr>
                <a:spLocks noChangeArrowheads="1"/>
              </p:cNvSpPr>
              <p:nvPr/>
            </p:nvSpPr>
            <p:spPr bwMode="auto">
              <a:xfrm>
                <a:off x="820" y="2489"/>
                <a:ext cx="393"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0" name="Rectangle 1215"/>
              <p:cNvSpPr>
                <a:spLocks noChangeArrowheads="1"/>
              </p:cNvSpPr>
              <p:nvPr/>
            </p:nvSpPr>
            <p:spPr bwMode="auto">
              <a:xfrm>
                <a:off x="1213" y="2489"/>
                <a:ext cx="20"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1" name="Rectangle 1216"/>
              <p:cNvSpPr>
                <a:spLocks noChangeArrowheads="1"/>
              </p:cNvSpPr>
              <p:nvPr/>
            </p:nvSpPr>
            <p:spPr bwMode="auto">
              <a:xfrm>
                <a:off x="1233" y="2489"/>
                <a:ext cx="17"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2" name="Rectangle 1217"/>
              <p:cNvSpPr>
                <a:spLocks noChangeArrowheads="1"/>
              </p:cNvSpPr>
              <p:nvPr/>
            </p:nvSpPr>
            <p:spPr bwMode="auto">
              <a:xfrm>
                <a:off x="1250" y="2489"/>
                <a:ext cx="20" cy="364"/>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3" name="Rectangle 1218"/>
              <p:cNvSpPr>
                <a:spLocks noChangeArrowheads="1"/>
              </p:cNvSpPr>
              <p:nvPr/>
            </p:nvSpPr>
            <p:spPr bwMode="auto">
              <a:xfrm>
                <a:off x="1270" y="2489"/>
                <a:ext cx="16"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4" name="Rectangle 1219"/>
              <p:cNvSpPr>
                <a:spLocks noChangeArrowheads="1"/>
              </p:cNvSpPr>
              <p:nvPr/>
            </p:nvSpPr>
            <p:spPr bwMode="auto">
              <a:xfrm>
                <a:off x="1286" y="2489"/>
                <a:ext cx="21"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5" name="Rectangle 1220"/>
              <p:cNvSpPr>
                <a:spLocks noChangeArrowheads="1"/>
              </p:cNvSpPr>
              <p:nvPr/>
            </p:nvSpPr>
            <p:spPr bwMode="auto">
              <a:xfrm>
                <a:off x="1307" y="2489"/>
                <a:ext cx="20"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6" name="Rectangle 1221"/>
              <p:cNvSpPr>
                <a:spLocks noChangeArrowheads="1"/>
              </p:cNvSpPr>
              <p:nvPr/>
            </p:nvSpPr>
            <p:spPr bwMode="auto">
              <a:xfrm>
                <a:off x="1327" y="2489"/>
                <a:ext cx="17"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7" name="Rectangle 1222"/>
              <p:cNvSpPr>
                <a:spLocks noChangeArrowheads="1"/>
              </p:cNvSpPr>
              <p:nvPr/>
            </p:nvSpPr>
            <p:spPr bwMode="auto">
              <a:xfrm>
                <a:off x="1344" y="2489"/>
                <a:ext cx="20"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8" name="Rectangle 1223"/>
              <p:cNvSpPr>
                <a:spLocks noChangeArrowheads="1"/>
              </p:cNvSpPr>
              <p:nvPr/>
            </p:nvSpPr>
            <p:spPr bwMode="auto">
              <a:xfrm>
                <a:off x="1364" y="2489"/>
                <a:ext cx="16"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9" name="Rectangle 1224"/>
              <p:cNvSpPr>
                <a:spLocks noChangeArrowheads="1"/>
              </p:cNvSpPr>
              <p:nvPr/>
            </p:nvSpPr>
            <p:spPr bwMode="auto">
              <a:xfrm>
                <a:off x="1380" y="2489"/>
                <a:ext cx="21"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0" name="Rectangle 1225"/>
              <p:cNvSpPr>
                <a:spLocks noChangeArrowheads="1"/>
              </p:cNvSpPr>
              <p:nvPr/>
            </p:nvSpPr>
            <p:spPr bwMode="auto">
              <a:xfrm>
                <a:off x="1401" y="2489"/>
                <a:ext cx="16"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1" name="Rectangle 1226"/>
              <p:cNvSpPr>
                <a:spLocks noChangeArrowheads="1"/>
              </p:cNvSpPr>
              <p:nvPr/>
            </p:nvSpPr>
            <p:spPr bwMode="auto">
              <a:xfrm>
                <a:off x="1417" y="2489"/>
                <a:ext cx="13"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2" name="Rectangle 1227"/>
              <p:cNvSpPr>
                <a:spLocks noChangeArrowheads="1"/>
              </p:cNvSpPr>
              <p:nvPr/>
            </p:nvSpPr>
            <p:spPr bwMode="auto">
              <a:xfrm>
                <a:off x="1430" y="2489"/>
                <a:ext cx="16"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3" name="Rectangle 1228"/>
              <p:cNvSpPr>
                <a:spLocks noChangeArrowheads="1"/>
              </p:cNvSpPr>
              <p:nvPr/>
            </p:nvSpPr>
            <p:spPr bwMode="auto">
              <a:xfrm>
                <a:off x="1446" y="2489"/>
                <a:ext cx="20"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4" name="Rectangle 1229"/>
              <p:cNvSpPr>
                <a:spLocks noChangeArrowheads="1"/>
              </p:cNvSpPr>
              <p:nvPr/>
            </p:nvSpPr>
            <p:spPr bwMode="auto">
              <a:xfrm>
                <a:off x="1466" y="2489"/>
                <a:ext cx="21"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5" name="Rectangle 1230"/>
              <p:cNvSpPr>
                <a:spLocks noChangeArrowheads="1"/>
              </p:cNvSpPr>
              <p:nvPr/>
            </p:nvSpPr>
            <p:spPr bwMode="auto">
              <a:xfrm>
                <a:off x="1487" y="2489"/>
                <a:ext cx="2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6" name="Rectangle 1231"/>
              <p:cNvSpPr>
                <a:spLocks noChangeArrowheads="1"/>
              </p:cNvSpPr>
              <p:nvPr/>
            </p:nvSpPr>
            <p:spPr bwMode="auto">
              <a:xfrm>
                <a:off x="1511" y="2489"/>
                <a:ext cx="21"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7" name="Rectangle 1232"/>
              <p:cNvSpPr>
                <a:spLocks noChangeArrowheads="1"/>
              </p:cNvSpPr>
              <p:nvPr/>
            </p:nvSpPr>
            <p:spPr bwMode="auto">
              <a:xfrm>
                <a:off x="1532" y="2489"/>
                <a:ext cx="20" cy="364"/>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8" name="Rectangle 1233"/>
              <p:cNvSpPr>
                <a:spLocks noChangeArrowheads="1"/>
              </p:cNvSpPr>
              <p:nvPr/>
            </p:nvSpPr>
            <p:spPr bwMode="auto">
              <a:xfrm>
                <a:off x="1552" y="2489"/>
                <a:ext cx="17"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9" name="Rectangle 1234"/>
              <p:cNvSpPr>
                <a:spLocks noChangeArrowheads="1"/>
              </p:cNvSpPr>
              <p:nvPr/>
            </p:nvSpPr>
            <p:spPr bwMode="auto">
              <a:xfrm>
                <a:off x="1569" y="2489"/>
                <a:ext cx="4" cy="364"/>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70" name="Rectangle 1235"/>
              <p:cNvSpPr>
                <a:spLocks noChangeArrowheads="1"/>
              </p:cNvSpPr>
              <p:nvPr/>
            </p:nvSpPr>
            <p:spPr bwMode="auto">
              <a:xfrm>
                <a:off x="820" y="2489"/>
                <a:ext cx="753"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2" name="Rectangle 1237"/>
              <p:cNvSpPr>
                <a:spLocks noChangeArrowheads="1"/>
              </p:cNvSpPr>
              <p:nvPr/>
            </p:nvSpPr>
            <p:spPr bwMode="auto">
              <a:xfrm>
                <a:off x="974" y="2513"/>
                <a:ext cx="4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173" name="Line 1238"/>
              <p:cNvSpPr>
                <a:spLocks noChangeShapeType="1"/>
              </p:cNvSpPr>
              <p:nvPr/>
            </p:nvSpPr>
            <p:spPr bwMode="auto">
              <a:xfrm>
                <a:off x="820" y="2640"/>
                <a:ext cx="75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5" name="Rectangle 1240"/>
              <p:cNvSpPr>
                <a:spLocks noChangeArrowheads="1"/>
              </p:cNvSpPr>
              <p:nvPr/>
            </p:nvSpPr>
            <p:spPr bwMode="auto">
              <a:xfrm>
                <a:off x="910" y="2656"/>
                <a:ext cx="687"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suppressUnitConversion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77" name="Rectangle 1242"/>
              <p:cNvSpPr>
                <a:spLocks noChangeArrowheads="1"/>
              </p:cNvSpPr>
              <p:nvPr/>
            </p:nvSpPr>
            <p:spPr bwMode="auto">
              <a:xfrm>
                <a:off x="628" y="799"/>
                <a:ext cx="548"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78" name="Rectangle 1243"/>
              <p:cNvSpPr>
                <a:spLocks noChangeArrowheads="1"/>
              </p:cNvSpPr>
              <p:nvPr/>
            </p:nvSpPr>
            <p:spPr bwMode="auto">
              <a:xfrm>
                <a:off x="628" y="799"/>
                <a:ext cx="548"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9" name="Rectangle 1244"/>
              <p:cNvSpPr>
                <a:spLocks noChangeArrowheads="1"/>
              </p:cNvSpPr>
              <p:nvPr/>
            </p:nvSpPr>
            <p:spPr bwMode="auto">
              <a:xfrm>
                <a:off x="615" y="786"/>
                <a:ext cx="287" cy="36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0" name="Rectangle 1245"/>
              <p:cNvSpPr>
                <a:spLocks noChangeArrowheads="1"/>
              </p:cNvSpPr>
              <p:nvPr/>
            </p:nvSpPr>
            <p:spPr bwMode="auto">
              <a:xfrm>
                <a:off x="902" y="786"/>
                <a:ext cx="12" cy="36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1" name="Rectangle 1246"/>
              <p:cNvSpPr>
                <a:spLocks noChangeArrowheads="1"/>
              </p:cNvSpPr>
              <p:nvPr/>
            </p:nvSpPr>
            <p:spPr bwMode="auto">
              <a:xfrm>
                <a:off x="914" y="786"/>
                <a:ext cx="16" cy="365"/>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2" name="Rectangle 1247"/>
              <p:cNvSpPr>
                <a:spLocks noChangeArrowheads="1"/>
              </p:cNvSpPr>
              <p:nvPr/>
            </p:nvSpPr>
            <p:spPr bwMode="auto">
              <a:xfrm>
                <a:off x="930" y="786"/>
                <a:ext cx="17" cy="36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3" name="Rectangle 1248"/>
              <p:cNvSpPr>
                <a:spLocks noChangeArrowheads="1"/>
              </p:cNvSpPr>
              <p:nvPr/>
            </p:nvSpPr>
            <p:spPr bwMode="auto">
              <a:xfrm>
                <a:off x="947" y="786"/>
                <a:ext cx="16" cy="36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4" name="Rectangle 1249"/>
              <p:cNvSpPr>
                <a:spLocks noChangeArrowheads="1"/>
              </p:cNvSpPr>
              <p:nvPr/>
            </p:nvSpPr>
            <p:spPr bwMode="auto">
              <a:xfrm>
                <a:off x="963" y="786"/>
                <a:ext cx="12" cy="365"/>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5" name="Rectangle 1250"/>
              <p:cNvSpPr>
                <a:spLocks noChangeArrowheads="1"/>
              </p:cNvSpPr>
              <p:nvPr/>
            </p:nvSpPr>
            <p:spPr bwMode="auto">
              <a:xfrm>
                <a:off x="975" y="786"/>
                <a:ext cx="17" cy="36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6" name="Rectangle 1251"/>
              <p:cNvSpPr>
                <a:spLocks noChangeArrowheads="1"/>
              </p:cNvSpPr>
              <p:nvPr/>
            </p:nvSpPr>
            <p:spPr bwMode="auto">
              <a:xfrm>
                <a:off x="992" y="786"/>
                <a:ext cx="16" cy="36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7" name="Rectangle 1252"/>
              <p:cNvSpPr>
                <a:spLocks noChangeArrowheads="1"/>
              </p:cNvSpPr>
              <p:nvPr/>
            </p:nvSpPr>
            <p:spPr bwMode="auto">
              <a:xfrm>
                <a:off x="1008" y="786"/>
                <a:ext cx="17" cy="365"/>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8" name="Rectangle 1253"/>
              <p:cNvSpPr>
                <a:spLocks noChangeArrowheads="1"/>
              </p:cNvSpPr>
              <p:nvPr/>
            </p:nvSpPr>
            <p:spPr bwMode="auto">
              <a:xfrm>
                <a:off x="1025" y="786"/>
                <a:ext cx="16" cy="36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9" name="Rectangle 1254"/>
              <p:cNvSpPr>
                <a:spLocks noChangeArrowheads="1"/>
              </p:cNvSpPr>
              <p:nvPr/>
            </p:nvSpPr>
            <p:spPr bwMode="auto">
              <a:xfrm>
                <a:off x="1041" y="786"/>
                <a:ext cx="12" cy="36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0" name="Rectangle 1255"/>
              <p:cNvSpPr>
                <a:spLocks noChangeArrowheads="1"/>
              </p:cNvSpPr>
              <p:nvPr/>
            </p:nvSpPr>
            <p:spPr bwMode="auto">
              <a:xfrm>
                <a:off x="1053" y="786"/>
                <a:ext cx="12" cy="36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1" name="Rectangle 1256"/>
              <p:cNvSpPr>
                <a:spLocks noChangeArrowheads="1"/>
              </p:cNvSpPr>
              <p:nvPr/>
            </p:nvSpPr>
            <p:spPr bwMode="auto">
              <a:xfrm>
                <a:off x="1065" y="786"/>
                <a:ext cx="17" cy="36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2" name="Rectangle 1257"/>
              <p:cNvSpPr>
                <a:spLocks noChangeArrowheads="1"/>
              </p:cNvSpPr>
              <p:nvPr/>
            </p:nvSpPr>
            <p:spPr bwMode="auto">
              <a:xfrm>
                <a:off x="1082" y="786"/>
                <a:ext cx="12" cy="36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3" name="Rectangle 1258"/>
              <p:cNvSpPr>
                <a:spLocks noChangeArrowheads="1"/>
              </p:cNvSpPr>
              <p:nvPr/>
            </p:nvSpPr>
            <p:spPr bwMode="auto">
              <a:xfrm>
                <a:off x="1094" y="786"/>
                <a:ext cx="16" cy="36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4" name="Rectangle 1259"/>
              <p:cNvSpPr>
                <a:spLocks noChangeArrowheads="1"/>
              </p:cNvSpPr>
              <p:nvPr/>
            </p:nvSpPr>
            <p:spPr bwMode="auto">
              <a:xfrm>
                <a:off x="1110" y="786"/>
                <a:ext cx="17" cy="36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5" name="Rectangle 1260"/>
              <p:cNvSpPr>
                <a:spLocks noChangeArrowheads="1"/>
              </p:cNvSpPr>
              <p:nvPr/>
            </p:nvSpPr>
            <p:spPr bwMode="auto">
              <a:xfrm>
                <a:off x="1127" y="786"/>
                <a:ext cx="16" cy="36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6" name="Rectangle 1261"/>
              <p:cNvSpPr>
                <a:spLocks noChangeArrowheads="1"/>
              </p:cNvSpPr>
              <p:nvPr/>
            </p:nvSpPr>
            <p:spPr bwMode="auto">
              <a:xfrm>
                <a:off x="1143" y="786"/>
                <a:ext cx="12" cy="36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7" name="Rectangle 1262"/>
              <p:cNvSpPr>
                <a:spLocks noChangeArrowheads="1"/>
              </p:cNvSpPr>
              <p:nvPr/>
            </p:nvSpPr>
            <p:spPr bwMode="auto">
              <a:xfrm>
                <a:off x="1155" y="786"/>
                <a:ext cx="9" cy="36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8" name="Rectangle 1263"/>
              <p:cNvSpPr>
                <a:spLocks noChangeArrowheads="1"/>
              </p:cNvSpPr>
              <p:nvPr/>
            </p:nvSpPr>
            <p:spPr bwMode="auto">
              <a:xfrm>
                <a:off x="615" y="786"/>
                <a:ext cx="549" cy="36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00" name="Rectangle 1265"/>
              <p:cNvSpPr>
                <a:spLocks noChangeArrowheads="1"/>
              </p:cNvSpPr>
              <p:nvPr/>
            </p:nvSpPr>
            <p:spPr bwMode="auto">
              <a:xfrm>
                <a:off x="703" y="800"/>
                <a:ext cx="3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System</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Structure</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Definition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201" name="Rectangle 1266"/>
              <p:cNvSpPr>
                <a:spLocks noChangeArrowheads="1"/>
              </p:cNvSpPr>
              <p:nvPr/>
            </p:nvSpPr>
            <p:spPr bwMode="auto">
              <a:xfrm>
                <a:off x="1507"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2" name="Rectangle 1267"/>
              <p:cNvSpPr>
                <a:spLocks noChangeArrowheads="1"/>
              </p:cNvSpPr>
              <p:nvPr/>
            </p:nvSpPr>
            <p:spPr bwMode="auto">
              <a:xfrm>
                <a:off x="1507"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03" name="Rectangle 1268"/>
              <p:cNvSpPr>
                <a:spLocks noChangeArrowheads="1"/>
              </p:cNvSpPr>
              <p:nvPr/>
            </p:nvSpPr>
            <p:spPr bwMode="auto">
              <a:xfrm>
                <a:off x="1495" y="778"/>
                <a:ext cx="20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4" name="Rectangle 1269"/>
              <p:cNvSpPr>
                <a:spLocks noChangeArrowheads="1"/>
              </p:cNvSpPr>
              <p:nvPr/>
            </p:nvSpPr>
            <p:spPr bwMode="auto">
              <a:xfrm>
                <a:off x="1704"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5" name="Rectangle 1270"/>
              <p:cNvSpPr>
                <a:spLocks noChangeArrowheads="1"/>
              </p:cNvSpPr>
              <p:nvPr/>
            </p:nvSpPr>
            <p:spPr bwMode="auto">
              <a:xfrm>
                <a:off x="1708" y="778"/>
                <a:ext cx="8"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6" name="Rectangle 1271"/>
              <p:cNvSpPr>
                <a:spLocks noChangeArrowheads="1"/>
              </p:cNvSpPr>
              <p:nvPr/>
            </p:nvSpPr>
            <p:spPr bwMode="auto">
              <a:xfrm>
                <a:off x="1716"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7" name="Rectangle 1272"/>
              <p:cNvSpPr>
                <a:spLocks noChangeArrowheads="1"/>
              </p:cNvSpPr>
              <p:nvPr/>
            </p:nvSpPr>
            <p:spPr bwMode="auto">
              <a:xfrm>
                <a:off x="1720"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8" name="Rectangle 1273"/>
              <p:cNvSpPr>
                <a:spLocks noChangeArrowheads="1"/>
              </p:cNvSpPr>
              <p:nvPr/>
            </p:nvSpPr>
            <p:spPr bwMode="auto">
              <a:xfrm>
                <a:off x="1724"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9" name="Rectangle 1274"/>
              <p:cNvSpPr>
                <a:spLocks noChangeArrowheads="1"/>
              </p:cNvSpPr>
              <p:nvPr/>
            </p:nvSpPr>
            <p:spPr bwMode="auto">
              <a:xfrm>
                <a:off x="1732"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0" name="Rectangle 1275"/>
              <p:cNvSpPr>
                <a:spLocks noChangeArrowheads="1"/>
              </p:cNvSpPr>
              <p:nvPr/>
            </p:nvSpPr>
            <p:spPr bwMode="auto">
              <a:xfrm>
                <a:off x="1736"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1" name="Rectangle 1276"/>
              <p:cNvSpPr>
                <a:spLocks noChangeArrowheads="1"/>
              </p:cNvSpPr>
              <p:nvPr/>
            </p:nvSpPr>
            <p:spPr bwMode="auto">
              <a:xfrm>
                <a:off x="1740" y="778"/>
                <a:ext cx="5"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2" name="Rectangle 1277"/>
              <p:cNvSpPr>
                <a:spLocks noChangeArrowheads="1"/>
              </p:cNvSpPr>
              <p:nvPr/>
            </p:nvSpPr>
            <p:spPr bwMode="auto">
              <a:xfrm>
                <a:off x="1745"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3" name="Rectangle 1278"/>
              <p:cNvSpPr>
                <a:spLocks noChangeArrowheads="1"/>
              </p:cNvSpPr>
              <p:nvPr/>
            </p:nvSpPr>
            <p:spPr bwMode="auto">
              <a:xfrm>
                <a:off x="1749"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4" name="Rectangle 1279"/>
              <p:cNvSpPr>
                <a:spLocks noChangeArrowheads="1"/>
              </p:cNvSpPr>
              <p:nvPr/>
            </p:nvSpPr>
            <p:spPr bwMode="auto">
              <a:xfrm>
                <a:off x="1757" y="778"/>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5" name="Rectangle 1280"/>
              <p:cNvSpPr>
                <a:spLocks noChangeArrowheads="1"/>
              </p:cNvSpPr>
              <p:nvPr/>
            </p:nvSpPr>
            <p:spPr bwMode="auto">
              <a:xfrm>
                <a:off x="1761"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6" name="Rectangle 1281"/>
              <p:cNvSpPr>
                <a:spLocks noChangeArrowheads="1"/>
              </p:cNvSpPr>
              <p:nvPr/>
            </p:nvSpPr>
            <p:spPr bwMode="auto">
              <a:xfrm>
                <a:off x="1765"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7" name="Rectangle 1282"/>
              <p:cNvSpPr>
                <a:spLocks noChangeArrowheads="1"/>
              </p:cNvSpPr>
              <p:nvPr/>
            </p:nvSpPr>
            <p:spPr bwMode="auto">
              <a:xfrm>
                <a:off x="1769"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8" name="Rectangle 1283"/>
              <p:cNvSpPr>
                <a:spLocks noChangeArrowheads="1"/>
              </p:cNvSpPr>
              <p:nvPr/>
            </p:nvSpPr>
            <p:spPr bwMode="auto">
              <a:xfrm>
                <a:off x="1773"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9" name="Rectangle 1284"/>
              <p:cNvSpPr>
                <a:spLocks noChangeArrowheads="1"/>
              </p:cNvSpPr>
              <p:nvPr/>
            </p:nvSpPr>
            <p:spPr bwMode="auto">
              <a:xfrm>
                <a:off x="1777"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0" name="Rectangle 1285"/>
              <p:cNvSpPr>
                <a:spLocks noChangeArrowheads="1"/>
              </p:cNvSpPr>
              <p:nvPr/>
            </p:nvSpPr>
            <p:spPr bwMode="auto">
              <a:xfrm>
                <a:off x="1781" y="778"/>
                <a:ext cx="9"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1" name="Rectangle 1286"/>
              <p:cNvSpPr>
                <a:spLocks noChangeArrowheads="1"/>
              </p:cNvSpPr>
              <p:nvPr/>
            </p:nvSpPr>
            <p:spPr bwMode="auto">
              <a:xfrm>
                <a:off x="1790"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2" name="Rectangle 1287"/>
              <p:cNvSpPr>
                <a:spLocks noChangeArrowheads="1"/>
              </p:cNvSpPr>
              <p:nvPr/>
            </p:nvSpPr>
            <p:spPr bwMode="auto">
              <a:xfrm>
                <a:off x="1794"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3" name="Rectangle 1288"/>
              <p:cNvSpPr>
                <a:spLocks noChangeArrowheads="1"/>
              </p:cNvSpPr>
              <p:nvPr/>
            </p:nvSpPr>
            <p:spPr bwMode="auto">
              <a:xfrm>
                <a:off x="1798"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4" name="Rectangle 1289"/>
              <p:cNvSpPr>
                <a:spLocks noChangeArrowheads="1"/>
              </p:cNvSpPr>
              <p:nvPr/>
            </p:nvSpPr>
            <p:spPr bwMode="auto">
              <a:xfrm>
                <a:off x="1802" y="778"/>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5" name="Rectangle 1290"/>
              <p:cNvSpPr>
                <a:spLocks noChangeArrowheads="1"/>
              </p:cNvSpPr>
              <p:nvPr/>
            </p:nvSpPr>
            <p:spPr bwMode="auto">
              <a:xfrm>
                <a:off x="1806"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6" name="Rectangle 1291"/>
              <p:cNvSpPr>
                <a:spLocks noChangeArrowheads="1"/>
              </p:cNvSpPr>
              <p:nvPr/>
            </p:nvSpPr>
            <p:spPr bwMode="auto">
              <a:xfrm>
                <a:off x="1810"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7" name="Rectangle 1292"/>
              <p:cNvSpPr>
                <a:spLocks noChangeArrowheads="1"/>
              </p:cNvSpPr>
              <p:nvPr/>
            </p:nvSpPr>
            <p:spPr bwMode="auto">
              <a:xfrm>
                <a:off x="1814"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8" name="Rectangle 1293"/>
              <p:cNvSpPr>
                <a:spLocks noChangeArrowheads="1"/>
              </p:cNvSpPr>
              <p:nvPr/>
            </p:nvSpPr>
            <p:spPr bwMode="auto">
              <a:xfrm>
                <a:off x="1818"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9" name="Rectangle 1294"/>
              <p:cNvSpPr>
                <a:spLocks noChangeArrowheads="1"/>
              </p:cNvSpPr>
              <p:nvPr/>
            </p:nvSpPr>
            <p:spPr bwMode="auto">
              <a:xfrm>
                <a:off x="1822"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0" name="Rectangle 1295"/>
              <p:cNvSpPr>
                <a:spLocks noChangeArrowheads="1"/>
              </p:cNvSpPr>
              <p:nvPr/>
            </p:nvSpPr>
            <p:spPr bwMode="auto">
              <a:xfrm>
                <a:off x="1826" y="778"/>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1" name="Rectangle 1296"/>
              <p:cNvSpPr>
                <a:spLocks noChangeArrowheads="1"/>
              </p:cNvSpPr>
              <p:nvPr/>
            </p:nvSpPr>
            <p:spPr bwMode="auto">
              <a:xfrm>
                <a:off x="1831"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2" name="Rectangle 1297"/>
              <p:cNvSpPr>
                <a:spLocks noChangeArrowheads="1"/>
              </p:cNvSpPr>
              <p:nvPr/>
            </p:nvSpPr>
            <p:spPr bwMode="auto">
              <a:xfrm>
                <a:off x="1835"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3" name="Rectangle 1298"/>
              <p:cNvSpPr>
                <a:spLocks noChangeArrowheads="1"/>
              </p:cNvSpPr>
              <p:nvPr/>
            </p:nvSpPr>
            <p:spPr bwMode="auto">
              <a:xfrm>
                <a:off x="1839"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4" name="Rectangle 1299"/>
              <p:cNvSpPr>
                <a:spLocks noChangeArrowheads="1"/>
              </p:cNvSpPr>
              <p:nvPr/>
            </p:nvSpPr>
            <p:spPr bwMode="auto">
              <a:xfrm>
                <a:off x="1843"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5" name="Rectangle 1300"/>
              <p:cNvSpPr>
                <a:spLocks noChangeArrowheads="1"/>
              </p:cNvSpPr>
              <p:nvPr/>
            </p:nvSpPr>
            <p:spPr bwMode="auto">
              <a:xfrm>
                <a:off x="1847" y="778"/>
                <a:ext cx="4"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6" name="Rectangle 1301"/>
              <p:cNvSpPr>
                <a:spLocks noChangeArrowheads="1"/>
              </p:cNvSpPr>
              <p:nvPr/>
            </p:nvSpPr>
            <p:spPr bwMode="auto">
              <a:xfrm>
                <a:off x="1851"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7" name="Rectangle 1302"/>
              <p:cNvSpPr>
                <a:spLocks noChangeArrowheads="1"/>
              </p:cNvSpPr>
              <p:nvPr/>
            </p:nvSpPr>
            <p:spPr bwMode="auto">
              <a:xfrm>
                <a:off x="1859"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8" name="Rectangle 1303"/>
              <p:cNvSpPr>
                <a:spLocks noChangeArrowheads="1"/>
              </p:cNvSpPr>
              <p:nvPr/>
            </p:nvSpPr>
            <p:spPr bwMode="auto">
              <a:xfrm>
                <a:off x="1863"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9" name="Rectangle 1304"/>
              <p:cNvSpPr>
                <a:spLocks noChangeArrowheads="1"/>
              </p:cNvSpPr>
              <p:nvPr/>
            </p:nvSpPr>
            <p:spPr bwMode="auto">
              <a:xfrm>
                <a:off x="1871" y="778"/>
                <a:ext cx="5"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0" name="Rectangle 1305"/>
              <p:cNvSpPr>
                <a:spLocks noChangeArrowheads="1"/>
              </p:cNvSpPr>
              <p:nvPr/>
            </p:nvSpPr>
            <p:spPr bwMode="auto">
              <a:xfrm>
                <a:off x="1876"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1" name="Rectangle 1306"/>
              <p:cNvSpPr>
                <a:spLocks noChangeArrowheads="1"/>
              </p:cNvSpPr>
              <p:nvPr/>
            </p:nvSpPr>
            <p:spPr bwMode="auto">
              <a:xfrm>
                <a:off x="1884"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2" name="Rectangle 1307"/>
              <p:cNvSpPr>
                <a:spLocks noChangeArrowheads="1"/>
              </p:cNvSpPr>
              <p:nvPr/>
            </p:nvSpPr>
            <p:spPr bwMode="auto">
              <a:xfrm>
                <a:off x="1888"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3" name="Rectangle 1308"/>
              <p:cNvSpPr>
                <a:spLocks noChangeArrowheads="1"/>
              </p:cNvSpPr>
              <p:nvPr/>
            </p:nvSpPr>
            <p:spPr bwMode="auto">
              <a:xfrm>
                <a:off x="1892" y="778"/>
                <a:ext cx="8"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4" name="Rectangle 1309"/>
              <p:cNvSpPr>
                <a:spLocks noChangeArrowheads="1"/>
              </p:cNvSpPr>
              <p:nvPr/>
            </p:nvSpPr>
            <p:spPr bwMode="auto">
              <a:xfrm>
                <a:off x="1900"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5" name="Rectangle 1310"/>
              <p:cNvSpPr>
                <a:spLocks noChangeArrowheads="1"/>
              </p:cNvSpPr>
              <p:nvPr/>
            </p:nvSpPr>
            <p:spPr bwMode="auto">
              <a:xfrm>
                <a:off x="1495"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47" name="Rectangle 1312"/>
              <p:cNvSpPr>
                <a:spLocks noChangeArrowheads="1"/>
              </p:cNvSpPr>
              <p:nvPr/>
            </p:nvSpPr>
            <p:spPr bwMode="auto">
              <a:xfrm>
                <a:off x="1505" y="778"/>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Binding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248" name="Line 1313"/>
              <p:cNvSpPr>
                <a:spLocks noChangeShapeType="1"/>
              </p:cNvSpPr>
              <p:nvPr/>
            </p:nvSpPr>
            <p:spPr bwMode="auto">
              <a:xfrm>
                <a:off x="1495" y="968"/>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50" name="Rectangle 1315"/>
              <p:cNvSpPr>
                <a:spLocks noChangeArrowheads="1"/>
              </p:cNvSpPr>
              <p:nvPr/>
            </p:nvSpPr>
            <p:spPr bwMode="auto">
              <a:xfrm>
                <a:off x="1585" y="985"/>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253" name="Rectangle 1318"/>
              <p:cNvSpPr>
                <a:spLocks noChangeArrowheads="1"/>
              </p:cNvSpPr>
              <p:nvPr/>
            </p:nvSpPr>
            <p:spPr bwMode="auto">
              <a:xfrm>
                <a:off x="1585" y="1038"/>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255" name="Rectangle 1320"/>
              <p:cNvSpPr>
                <a:spLocks noChangeArrowheads="1"/>
              </p:cNvSpPr>
              <p:nvPr/>
            </p:nvSpPr>
            <p:spPr bwMode="auto">
              <a:xfrm>
                <a:off x="2432"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6" name="Rectangle 1321"/>
              <p:cNvSpPr>
                <a:spLocks noChangeArrowheads="1"/>
              </p:cNvSpPr>
              <p:nvPr/>
            </p:nvSpPr>
            <p:spPr bwMode="auto">
              <a:xfrm>
                <a:off x="2432"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57" name="Rectangle 1322"/>
              <p:cNvSpPr>
                <a:spLocks noChangeArrowheads="1"/>
              </p:cNvSpPr>
              <p:nvPr/>
            </p:nvSpPr>
            <p:spPr bwMode="auto">
              <a:xfrm>
                <a:off x="2420" y="778"/>
                <a:ext cx="20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8" name="Rectangle 1323"/>
              <p:cNvSpPr>
                <a:spLocks noChangeArrowheads="1"/>
              </p:cNvSpPr>
              <p:nvPr/>
            </p:nvSpPr>
            <p:spPr bwMode="auto">
              <a:xfrm>
                <a:off x="2628"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9" name="Rectangle 1324"/>
              <p:cNvSpPr>
                <a:spLocks noChangeArrowheads="1"/>
              </p:cNvSpPr>
              <p:nvPr/>
            </p:nvSpPr>
            <p:spPr bwMode="auto">
              <a:xfrm>
                <a:off x="2632" y="778"/>
                <a:ext cx="9"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0" name="Rectangle 1325"/>
              <p:cNvSpPr>
                <a:spLocks noChangeArrowheads="1"/>
              </p:cNvSpPr>
              <p:nvPr/>
            </p:nvSpPr>
            <p:spPr bwMode="auto">
              <a:xfrm>
                <a:off x="2641"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1" name="Rectangle 1326"/>
              <p:cNvSpPr>
                <a:spLocks noChangeArrowheads="1"/>
              </p:cNvSpPr>
              <p:nvPr/>
            </p:nvSpPr>
            <p:spPr bwMode="auto">
              <a:xfrm>
                <a:off x="2645"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2" name="Rectangle 1327"/>
              <p:cNvSpPr>
                <a:spLocks noChangeArrowheads="1"/>
              </p:cNvSpPr>
              <p:nvPr/>
            </p:nvSpPr>
            <p:spPr bwMode="auto">
              <a:xfrm>
                <a:off x="2649"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3" name="Rectangle 1328"/>
              <p:cNvSpPr>
                <a:spLocks noChangeArrowheads="1"/>
              </p:cNvSpPr>
              <p:nvPr/>
            </p:nvSpPr>
            <p:spPr bwMode="auto">
              <a:xfrm>
                <a:off x="2657"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4" name="Rectangle 1329"/>
              <p:cNvSpPr>
                <a:spLocks noChangeArrowheads="1"/>
              </p:cNvSpPr>
              <p:nvPr/>
            </p:nvSpPr>
            <p:spPr bwMode="auto">
              <a:xfrm>
                <a:off x="2661"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5" name="Rectangle 1330"/>
              <p:cNvSpPr>
                <a:spLocks noChangeArrowheads="1"/>
              </p:cNvSpPr>
              <p:nvPr/>
            </p:nvSpPr>
            <p:spPr bwMode="auto">
              <a:xfrm>
                <a:off x="2665" y="778"/>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6" name="Rectangle 1331"/>
              <p:cNvSpPr>
                <a:spLocks noChangeArrowheads="1"/>
              </p:cNvSpPr>
              <p:nvPr/>
            </p:nvSpPr>
            <p:spPr bwMode="auto">
              <a:xfrm>
                <a:off x="2669"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7" name="Rectangle 1332"/>
              <p:cNvSpPr>
                <a:spLocks noChangeArrowheads="1"/>
              </p:cNvSpPr>
              <p:nvPr/>
            </p:nvSpPr>
            <p:spPr bwMode="auto">
              <a:xfrm>
                <a:off x="2673"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8" name="Rectangle 1333"/>
              <p:cNvSpPr>
                <a:spLocks noChangeArrowheads="1"/>
              </p:cNvSpPr>
              <p:nvPr/>
            </p:nvSpPr>
            <p:spPr bwMode="auto">
              <a:xfrm>
                <a:off x="2681" y="778"/>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9" name="Rectangle 1334"/>
              <p:cNvSpPr>
                <a:spLocks noChangeArrowheads="1"/>
              </p:cNvSpPr>
              <p:nvPr/>
            </p:nvSpPr>
            <p:spPr bwMode="auto">
              <a:xfrm>
                <a:off x="2686"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0" name="Rectangle 1335"/>
              <p:cNvSpPr>
                <a:spLocks noChangeArrowheads="1"/>
              </p:cNvSpPr>
              <p:nvPr/>
            </p:nvSpPr>
            <p:spPr bwMode="auto">
              <a:xfrm>
                <a:off x="2690"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1" name="Rectangle 1336"/>
              <p:cNvSpPr>
                <a:spLocks noChangeArrowheads="1"/>
              </p:cNvSpPr>
              <p:nvPr/>
            </p:nvSpPr>
            <p:spPr bwMode="auto">
              <a:xfrm>
                <a:off x="2694"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2" name="Rectangle 1337"/>
              <p:cNvSpPr>
                <a:spLocks noChangeArrowheads="1"/>
              </p:cNvSpPr>
              <p:nvPr/>
            </p:nvSpPr>
            <p:spPr bwMode="auto">
              <a:xfrm>
                <a:off x="2698"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3" name="Rectangle 1338"/>
              <p:cNvSpPr>
                <a:spLocks noChangeArrowheads="1"/>
              </p:cNvSpPr>
              <p:nvPr/>
            </p:nvSpPr>
            <p:spPr bwMode="auto">
              <a:xfrm>
                <a:off x="2702"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4" name="Rectangle 1339"/>
              <p:cNvSpPr>
                <a:spLocks noChangeArrowheads="1"/>
              </p:cNvSpPr>
              <p:nvPr/>
            </p:nvSpPr>
            <p:spPr bwMode="auto">
              <a:xfrm>
                <a:off x="2706" y="778"/>
                <a:ext cx="8"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5" name="Rectangle 1340"/>
              <p:cNvSpPr>
                <a:spLocks noChangeArrowheads="1"/>
              </p:cNvSpPr>
              <p:nvPr/>
            </p:nvSpPr>
            <p:spPr bwMode="auto">
              <a:xfrm>
                <a:off x="2714"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6" name="Rectangle 1341"/>
              <p:cNvSpPr>
                <a:spLocks noChangeArrowheads="1"/>
              </p:cNvSpPr>
              <p:nvPr/>
            </p:nvSpPr>
            <p:spPr bwMode="auto">
              <a:xfrm>
                <a:off x="2718"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7" name="Rectangle 1342"/>
              <p:cNvSpPr>
                <a:spLocks noChangeArrowheads="1"/>
              </p:cNvSpPr>
              <p:nvPr/>
            </p:nvSpPr>
            <p:spPr bwMode="auto">
              <a:xfrm>
                <a:off x="2722"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8" name="Rectangle 1343"/>
              <p:cNvSpPr>
                <a:spLocks noChangeArrowheads="1"/>
              </p:cNvSpPr>
              <p:nvPr/>
            </p:nvSpPr>
            <p:spPr bwMode="auto">
              <a:xfrm>
                <a:off x="2726" y="778"/>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9" name="Rectangle 1344"/>
              <p:cNvSpPr>
                <a:spLocks noChangeArrowheads="1"/>
              </p:cNvSpPr>
              <p:nvPr/>
            </p:nvSpPr>
            <p:spPr bwMode="auto">
              <a:xfrm>
                <a:off x="2731"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0" name="Rectangle 1345"/>
              <p:cNvSpPr>
                <a:spLocks noChangeArrowheads="1"/>
              </p:cNvSpPr>
              <p:nvPr/>
            </p:nvSpPr>
            <p:spPr bwMode="auto">
              <a:xfrm>
                <a:off x="2735"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1" name="Rectangle 1346"/>
              <p:cNvSpPr>
                <a:spLocks noChangeArrowheads="1"/>
              </p:cNvSpPr>
              <p:nvPr/>
            </p:nvSpPr>
            <p:spPr bwMode="auto">
              <a:xfrm>
                <a:off x="2739"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2" name="Rectangle 1347"/>
              <p:cNvSpPr>
                <a:spLocks noChangeArrowheads="1"/>
              </p:cNvSpPr>
              <p:nvPr/>
            </p:nvSpPr>
            <p:spPr bwMode="auto">
              <a:xfrm>
                <a:off x="2743"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3" name="Rectangle 1348"/>
              <p:cNvSpPr>
                <a:spLocks noChangeArrowheads="1"/>
              </p:cNvSpPr>
              <p:nvPr/>
            </p:nvSpPr>
            <p:spPr bwMode="auto">
              <a:xfrm>
                <a:off x="2747"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4" name="Rectangle 1349"/>
              <p:cNvSpPr>
                <a:spLocks noChangeArrowheads="1"/>
              </p:cNvSpPr>
              <p:nvPr/>
            </p:nvSpPr>
            <p:spPr bwMode="auto">
              <a:xfrm>
                <a:off x="2751" y="778"/>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5" name="Rectangle 1350"/>
              <p:cNvSpPr>
                <a:spLocks noChangeArrowheads="1"/>
              </p:cNvSpPr>
              <p:nvPr/>
            </p:nvSpPr>
            <p:spPr bwMode="auto">
              <a:xfrm>
                <a:off x="2755"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6" name="Rectangle 1351"/>
              <p:cNvSpPr>
                <a:spLocks noChangeArrowheads="1"/>
              </p:cNvSpPr>
              <p:nvPr/>
            </p:nvSpPr>
            <p:spPr bwMode="auto">
              <a:xfrm>
                <a:off x="2759"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7" name="Rectangle 1352"/>
              <p:cNvSpPr>
                <a:spLocks noChangeArrowheads="1"/>
              </p:cNvSpPr>
              <p:nvPr/>
            </p:nvSpPr>
            <p:spPr bwMode="auto">
              <a:xfrm>
                <a:off x="2763"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8" name="Rectangle 1353"/>
              <p:cNvSpPr>
                <a:spLocks noChangeArrowheads="1"/>
              </p:cNvSpPr>
              <p:nvPr/>
            </p:nvSpPr>
            <p:spPr bwMode="auto">
              <a:xfrm>
                <a:off x="2767"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9" name="Rectangle 1354"/>
              <p:cNvSpPr>
                <a:spLocks noChangeArrowheads="1"/>
              </p:cNvSpPr>
              <p:nvPr/>
            </p:nvSpPr>
            <p:spPr bwMode="auto">
              <a:xfrm>
                <a:off x="2771" y="778"/>
                <a:ext cx="5"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0" name="Rectangle 1355"/>
              <p:cNvSpPr>
                <a:spLocks noChangeArrowheads="1"/>
              </p:cNvSpPr>
              <p:nvPr/>
            </p:nvSpPr>
            <p:spPr bwMode="auto">
              <a:xfrm>
                <a:off x="2776"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1" name="Rectangle 1356"/>
              <p:cNvSpPr>
                <a:spLocks noChangeArrowheads="1"/>
              </p:cNvSpPr>
              <p:nvPr/>
            </p:nvSpPr>
            <p:spPr bwMode="auto">
              <a:xfrm>
                <a:off x="2784"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2" name="Rectangle 1357"/>
              <p:cNvSpPr>
                <a:spLocks noChangeArrowheads="1"/>
              </p:cNvSpPr>
              <p:nvPr/>
            </p:nvSpPr>
            <p:spPr bwMode="auto">
              <a:xfrm>
                <a:off x="2788"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3" name="Rectangle 1358"/>
              <p:cNvSpPr>
                <a:spLocks noChangeArrowheads="1"/>
              </p:cNvSpPr>
              <p:nvPr/>
            </p:nvSpPr>
            <p:spPr bwMode="auto">
              <a:xfrm>
                <a:off x="2796" y="778"/>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4" name="Rectangle 1359"/>
              <p:cNvSpPr>
                <a:spLocks noChangeArrowheads="1"/>
              </p:cNvSpPr>
              <p:nvPr/>
            </p:nvSpPr>
            <p:spPr bwMode="auto">
              <a:xfrm>
                <a:off x="2800"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5" name="Rectangle 1360"/>
              <p:cNvSpPr>
                <a:spLocks noChangeArrowheads="1"/>
              </p:cNvSpPr>
              <p:nvPr/>
            </p:nvSpPr>
            <p:spPr bwMode="auto">
              <a:xfrm>
                <a:off x="2808"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6" name="Rectangle 1361"/>
              <p:cNvSpPr>
                <a:spLocks noChangeArrowheads="1"/>
              </p:cNvSpPr>
              <p:nvPr/>
            </p:nvSpPr>
            <p:spPr bwMode="auto">
              <a:xfrm>
                <a:off x="2812"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7" name="Rectangle 1362"/>
              <p:cNvSpPr>
                <a:spLocks noChangeArrowheads="1"/>
              </p:cNvSpPr>
              <p:nvPr/>
            </p:nvSpPr>
            <p:spPr bwMode="auto">
              <a:xfrm>
                <a:off x="2816" y="778"/>
                <a:ext cx="9"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8" name="Rectangle 1363"/>
              <p:cNvSpPr>
                <a:spLocks noChangeArrowheads="1"/>
              </p:cNvSpPr>
              <p:nvPr/>
            </p:nvSpPr>
            <p:spPr bwMode="auto">
              <a:xfrm>
                <a:off x="2825"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9" name="Rectangle 1364"/>
              <p:cNvSpPr>
                <a:spLocks noChangeArrowheads="1"/>
              </p:cNvSpPr>
              <p:nvPr/>
            </p:nvSpPr>
            <p:spPr bwMode="auto">
              <a:xfrm>
                <a:off x="2420"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01" name="Rectangle 1366"/>
              <p:cNvSpPr>
                <a:spLocks noChangeArrowheads="1"/>
              </p:cNvSpPr>
              <p:nvPr/>
            </p:nvSpPr>
            <p:spPr bwMode="auto">
              <a:xfrm>
                <a:off x="2436" y="786"/>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Mapping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02" name="Line 1367"/>
              <p:cNvSpPr>
                <a:spLocks noChangeShapeType="1"/>
              </p:cNvSpPr>
              <p:nvPr/>
            </p:nvSpPr>
            <p:spPr bwMode="auto">
              <a:xfrm>
                <a:off x="2424" y="982"/>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04" name="Rectangle 1369"/>
              <p:cNvSpPr>
                <a:spLocks noChangeArrowheads="1"/>
              </p:cNvSpPr>
              <p:nvPr/>
            </p:nvSpPr>
            <p:spPr bwMode="auto">
              <a:xfrm>
                <a:off x="2514" y="1003"/>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307" name="Rectangle 1372"/>
              <p:cNvSpPr>
                <a:spLocks noChangeArrowheads="1"/>
              </p:cNvSpPr>
              <p:nvPr/>
            </p:nvSpPr>
            <p:spPr bwMode="auto">
              <a:xfrm>
                <a:off x="2514" y="1056"/>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309" name="Rectangle 1374"/>
              <p:cNvSpPr>
                <a:spLocks noChangeArrowheads="1"/>
              </p:cNvSpPr>
              <p:nvPr/>
            </p:nvSpPr>
            <p:spPr bwMode="auto">
              <a:xfrm>
                <a:off x="1491" y="1891"/>
                <a:ext cx="560"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0" name="Rectangle 1375"/>
              <p:cNvSpPr>
                <a:spLocks noChangeArrowheads="1"/>
              </p:cNvSpPr>
              <p:nvPr/>
            </p:nvSpPr>
            <p:spPr bwMode="auto">
              <a:xfrm>
                <a:off x="1491" y="1891"/>
                <a:ext cx="560"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11" name="Rectangle 1376"/>
              <p:cNvSpPr>
                <a:spLocks noChangeArrowheads="1"/>
              </p:cNvSpPr>
              <p:nvPr/>
            </p:nvSpPr>
            <p:spPr bwMode="auto">
              <a:xfrm>
                <a:off x="1479" y="1879"/>
                <a:ext cx="294"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2" name="Rectangle 1377"/>
              <p:cNvSpPr>
                <a:spLocks noChangeArrowheads="1"/>
              </p:cNvSpPr>
              <p:nvPr/>
            </p:nvSpPr>
            <p:spPr bwMode="auto">
              <a:xfrm>
                <a:off x="1773" y="1879"/>
                <a:ext cx="13"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3" name="Rectangle 1378"/>
              <p:cNvSpPr>
                <a:spLocks noChangeArrowheads="1"/>
              </p:cNvSpPr>
              <p:nvPr/>
            </p:nvSpPr>
            <p:spPr bwMode="auto">
              <a:xfrm>
                <a:off x="1786" y="1879"/>
                <a:ext cx="16"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4" name="Rectangle 1379"/>
              <p:cNvSpPr>
                <a:spLocks noChangeArrowheads="1"/>
              </p:cNvSpPr>
              <p:nvPr/>
            </p:nvSpPr>
            <p:spPr bwMode="auto">
              <a:xfrm>
                <a:off x="1802" y="1879"/>
                <a:ext cx="16"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5" name="Rectangle 1380"/>
              <p:cNvSpPr>
                <a:spLocks noChangeArrowheads="1"/>
              </p:cNvSpPr>
              <p:nvPr/>
            </p:nvSpPr>
            <p:spPr bwMode="auto">
              <a:xfrm>
                <a:off x="1818" y="1879"/>
                <a:ext cx="17"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6" name="Rectangle 1381"/>
              <p:cNvSpPr>
                <a:spLocks noChangeArrowheads="1"/>
              </p:cNvSpPr>
              <p:nvPr/>
            </p:nvSpPr>
            <p:spPr bwMode="auto">
              <a:xfrm>
                <a:off x="1835" y="1879"/>
                <a:ext cx="12" cy="364"/>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7" name="Rectangle 1382"/>
              <p:cNvSpPr>
                <a:spLocks noChangeArrowheads="1"/>
              </p:cNvSpPr>
              <p:nvPr/>
            </p:nvSpPr>
            <p:spPr bwMode="auto">
              <a:xfrm>
                <a:off x="1847" y="1879"/>
                <a:ext cx="16"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8" name="Rectangle 1383"/>
              <p:cNvSpPr>
                <a:spLocks noChangeArrowheads="1"/>
              </p:cNvSpPr>
              <p:nvPr/>
            </p:nvSpPr>
            <p:spPr bwMode="auto">
              <a:xfrm>
                <a:off x="1863" y="1879"/>
                <a:ext cx="17"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9" name="Rectangle 1384"/>
              <p:cNvSpPr>
                <a:spLocks noChangeArrowheads="1"/>
              </p:cNvSpPr>
              <p:nvPr/>
            </p:nvSpPr>
            <p:spPr bwMode="auto">
              <a:xfrm>
                <a:off x="1880" y="1879"/>
                <a:ext cx="16" cy="364"/>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0" name="Rectangle 1385"/>
              <p:cNvSpPr>
                <a:spLocks noChangeArrowheads="1"/>
              </p:cNvSpPr>
              <p:nvPr/>
            </p:nvSpPr>
            <p:spPr bwMode="auto">
              <a:xfrm>
                <a:off x="1896" y="1879"/>
                <a:ext cx="16"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1" name="Rectangle 1386"/>
              <p:cNvSpPr>
                <a:spLocks noChangeArrowheads="1"/>
              </p:cNvSpPr>
              <p:nvPr/>
            </p:nvSpPr>
            <p:spPr bwMode="auto">
              <a:xfrm>
                <a:off x="1912" y="1879"/>
                <a:ext cx="13"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2" name="Rectangle 1387"/>
              <p:cNvSpPr>
                <a:spLocks noChangeArrowheads="1"/>
              </p:cNvSpPr>
              <p:nvPr/>
            </p:nvSpPr>
            <p:spPr bwMode="auto">
              <a:xfrm>
                <a:off x="1925" y="1879"/>
                <a:ext cx="16" cy="364"/>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3" name="Rectangle 1388"/>
              <p:cNvSpPr>
                <a:spLocks noChangeArrowheads="1"/>
              </p:cNvSpPr>
              <p:nvPr/>
            </p:nvSpPr>
            <p:spPr bwMode="auto">
              <a:xfrm>
                <a:off x="1941" y="1879"/>
                <a:ext cx="12"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4" name="Rectangle 1389"/>
              <p:cNvSpPr>
                <a:spLocks noChangeArrowheads="1"/>
              </p:cNvSpPr>
              <p:nvPr/>
            </p:nvSpPr>
            <p:spPr bwMode="auto">
              <a:xfrm>
                <a:off x="1953" y="1879"/>
                <a:ext cx="17"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5" name="Rectangle 1390"/>
              <p:cNvSpPr>
                <a:spLocks noChangeArrowheads="1"/>
              </p:cNvSpPr>
              <p:nvPr/>
            </p:nvSpPr>
            <p:spPr bwMode="auto">
              <a:xfrm>
                <a:off x="1970" y="1879"/>
                <a:ext cx="16"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6" name="Rectangle 1391"/>
              <p:cNvSpPr>
                <a:spLocks noChangeArrowheads="1"/>
              </p:cNvSpPr>
              <p:nvPr/>
            </p:nvSpPr>
            <p:spPr bwMode="auto">
              <a:xfrm>
                <a:off x="1986" y="1879"/>
                <a:ext cx="16"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7" name="Rectangle 1392"/>
              <p:cNvSpPr>
                <a:spLocks noChangeArrowheads="1"/>
              </p:cNvSpPr>
              <p:nvPr/>
            </p:nvSpPr>
            <p:spPr bwMode="auto">
              <a:xfrm>
                <a:off x="2002" y="1879"/>
                <a:ext cx="17"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8" name="Rectangle 1393"/>
              <p:cNvSpPr>
                <a:spLocks noChangeArrowheads="1"/>
              </p:cNvSpPr>
              <p:nvPr/>
            </p:nvSpPr>
            <p:spPr bwMode="auto">
              <a:xfrm>
                <a:off x="2019" y="1879"/>
                <a:ext cx="12"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9" name="Rectangle 1394"/>
              <p:cNvSpPr>
                <a:spLocks noChangeArrowheads="1"/>
              </p:cNvSpPr>
              <p:nvPr/>
            </p:nvSpPr>
            <p:spPr bwMode="auto">
              <a:xfrm>
                <a:off x="2031" y="1879"/>
                <a:ext cx="8"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0" name="Rectangle 1395"/>
              <p:cNvSpPr>
                <a:spLocks noChangeArrowheads="1"/>
              </p:cNvSpPr>
              <p:nvPr/>
            </p:nvSpPr>
            <p:spPr bwMode="auto">
              <a:xfrm>
                <a:off x="1479" y="1879"/>
                <a:ext cx="560"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32" name="Rectangle 1397"/>
              <p:cNvSpPr>
                <a:spLocks noChangeArrowheads="1"/>
              </p:cNvSpPr>
              <p:nvPr/>
            </p:nvSpPr>
            <p:spPr bwMode="auto">
              <a:xfrm>
                <a:off x="1551" y="1905"/>
                <a:ext cx="3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Signal</a:t>
                </a:r>
                <a:br>
                  <a:rPr kumimoji="0" lang="de-DE" altLang="de-DE" sz="1000" b="1" i="0" u="none" strike="noStrike" cap="none" normalizeH="0" baseline="0" dirty="0">
                    <a:ln>
                      <a:noFill/>
                    </a:ln>
                    <a:solidFill>
                      <a:srgbClr val="000000"/>
                    </a:solidFill>
                    <a:effectLst/>
                    <a:latin typeface="Arial" panose="020B0604020202020204" pitchFamily="34" charset="0"/>
                  </a:rPr>
                </a:br>
                <a:r>
                  <a:rPr kumimoji="0" lang="de-DE" altLang="de-DE" sz="1000" b="1" i="0" u="none" strike="noStrike" cap="none" normalizeH="0" baseline="0" dirty="0" err="1">
                    <a:ln>
                      <a:noFill/>
                    </a:ln>
                    <a:solidFill>
                      <a:srgbClr val="000000"/>
                    </a:solidFill>
                    <a:effectLst/>
                    <a:latin typeface="Arial" panose="020B0604020202020204" pitchFamily="34" charset="0"/>
                  </a:rPr>
                  <a:t>Dictionary</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Reference</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33" name="Rectangle 1398"/>
              <p:cNvSpPr>
                <a:spLocks noChangeArrowheads="1"/>
              </p:cNvSpPr>
              <p:nvPr/>
            </p:nvSpPr>
            <p:spPr bwMode="auto">
              <a:xfrm>
                <a:off x="44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4" name="Rectangle 1399"/>
              <p:cNvSpPr>
                <a:spLocks noChangeArrowheads="1"/>
              </p:cNvSpPr>
              <p:nvPr/>
            </p:nvSpPr>
            <p:spPr bwMode="auto">
              <a:xfrm>
                <a:off x="44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35" name="Rectangle 1400"/>
              <p:cNvSpPr>
                <a:spLocks noChangeArrowheads="1"/>
              </p:cNvSpPr>
              <p:nvPr/>
            </p:nvSpPr>
            <p:spPr bwMode="auto">
              <a:xfrm>
                <a:off x="43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6" name="Rectangle 1401"/>
              <p:cNvSpPr>
                <a:spLocks noChangeArrowheads="1"/>
              </p:cNvSpPr>
              <p:nvPr/>
            </p:nvSpPr>
            <p:spPr bwMode="auto">
              <a:xfrm>
                <a:off x="62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7" name="Rectangle 1402"/>
              <p:cNvSpPr>
                <a:spLocks noChangeArrowheads="1"/>
              </p:cNvSpPr>
              <p:nvPr/>
            </p:nvSpPr>
            <p:spPr bwMode="auto">
              <a:xfrm>
                <a:off x="62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8" name="Rectangle 1403"/>
              <p:cNvSpPr>
                <a:spLocks noChangeArrowheads="1"/>
              </p:cNvSpPr>
              <p:nvPr/>
            </p:nvSpPr>
            <p:spPr bwMode="auto">
              <a:xfrm>
                <a:off x="62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9" name="Rectangle 1404"/>
              <p:cNvSpPr>
                <a:spLocks noChangeArrowheads="1"/>
              </p:cNvSpPr>
              <p:nvPr/>
            </p:nvSpPr>
            <p:spPr bwMode="auto">
              <a:xfrm>
                <a:off x="63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0" name="Rectangle 1405"/>
              <p:cNvSpPr>
                <a:spLocks noChangeArrowheads="1"/>
              </p:cNvSpPr>
              <p:nvPr/>
            </p:nvSpPr>
            <p:spPr bwMode="auto">
              <a:xfrm>
                <a:off x="63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1" name="Rectangle 1406"/>
              <p:cNvSpPr>
                <a:spLocks noChangeArrowheads="1"/>
              </p:cNvSpPr>
              <p:nvPr/>
            </p:nvSpPr>
            <p:spPr bwMode="auto">
              <a:xfrm>
                <a:off x="64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2" name="Rectangle 1407"/>
              <p:cNvSpPr>
                <a:spLocks noChangeArrowheads="1"/>
              </p:cNvSpPr>
              <p:nvPr/>
            </p:nvSpPr>
            <p:spPr bwMode="auto">
              <a:xfrm>
                <a:off x="64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3" name="Rectangle 1408"/>
              <p:cNvSpPr>
                <a:spLocks noChangeArrowheads="1"/>
              </p:cNvSpPr>
              <p:nvPr/>
            </p:nvSpPr>
            <p:spPr bwMode="auto">
              <a:xfrm>
                <a:off x="65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4" name="Rectangle 1409"/>
              <p:cNvSpPr>
                <a:spLocks noChangeArrowheads="1"/>
              </p:cNvSpPr>
              <p:nvPr/>
            </p:nvSpPr>
            <p:spPr bwMode="auto">
              <a:xfrm>
                <a:off x="65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5" name="Rectangle 1410"/>
              <p:cNvSpPr>
                <a:spLocks noChangeArrowheads="1"/>
              </p:cNvSpPr>
              <p:nvPr/>
            </p:nvSpPr>
            <p:spPr bwMode="auto">
              <a:xfrm>
                <a:off x="66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6" name="Rectangle 1411"/>
              <p:cNvSpPr>
                <a:spLocks noChangeArrowheads="1"/>
              </p:cNvSpPr>
              <p:nvPr/>
            </p:nvSpPr>
            <p:spPr bwMode="auto">
              <a:xfrm>
                <a:off x="66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7" name="Rectangle 1412"/>
              <p:cNvSpPr>
                <a:spLocks noChangeArrowheads="1"/>
              </p:cNvSpPr>
              <p:nvPr/>
            </p:nvSpPr>
            <p:spPr bwMode="auto">
              <a:xfrm>
                <a:off x="67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8" name="Rectangle 1413"/>
              <p:cNvSpPr>
                <a:spLocks noChangeArrowheads="1"/>
              </p:cNvSpPr>
              <p:nvPr/>
            </p:nvSpPr>
            <p:spPr bwMode="auto">
              <a:xfrm>
                <a:off x="67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050" name="Rectangle 1415"/>
            <p:cNvSpPr>
              <a:spLocks noChangeArrowheads="1"/>
            </p:cNvSpPr>
            <p:nvPr/>
          </p:nvSpPr>
          <p:spPr bwMode="auto">
            <a:xfrm>
              <a:off x="68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1" name="Rectangle 1416"/>
            <p:cNvSpPr>
              <a:spLocks noChangeArrowheads="1"/>
            </p:cNvSpPr>
            <p:nvPr/>
          </p:nvSpPr>
          <p:spPr bwMode="auto">
            <a:xfrm>
              <a:off x="68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2" name="Rectangle 1417"/>
            <p:cNvSpPr>
              <a:spLocks noChangeArrowheads="1"/>
            </p:cNvSpPr>
            <p:nvPr/>
          </p:nvSpPr>
          <p:spPr bwMode="auto">
            <a:xfrm>
              <a:off x="68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3" name="Rectangle 1418"/>
            <p:cNvSpPr>
              <a:spLocks noChangeArrowheads="1"/>
            </p:cNvSpPr>
            <p:nvPr/>
          </p:nvSpPr>
          <p:spPr bwMode="auto">
            <a:xfrm>
              <a:off x="69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4" name="Rectangle 1419"/>
            <p:cNvSpPr>
              <a:spLocks noChangeArrowheads="1"/>
            </p:cNvSpPr>
            <p:nvPr/>
          </p:nvSpPr>
          <p:spPr bwMode="auto">
            <a:xfrm>
              <a:off x="69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5" name="Rectangle 1420"/>
            <p:cNvSpPr>
              <a:spLocks noChangeArrowheads="1"/>
            </p:cNvSpPr>
            <p:nvPr/>
          </p:nvSpPr>
          <p:spPr bwMode="auto">
            <a:xfrm>
              <a:off x="701"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6" name="Rectangle 1421"/>
            <p:cNvSpPr>
              <a:spLocks noChangeArrowheads="1"/>
            </p:cNvSpPr>
            <p:nvPr/>
          </p:nvSpPr>
          <p:spPr bwMode="auto">
            <a:xfrm>
              <a:off x="705" y="1879"/>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7" name="Rectangle 1422"/>
            <p:cNvSpPr>
              <a:spLocks noChangeArrowheads="1"/>
            </p:cNvSpPr>
            <p:nvPr/>
          </p:nvSpPr>
          <p:spPr bwMode="auto">
            <a:xfrm>
              <a:off x="71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8" name="Rectangle 1423"/>
            <p:cNvSpPr>
              <a:spLocks noChangeArrowheads="1"/>
            </p:cNvSpPr>
            <p:nvPr/>
          </p:nvSpPr>
          <p:spPr bwMode="auto">
            <a:xfrm>
              <a:off x="71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9" name="Rectangle 1424"/>
            <p:cNvSpPr>
              <a:spLocks noChangeArrowheads="1"/>
            </p:cNvSpPr>
            <p:nvPr/>
          </p:nvSpPr>
          <p:spPr bwMode="auto">
            <a:xfrm>
              <a:off x="71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0" name="Rectangle 1425"/>
            <p:cNvSpPr>
              <a:spLocks noChangeArrowheads="1"/>
            </p:cNvSpPr>
            <p:nvPr/>
          </p:nvSpPr>
          <p:spPr bwMode="auto">
            <a:xfrm>
              <a:off x="72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1" name="Rectangle 1426"/>
            <p:cNvSpPr>
              <a:spLocks noChangeArrowheads="1"/>
            </p:cNvSpPr>
            <p:nvPr/>
          </p:nvSpPr>
          <p:spPr bwMode="auto">
            <a:xfrm>
              <a:off x="72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2" name="Rectangle 1427"/>
            <p:cNvSpPr>
              <a:spLocks noChangeArrowheads="1"/>
            </p:cNvSpPr>
            <p:nvPr/>
          </p:nvSpPr>
          <p:spPr bwMode="auto">
            <a:xfrm>
              <a:off x="73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3" name="Rectangle 1428"/>
            <p:cNvSpPr>
              <a:spLocks noChangeArrowheads="1"/>
            </p:cNvSpPr>
            <p:nvPr/>
          </p:nvSpPr>
          <p:spPr bwMode="auto">
            <a:xfrm>
              <a:off x="73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4" name="Rectangle 1429"/>
            <p:cNvSpPr>
              <a:spLocks noChangeArrowheads="1"/>
            </p:cNvSpPr>
            <p:nvPr/>
          </p:nvSpPr>
          <p:spPr bwMode="auto">
            <a:xfrm>
              <a:off x="74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5" name="Rectangle 1430"/>
            <p:cNvSpPr>
              <a:spLocks noChangeArrowheads="1"/>
            </p:cNvSpPr>
            <p:nvPr/>
          </p:nvSpPr>
          <p:spPr bwMode="auto">
            <a:xfrm>
              <a:off x="746"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6" name="Rectangle 1431"/>
            <p:cNvSpPr>
              <a:spLocks noChangeArrowheads="1"/>
            </p:cNvSpPr>
            <p:nvPr/>
          </p:nvSpPr>
          <p:spPr bwMode="auto">
            <a:xfrm>
              <a:off x="750" y="1879"/>
              <a:ext cx="5"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7" name="Rectangle 1432"/>
            <p:cNvSpPr>
              <a:spLocks noChangeArrowheads="1"/>
            </p:cNvSpPr>
            <p:nvPr/>
          </p:nvSpPr>
          <p:spPr bwMode="auto">
            <a:xfrm>
              <a:off x="75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8" name="Rectangle 1433"/>
            <p:cNvSpPr>
              <a:spLocks noChangeArrowheads="1"/>
            </p:cNvSpPr>
            <p:nvPr/>
          </p:nvSpPr>
          <p:spPr bwMode="auto">
            <a:xfrm>
              <a:off x="75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9" name="Rectangle 1434"/>
            <p:cNvSpPr>
              <a:spLocks noChangeArrowheads="1"/>
            </p:cNvSpPr>
            <p:nvPr/>
          </p:nvSpPr>
          <p:spPr bwMode="auto">
            <a:xfrm>
              <a:off x="76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0" name="Rectangle 1435"/>
            <p:cNvSpPr>
              <a:spLocks noChangeArrowheads="1"/>
            </p:cNvSpPr>
            <p:nvPr/>
          </p:nvSpPr>
          <p:spPr bwMode="auto">
            <a:xfrm>
              <a:off x="77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1" name="Rectangle 1436"/>
            <p:cNvSpPr>
              <a:spLocks noChangeArrowheads="1"/>
            </p:cNvSpPr>
            <p:nvPr/>
          </p:nvSpPr>
          <p:spPr bwMode="auto">
            <a:xfrm>
              <a:off x="77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2" name="Rectangle 1437"/>
            <p:cNvSpPr>
              <a:spLocks noChangeArrowheads="1"/>
            </p:cNvSpPr>
            <p:nvPr/>
          </p:nvSpPr>
          <p:spPr bwMode="auto">
            <a:xfrm>
              <a:off x="78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3" name="Rectangle 1438"/>
            <p:cNvSpPr>
              <a:spLocks noChangeArrowheads="1"/>
            </p:cNvSpPr>
            <p:nvPr/>
          </p:nvSpPr>
          <p:spPr bwMode="auto">
            <a:xfrm>
              <a:off x="78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4" name="Rectangle 1439"/>
            <p:cNvSpPr>
              <a:spLocks noChangeArrowheads="1"/>
            </p:cNvSpPr>
            <p:nvPr/>
          </p:nvSpPr>
          <p:spPr bwMode="auto">
            <a:xfrm>
              <a:off x="791"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5" name="Rectangle 1440"/>
            <p:cNvSpPr>
              <a:spLocks noChangeArrowheads="1"/>
            </p:cNvSpPr>
            <p:nvPr/>
          </p:nvSpPr>
          <p:spPr bwMode="auto">
            <a:xfrm>
              <a:off x="431"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77" name="Rectangle 1442"/>
            <p:cNvSpPr>
              <a:spLocks noChangeArrowheads="1"/>
            </p:cNvSpPr>
            <p:nvPr/>
          </p:nvSpPr>
          <p:spPr bwMode="auto">
            <a:xfrm>
              <a:off x="493" y="1883"/>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Signal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Dictio</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nary</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078" name="Line 1443"/>
            <p:cNvSpPr>
              <a:spLocks noChangeShapeType="1"/>
            </p:cNvSpPr>
            <p:nvPr/>
          </p:nvSpPr>
          <p:spPr bwMode="auto">
            <a:xfrm flipH="1">
              <a:off x="1908" y="962"/>
              <a:ext cx="5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79" name="Freeform 1444"/>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0" name="Freeform 1445"/>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1" name="Freeform 1446"/>
            <p:cNvSpPr>
              <a:spLocks noEditPoints="1"/>
            </p:cNvSpPr>
            <p:nvPr/>
          </p:nvSpPr>
          <p:spPr bwMode="auto">
            <a:xfrm>
              <a:off x="2358" y="938"/>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2" name="Rectangle 1447"/>
            <p:cNvSpPr>
              <a:spLocks noChangeArrowheads="1"/>
            </p:cNvSpPr>
            <p:nvPr/>
          </p:nvSpPr>
          <p:spPr bwMode="auto">
            <a:xfrm>
              <a:off x="2342" y="9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3" name="Rectangle 1448"/>
            <p:cNvSpPr>
              <a:spLocks noChangeArrowheads="1"/>
            </p:cNvSpPr>
            <p:nvPr/>
          </p:nvSpPr>
          <p:spPr bwMode="auto">
            <a:xfrm>
              <a:off x="1974" y="905"/>
              <a:ext cx="41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ParameterMappings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4" name="Line 1449"/>
            <p:cNvSpPr>
              <a:spLocks noChangeShapeType="1"/>
            </p:cNvSpPr>
            <p:nvPr/>
          </p:nvSpPr>
          <p:spPr bwMode="auto">
            <a:xfrm>
              <a:off x="1761" y="1146"/>
              <a:ext cx="0" cy="164"/>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5" name="Freeform 1450"/>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6" name="Freeform 1451"/>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7" name="Freeform 1452"/>
            <p:cNvSpPr>
              <a:spLocks noEditPoints="1"/>
            </p:cNvSpPr>
            <p:nvPr/>
          </p:nvSpPr>
          <p:spPr bwMode="auto">
            <a:xfrm>
              <a:off x="1736" y="1146"/>
              <a:ext cx="50" cy="62"/>
            </a:xfrm>
            <a:custGeom>
              <a:avLst/>
              <a:gdLst>
                <a:gd name="T0" fmla="*/ 25 w 50"/>
                <a:gd name="T1" fmla="*/ 0 h 62"/>
                <a:gd name="T2" fmla="*/ 0 w 50"/>
                <a:gd name="T3" fmla="*/ 62 h 62"/>
                <a:gd name="T4" fmla="*/ 25 w 50"/>
                <a:gd name="T5" fmla="*/ 0 h 62"/>
                <a:gd name="T6" fmla="*/ 50 w 50"/>
                <a:gd name="T7" fmla="*/ 62 h 62"/>
              </a:gdLst>
              <a:ahLst/>
              <a:cxnLst>
                <a:cxn ang="0">
                  <a:pos x="T0" y="T1"/>
                </a:cxn>
                <a:cxn ang="0">
                  <a:pos x="T2" y="T3"/>
                </a:cxn>
                <a:cxn ang="0">
                  <a:pos x="T4" y="T5"/>
                </a:cxn>
                <a:cxn ang="0">
                  <a:pos x="T6" y="T7"/>
                </a:cxn>
              </a:cxnLst>
              <a:rect l="0" t="0" r="r" b="b"/>
              <a:pathLst>
                <a:path w="50" h="62">
                  <a:moveTo>
                    <a:pt x="25" y="0"/>
                  </a:moveTo>
                  <a:lnTo>
                    <a:pt x="0" y="62"/>
                  </a:lnTo>
                  <a:moveTo>
                    <a:pt x="25" y="0"/>
                  </a:moveTo>
                  <a:lnTo>
                    <a:pt x="5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8" name="Rectangle 1453"/>
            <p:cNvSpPr>
              <a:spLocks noChangeArrowheads="1"/>
            </p:cNvSpPr>
            <p:nvPr/>
          </p:nvSpPr>
          <p:spPr bwMode="auto">
            <a:xfrm>
              <a:off x="1794" y="116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9" name="Rectangle 1454"/>
            <p:cNvSpPr>
              <a:spLocks noChangeArrowheads="1"/>
            </p:cNvSpPr>
            <p:nvPr/>
          </p:nvSpPr>
          <p:spPr bwMode="auto">
            <a:xfrm>
              <a:off x="1814" y="1208"/>
              <a:ext cx="39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ParameterBindings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0" name="Line 1455"/>
            <p:cNvSpPr>
              <a:spLocks noChangeShapeType="1"/>
            </p:cNvSpPr>
            <p:nvPr/>
          </p:nvSpPr>
          <p:spPr bwMode="auto">
            <a:xfrm>
              <a:off x="1577" y="2767"/>
              <a:ext cx="113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1" name="Line 1456"/>
            <p:cNvSpPr>
              <a:spLocks noChangeShapeType="1"/>
            </p:cNvSpPr>
            <p:nvPr/>
          </p:nvSpPr>
          <p:spPr bwMode="auto">
            <a:xfrm flipV="1">
              <a:off x="2710" y="1678"/>
              <a:ext cx="0" cy="10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2" name="Freeform 1457"/>
            <p:cNvSpPr>
              <a:spLocks noEditPoints="1"/>
            </p:cNvSpPr>
            <p:nvPr/>
          </p:nvSpPr>
          <p:spPr bwMode="auto">
            <a:xfrm>
              <a:off x="2686"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3" name="Rectangle 1458"/>
            <p:cNvSpPr>
              <a:spLocks noChangeArrowheads="1"/>
            </p:cNvSpPr>
            <p:nvPr/>
          </p:nvSpPr>
          <p:spPr bwMode="auto">
            <a:xfrm>
              <a:off x="1589" y="278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4" name="Rectangle 1459"/>
            <p:cNvSpPr>
              <a:spLocks noChangeArrowheads="1"/>
            </p:cNvSpPr>
            <p:nvPr/>
          </p:nvSpPr>
          <p:spPr bwMode="auto">
            <a:xfrm>
              <a:off x="2673" y="2165"/>
              <a:ext cx="9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end</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5" name="Rectangle 1460"/>
            <p:cNvSpPr>
              <a:spLocks noChangeArrowheads="1"/>
            </p:cNvSpPr>
            <p:nvPr/>
          </p:nvSpPr>
          <p:spPr bwMode="auto">
            <a:xfrm>
              <a:off x="2759"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6" name="Line 1461"/>
            <p:cNvSpPr>
              <a:spLocks noChangeShapeType="1"/>
            </p:cNvSpPr>
            <p:nvPr/>
          </p:nvSpPr>
          <p:spPr bwMode="auto">
            <a:xfrm flipH="1">
              <a:off x="894" y="1944"/>
              <a:ext cx="11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7" name="Line 1462"/>
            <p:cNvSpPr>
              <a:spLocks noChangeShapeType="1"/>
            </p:cNvSpPr>
            <p:nvPr/>
          </p:nvSpPr>
          <p:spPr bwMode="auto">
            <a:xfrm flipV="1">
              <a:off x="894" y="1155"/>
              <a:ext cx="0" cy="7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8" name="Freeform 1463"/>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9" name="Freeform 1464"/>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0" name="Freeform 1465"/>
            <p:cNvSpPr>
              <a:spLocks noEditPoints="1"/>
            </p:cNvSpPr>
            <p:nvPr/>
          </p:nvSpPr>
          <p:spPr bwMode="auto">
            <a:xfrm>
              <a:off x="951" y="192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1" name="Rectangle 1466"/>
            <p:cNvSpPr>
              <a:spLocks noChangeArrowheads="1"/>
            </p:cNvSpPr>
            <p:nvPr/>
          </p:nvSpPr>
          <p:spPr bwMode="auto">
            <a:xfrm>
              <a:off x="845" y="1957"/>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2" name="Line 1467"/>
            <p:cNvSpPr>
              <a:spLocks noChangeShapeType="1"/>
            </p:cNvSpPr>
            <p:nvPr/>
          </p:nvSpPr>
          <p:spPr bwMode="auto">
            <a:xfrm flipV="1">
              <a:off x="1196" y="2247"/>
              <a:ext cx="0" cy="242"/>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3" name="Freeform 1468"/>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4" name="Freeform 1469"/>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5" name="Freeform 1470"/>
            <p:cNvSpPr>
              <a:spLocks noEditPoints="1"/>
            </p:cNvSpPr>
            <p:nvPr/>
          </p:nvSpPr>
          <p:spPr bwMode="auto">
            <a:xfrm>
              <a:off x="1172" y="2427"/>
              <a:ext cx="49" cy="62"/>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6" name="Rectangle 1471"/>
            <p:cNvSpPr>
              <a:spLocks noChangeArrowheads="1"/>
            </p:cNvSpPr>
            <p:nvPr/>
          </p:nvSpPr>
          <p:spPr bwMode="auto">
            <a:xfrm>
              <a:off x="1209" y="2419"/>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7" name="Rectangle 1472"/>
            <p:cNvSpPr>
              <a:spLocks noChangeArrowheads="1"/>
            </p:cNvSpPr>
            <p:nvPr/>
          </p:nvSpPr>
          <p:spPr bwMode="auto">
            <a:xfrm>
              <a:off x="1078" y="2349"/>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Connections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8" name="Line 1473"/>
            <p:cNvSpPr>
              <a:spLocks noChangeShapeType="1"/>
            </p:cNvSpPr>
            <p:nvPr/>
          </p:nvSpPr>
          <p:spPr bwMode="auto">
            <a:xfrm flipH="1">
              <a:off x="1945" y="1494"/>
              <a:ext cx="49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9" name="Freeform 1474"/>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0" name="Freeform 1475"/>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1" name="Freeform 1476"/>
            <p:cNvSpPr>
              <a:spLocks noEditPoints="1"/>
            </p:cNvSpPr>
            <p:nvPr/>
          </p:nvSpPr>
          <p:spPr bwMode="auto">
            <a:xfrm>
              <a:off x="2379" y="147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2" name="Rectangle 1477"/>
            <p:cNvSpPr>
              <a:spLocks noChangeArrowheads="1"/>
            </p:cNvSpPr>
            <p:nvPr/>
          </p:nvSpPr>
          <p:spPr bwMode="auto">
            <a:xfrm>
              <a:off x="2362"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13" name="Rectangle 1478"/>
            <p:cNvSpPr>
              <a:spLocks noChangeArrowheads="1"/>
            </p:cNvSpPr>
            <p:nvPr/>
          </p:nvSpPr>
          <p:spPr bwMode="auto">
            <a:xfrm>
              <a:off x="2088" y="1437"/>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Connectors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14" name="Line 1479"/>
            <p:cNvSpPr>
              <a:spLocks noChangeShapeType="1"/>
            </p:cNvSpPr>
            <p:nvPr/>
          </p:nvSpPr>
          <p:spPr bwMode="auto">
            <a:xfrm flipH="1">
              <a:off x="1115" y="1494"/>
              <a:ext cx="46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5" name="Line 1480"/>
            <p:cNvSpPr>
              <a:spLocks noChangeShapeType="1"/>
            </p:cNvSpPr>
            <p:nvPr/>
          </p:nvSpPr>
          <p:spPr bwMode="auto">
            <a:xfrm>
              <a:off x="1115" y="1494"/>
              <a:ext cx="0" cy="38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6" name="Freeform 1481"/>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7" name="Freeform 1482"/>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8" name="Freeform 1483"/>
            <p:cNvSpPr>
              <a:spLocks noEditPoints="1"/>
            </p:cNvSpPr>
            <p:nvPr/>
          </p:nvSpPr>
          <p:spPr bwMode="auto">
            <a:xfrm>
              <a:off x="1515" y="1470"/>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9" name="Rectangle 1484"/>
            <p:cNvSpPr>
              <a:spLocks noChangeArrowheads="1"/>
            </p:cNvSpPr>
            <p:nvPr/>
          </p:nvSpPr>
          <p:spPr bwMode="auto">
            <a:xfrm>
              <a:off x="1499"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0" name="Rectangle 1485"/>
            <p:cNvSpPr>
              <a:spLocks noChangeArrowheads="1"/>
            </p:cNvSpPr>
            <p:nvPr/>
          </p:nvSpPr>
          <p:spPr bwMode="auto">
            <a:xfrm>
              <a:off x="1025" y="1629"/>
              <a:ext cx="200"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Elements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1" name="Line 1486"/>
            <p:cNvSpPr>
              <a:spLocks noChangeShapeType="1"/>
            </p:cNvSpPr>
            <p:nvPr/>
          </p:nvSpPr>
          <p:spPr bwMode="auto">
            <a:xfrm>
              <a:off x="1577" y="2624"/>
              <a:ext cx="1014"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2" name="Line 1487"/>
            <p:cNvSpPr>
              <a:spLocks noChangeShapeType="1"/>
            </p:cNvSpPr>
            <p:nvPr/>
          </p:nvSpPr>
          <p:spPr bwMode="auto">
            <a:xfrm flipV="1">
              <a:off x="2591" y="1678"/>
              <a:ext cx="0" cy="94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3" name="Freeform 1488"/>
            <p:cNvSpPr>
              <a:spLocks noEditPoints="1"/>
            </p:cNvSpPr>
            <p:nvPr/>
          </p:nvSpPr>
          <p:spPr bwMode="auto">
            <a:xfrm>
              <a:off x="2567"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4" name="Rectangle 1489"/>
            <p:cNvSpPr>
              <a:spLocks noChangeArrowheads="1"/>
            </p:cNvSpPr>
            <p:nvPr/>
          </p:nvSpPr>
          <p:spPr bwMode="auto">
            <a:xfrm>
              <a:off x="1589" y="2644"/>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5" name="Rectangle 1490"/>
            <p:cNvSpPr>
              <a:spLocks noChangeArrowheads="1"/>
            </p:cNvSpPr>
            <p:nvPr/>
          </p:nvSpPr>
          <p:spPr bwMode="auto">
            <a:xfrm>
              <a:off x="2555" y="2096"/>
              <a:ext cx="10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start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6" name="Rectangle 1491"/>
            <p:cNvSpPr>
              <a:spLocks noChangeArrowheads="1"/>
            </p:cNvSpPr>
            <p:nvPr/>
          </p:nvSpPr>
          <p:spPr bwMode="auto">
            <a:xfrm>
              <a:off x="2641"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7" name="Line 1492"/>
            <p:cNvSpPr>
              <a:spLocks noChangeShapeType="1"/>
            </p:cNvSpPr>
            <p:nvPr/>
          </p:nvSpPr>
          <p:spPr bwMode="auto">
            <a:xfrm flipV="1">
              <a:off x="2326"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8" name="Line 1493"/>
            <p:cNvSpPr>
              <a:spLocks noChangeShapeType="1"/>
            </p:cNvSpPr>
            <p:nvPr/>
          </p:nvSpPr>
          <p:spPr bwMode="auto">
            <a:xfrm flipH="1">
              <a:off x="1761" y="1793"/>
              <a:ext cx="56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9" name="Line 1494"/>
            <p:cNvSpPr>
              <a:spLocks noChangeShapeType="1"/>
            </p:cNvSpPr>
            <p:nvPr/>
          </p:nvSpPr>
          <p:spPr bwMode="auto">
            <a:xfrm flipV="1">
              <a:off x="1761" y="1678"/>
              <a:ext cx="0" cy="11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0" name="Freeform 1495"/>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1" name="Freeform 1496"/>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2" name="Line 1497"/>
            <p:cNvSpPr>
              <a:spLocks noChangeShapeType="1"/>
            </p:cNvSpPr>
            <p:nvPr/>
          </p:nvSpPr>
          <p:spPr bwMode="auto">
            <a:xfrm flipV="1">
              <a:off x="1184"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3" name="Line 1498"/>
            <p:cNvSpPr>
              <a:spLocks noChangeShapeType="1"/>
            </p:cNvSpPr>
            <p:nvPr/>
          </p:nvSpPr>
          <p:spPr bwMode="auto">
            <a:xfrm>
              <a:off x="1184" y="1793"/>
              <a:ext cx="577"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4" name="Line 1499"/>
            <p:cNvSpPr>
              <a:spLocks noChangeShapeType="1"/>
            </p:cNvSpPr>
            <p:nvPr/>
          </p:nvSpPr>
          <p:spPr bwMode="auto">
            <a:xfrm flipV="1">
              <a:off x="1761" y="1678"/>
              <a:ext cx="0" cy="201"/>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5" name="Freeform 1500"/>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6" name="Freeform 1501"/>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7" name="Line 1502"/>
            <p:cNvSpPr>
              <a:spLocks noChangeShapeType="1"/>
            </p:cNvSpPr>
            <p:nvPr/>
          </p:nvSpPr>
          <p:spPr bwMode="auto">
            <a:xfrm>
              <a:off x="800" y="2063"/>
              <a:ext cx="2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8" name="Freeform 1503"/>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9" name="Freeform 1504"/>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0" name="Freeform 1505"/>
            <p:cNvSpPr>
              <a:spLocks noEditPoints="1"/>
            </p:cNvSpPr>
            <p:nvPr/>
          </p:nvSpPr>
          <p:spPr bwMode="auto">
            <a:xfrm>
              <a:off x="800" y="2038"/>
              <a:ext cx="61" cy="50"/>
            </a:xfrm>
            <a:custGeom>
              <a:avLst/>
              <a:gdLst>
                <a:gd name="T0" fmla="*/ 0 w 61"/>
                <a:gd name="T1" fmla="*/ 25 h 50"/>
                <a:gd name="T2" fmla="*/ 61 w 61"/>
                <a:gd name="T3" fmla="*/ 50 h 50"/>
                <a:gd name="T4" fmla="*/ 0 w 61"/>
                <a:gd name="T5" fmla="*/ 25 h 50"/>
                <a:gd name="T6" fmla="*/ 61 w 61"/>
                <a:gd name="T7" fmla="*/ 0 h 50"/>
              </a:gdLst>
              <a:ahLst/>
              <a:cxnLst>
                <a:cxn ang="0">
                  <a:pos x="T0" y="T1"/>
                </a:cxn>
                <a:cxn ang="0">
                  <a:pos x="T2" y="T3"/>
                </a:cxn>
                <a:cxn ang="0">
                  <a:pos x="T4" y="T5"/>
                </a:cxn>
                <a:cxn ang="0">
                  <a:pos x="T6" y="T7"/>
                </a:cxn>
              </a:cxnLst>
              <a:rect l="0" t="0" r="r" b="b"/>
              <a:pathLst>
                <a:path w="61" h="50">
                  <a:moveTo>
                    <a:pt x="0" y="25"/>
                  </a:moveTo>
                  <a:lnTo>
                    <a:pt x="61" y="50"/>
                  </a:lnTo>
                  <a:moveTo>
                    <a:pt x="0" y="25"/>
                  </a:moveTo>
                  <a:lnTo>
                    <a:pt x="61"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1" name="Rectangle 1506"/>
            <p:cNvSpPr>
              <a:spLocks noChangeArrowheads="1"/>
            </p:cNvSpPr>
            <p:nvPr/>
          </p:nvSpPr>
          <p:spPr bwMode="auto">
            <a:xfrm>
              <a:off x="812" y="20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2" name="Rectangle 1507"/>
            <p:cNvSpPr>
              <a:spLocks noChangeArrowheads="1"/>
            </p:cNvSpPr>
            <p:nvPr/>
          </p:nvSpPr>
          <p:spPr bwMode="auto">
            <a:xfrm>
              <a:off x="734" y="2247"/>
              <a:ext cx="3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SignalDictionaries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3" name="Line 1508"/>
            <p:cNvSpPr>
              <a:spLocks noChangeShapeType="1"/>
            </p:cNvSpPr>
            <p:nvPr/>
          </p:nvSpPr>
          <p:spPr bwMode="auto">
            <a:xfrm>
              <a:off x="611"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4" name="Freeform 1509"/>
            <p:cNvSpPr>
              <a:spLocks/>
            </p:cNvSpPr>
            <p:nvPr/>
          </p:nvSpPr>
          <p:spPr bwMode="auto">
            <a:xfrm>
              <a:off x="611" y="2325"/>
              <a:ext cx="1162" cy="20"/>
            </a:xfrm>
            <a:custGeom>
              <a:avLst/>
              <a:gdLst>
                <a:gd name="T0" fmla="*/ 0 w 4544"/>
                <a:gd name="T1" fmla="*/ 0 h 80"/>
                <a:gd name="T2" fmla="*/ 2192 w 4544"/>
                <a:gd name="T3" fmla="*/ 0 h 80"/>
                <a:gd name="T4" fmla="*/ 2192 w 4544"/>
                <a:gd name="T5" fmla="*/ 0 h 80"/>
                <a:gd name="T6" fmla="*/ 2288 w 4544"/>
                <a:gd name="T7" fmla="*/ 80 h 80"/>
                <a:gd name="T8" fmla="*/ 2368 w 4544"/>
                <a:gd name="T9" fmla="*/ 0 h 80"/>
                <a:gd name="T10" fmla="*/ 2368 w 4544"/>
                <a:gd name="T11" fmla="*/ 0 h 80"/>
                <a:gd name="T12" fmla="*/ 4544 w 454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544" h="80">
                  <a:moveTo>
                    <a:pt x="0" y="0"/>
                  </a:moveTo>
                  <a:lnTo>
                    <a:pt x="2192" y="0"/>
                  </a:lnTo>
                  <a:cubicBezTo>
                    <a:pt x="2192" y="0"/>
                    <a:pt x="2192" y="0"/>
                    <a:pt x="2192" y="0"/>
                  </a:cubicBezTo>
                  <a:cubicBezTo>
                    <a:pt x="2192" y="48"/>
                    <a:pt x="2224" y="80"/>
                    <a:pt x="2288" y="80"/>
                  </a:cubicBezTo>
                  <a:cubicBezTo>
                    <a:pt x="2336" y="80"/>
                    <a:pt x="2368" y="48"/>
                    <a:pt x="2368" y="0"/>
                  </a:cubicBezTo>
                  <a:cubicBezTo>
                    <a:pt x="2368" y="0"/>
                    <a:pt x="2368" y="0"/>
                    <a:pt x="2368" y="0"/>
                  </a:cubicBezTo>
                  <a:lnTo>
                    <a:pt x="4544"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5" name="Line 1510"/>
            <p:cNvSpPr>
              <a:spLocks noChangeShapeType="1"/>
            </p:cNvSpPr>
            <p:nvPr/>
          </p:nvSpPr>
          <p:spPr bwMode="auto">
            <a:xfrm flipV="1">
              <a:off x="1773"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6" name="Freeform 1511"/>
            <p:cNvSpPr>
              <a:spLocks noEditPoints="1"/>
            </p:cNvSpPr>
            <p:nvPr/>
          </p:nvSpPr>
          <p:spPr bwMode="auto">
            <a:xfrm>
              <a:off x="587" y="2247"/>
              <a:ext cx="49" cy="61"/>
            </a:xfrm>
            <a:custGeom>
              <a:avLst/>
              <a:gdLst>
                <a:gd name="T0" fmla="*/ 24 w 49"/>
                <a:gd name="T1" fmla="*/ 0 h 61"/>
                <a:gd name="T2" fmla="*/ 0 w 49"/>
                <a:gd name="T3" fmla="*/ 61 h 61"/>
                <a:gd name="T4" fmla="*/ 24 w 49"/>
                <a:gd name="T5" fmla="*/ 0 h 61"/>
                <a:gd name="T6" fmla="*/ 49 w 49"/>
                <a:gd name="T7" fmla="*/ 61 h 61"/>
              </a:gdLst>
              <a:ahLst/>
              <a:cxnLst>
                <a:cxn ang="0">
                  <a:pos x="T0" y="T1"/>
                </a:cxn>
                <a:cxn ang="0">
                  <a:pos x="T2" y="T3"/>
                </a:cxn>
                <a:cxn ang="0">
                  <a:pos x="T4" y="T5"/>
                </a:cxn>
                <a:cxn ang="0">
                  <a:pos x="T6" y="T7"/>
                </a:cxn>
              </a:cxnLst>
              <a:rect l="0" t="0" r="r" b="b"/>
              <a:pathLst>
                <a:path w="49" h="61">
                  <a:moveTo>
                    <a:pt x="24" y="0"/>
                  </a:moveTo>
                  <a:lnTo>
                    <a:pt x="0" y="61"/>
                  </a:lnTo>
                  <a:moveTo>
                    <a:pt x="24" y="0"/>
                  </a:moveTo>
                  <a:lnTo>
                    <a:pt x="49" y="6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7" name="Rectangle 1512"/>
            <p:cNvSpPr>
              <a:spLocks noChangeArrowheads="1"/>
            </p:cNvSpPr>
            <p:nvPr/>
          </p:nvSpPr>
          <p:spPr bwMode="auto">
            <a:xfrm>
              <a:off x="644" y="2268"/>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8" name="Rectangle 1513"/>
            <p:cNvSpPr>
              <a:spLocks noChangeArrowheads="1"/>
            </p:cNvSpPr>
            <p:nvPr/>
          </p:nvSpPr>
          <p:spPr bwMode="auto">
            <a:xfrm>
              <a:off x="1822" y="2268"/>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cxnSp>
        <p:nvCxnSpPr>
          <p:cNvPr id="536" name="Gerade Verbindung mit Pfeil 535"/>
          <p:cNvCxnSpPr>
            <a:stCxn id="1247" idx="3"/>
            <a:endCxn id="527" idx="1"/>
          </p:cNvCxnSpPr>
          <p:nvPr/>
        </p:nvCxnSpPr>
        <p:spPr>
          <a:xfrm flipV="1">
            <a:off x="3013076" y="1198593"/>
            <a:ext cx="2195619" cy="190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p:txBody>
          <a:bodyPr/>
          <a:lstStyle/>
          <a:p>
            <a:r>
              <a:rPr lang="de-DE" dirty="0" err="1"/>
              <a:t>Overview</a:t>
            </a:r>
            <a:r>
              <a:rPr lang="de-DE" dirty="0"/>
              <a:t> </a:t>
            </a:r>
            <a:r>
              <a:rPr lang="de-DE" dirty="0" err="1"/>
              <a:t>of</a:t>
            </a:r>
            <a:r>
              <a:rPr lang="de-DE" dirty="0"/>
              <a:t> File </a:t>
            </a:r>
            <a:r>
              <a:rPr lang="de-DE" dirty="0" err="1"/>
              <a:t>Definitions</a:t>
            </a:r>
            <a:endParaRPr lang="de-DE" dirty="0"/>
          </a:p>
        </p:txBody>
      </p:sp>
      <p:grpSp>
        <p:nvGrpSpPr>
          <p:cNvPr id="13" name="Gruppieren 12"/>
          <p:cNvGrpSpPr/>
          <p:nvPr/>
        </p:nvGrpSpPr>
        <p:grpSpPr>
          <a:xfrm>
            <a:off x="5624253" y="2093550"/>
            <a:ext cx="876300" cy="1286263"/>
            <a:chOff x="5624253" y="2093550"/>
            <a:chExt cx="876300" cy="1286263"/>
          </a:xfrm>
        </p:grpSpPr>
        <p:pic>
          <p:nvPicPr>
            <p:cNvPr id="5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4253" y="209355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9" name="Textfeld 518"/>
            <p:cNvSpPr txBox="1"/>
            <p:nvPr/>
          </p:nvSpPr>
          <p:spPr>
            <a:xfrm>
              <a:off x="5858296" y="3164369"/>
              <a:ext cx="485710" cy="215444"/>
            </a:xfrm>
            <a:prstGeom prst="rect">
              <a:avLst/>
            </a:prstGeom>
            <a:noFill/>
          </p:spPr>
          <p:txBody>
            <a:bodyPr wrap="none" lIns="0" tIns="0" rIns="0" bIns="0" rtlCol="0">
              <a:spAutoFit/>
            </a:bodyPr>
            <a:lstStyle/>
            <a:p>
              <a:pPr>
                <a:spcBef>
                  <a:spcPts val="0"/>
                </a:spcBef>
              </a:pPr>
              <a:r>
                <a:rPr lang="en-US" sz="1400" dirty="0"/>
                <a:t>*.FMU</a:t>
              </a:r>
            </a:p>
          </p:txBody>
        </p:sp>
      </p:grpSp>
      <p:grpSp>
        <p:nvGrpSpPr>
          <p:cNvPr id="9" name="Gruppieren 8"/>
          <p:cNvGrpSpPr/>
          <p:nvPr/>
        </p:nvGrpSpPr>
        <p:grpSpPr>
          <a:xfrm>
            <a:off x="6542936" y="2956106"/>
            <a:ext cx="876300" cy="1269809"/>
            <a:chOff x="5624253" y="3456050"/>
            <a:chExt cx="876300" cy="1269809"/>
          </a:xfrm>
        </p:grpSpPr>
        <p:pic>
          <p:nvPicPr>
            <p:cNvPr id="5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4253" y="345605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5" name="Flussdiagramm: Prozess 514"/>
            <p:cNvSpPr/>
            <p:nvPr/>
          </p:nvSpPr>
          <p:spPr>
            <a:xfrm>
              <a:off x="5662921" y="3765442"/>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SSD</a:t>
              </a:r>
            </a:p>
          </p:txBody>
        </p:sp>
        <p:sp>
          <p:nvSpPr>
            <p:cNvPr id="516" name="Flussdiagramm: Prozess 515"/>
            <p:cNvSpPr/>
            <p:nvPr/>
          </p:nvSpPr>
          <p:spPr>
            <a:xfrm>
              <a:off x="5662921" y="397243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FMU</a:t>
              </a:r>
            </a:p>
          </p:txBody>
        </p:sp>
        <p:sp>
          <p:nvSpPr>
            <p:cNvPr id="517" name="Flussdiagramm: Prozess 516"/>
            <p:cNvSpPr/>
            <p:nvPr/>
          </p:nvSpPr>
          <p:spPr>
            <a:xfrm>
              <a:off x="5662921" y="418397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SSP</a:t>
              </a:r>
            </a:p>
          </p:txBody>
        </p:sp>
        <p:sp>
          <p:nvSpPr>
            <p:cNvPr id="520" name="Textfeld 519"/>
            <p:cNvSpPr txBox="1"/>
            <p:nvPr/>
          </p:nvSpPr>
          <p:spPr>
            <a:xfrm>
              <a:off x="5858295" y="4510415"/>
              <a:ext cx="480901" cy="215444"/>
            </a:xfrm>
            <a:prstGeom prst="rect">
              <a:avLst/>
            </a:prstGeom>
            <a:noFill/>
          </p:spPr>
          <p:txBody>
            <a:bodyPr wrap="none" lIns="0" tIns="0" rIns="0" bIns="0" rtlCol="0">
              <a:spAutoFit/>
            </a:bodyPr>
            <a:lstStyle/>
            <a:p>
              <a:pPr>
                <a:spcBef>
                  <a:spcPts val="0"/>
                </a:spcBef>
              </a:pPr>
              <a:r>
                <a:rPr lang="en-US" sz="1400" dirty="0"/>
                <a:t>*.SSP</a:t>
              </a:r>
            </a:p>
          </p:txBody>
        </p:sp>
      </p:grpSp>
      <p:grpSp>
        <p:nvGrpSpPr>
          <p:cNvPr id="4" name="Gruppieren 3"/>
          <p:cNvGrpSpPr/>
          <p:nvPr/>
        </p:nvGrpSpPr>
        <p:grpSpPr>
          <a:xfrm>
            <a:off x="7308304" y="841471"/>
            <a:ext cx="876300" cy="1269809"/>
            <a:chOff x="6266511" y="794946"/>
            <a:chExt cx="876300" cy="1269809"/>
          </a:xfrm>
        </p:grpSpPr>
        <p:pic>
          <p:nvPicPr>
            <p:cNvPr id="5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6511" y="794946"/>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 name="Flussdiagramm: Prozess 521"/>
            <p:cNvSpPr/>
            <p:nvPr/>
          </p:nvSpPr>
          <p:spPr>
            <a:xfrm>
              <a:off x="6305179" y="11043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Map1</a:t>
              </a:r>
            </a:p>
          </p:txBody>
        </p:sp>
        <p:sp>
          <p:nvSpPr>
            <p:cNvPr id="523" name="Flussdiagramm: Prozess 522"/>
            <p:cNvSpPr/>
            <p:nvPr/>
          </p:nvSpPr>
          <p:spPr>
            <a:xfrm>
              <a:off x="6305179" y="131133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Map2</a:t>
              </a:r>
            </a:p>
          </p:txBody>
        </p:sp>
        <p:sp>
          <p:nvSpPr>
            <p:cNvPr id="524" name="Flussdiagramm: Prozess 523"/>
            <p:cNvSpPr/>
            <p:nvPr/>
          </p:nvSpPr>
          <p:spPr>
            <a:xfrm>
              <a:off x="6305179" y="15228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Trans</a:t>
              </a:r>
            </a:p>
          </p:txBody>
        </p:sp>
        <p:sp>
          <p:nvSpPr>
            <p:cNvPr id="525" name="Textfeld 524"/>
            <p:cNvSpPr txBox="1"/>
            <p:nvPr/>
          </p:nvSpPr>
          <p:spPr>
            <a:xfrm>
              <a:off x="6500553" y="1849311"/>
              <a:ext cx="452047" cy="215444"/>
            </a:xfrm>
            <a:prstGeom prst="rect">
              <a:avLst/>
            </a:prstGeom>
            <a:noFill/>
          </p:spPr>
          <p:txBody>
            <a:bodyPr wrap="none" lIns="0" tIns="0" rIns="0" bIns="0" rtlCol="0">
              <a:spAutoFit/>
            </a:bodyPr>
            <a:lstStyle/>
            <a:p>
              <a:pPr>
                <a:spcBef>
                  <a:spcPts val="0"/>
                </a:spcBef>
              </a:pPr>
              <a:r>
                <a:rPr lang="en-US" sz="1400" dirty="0"/>
                <a:t>*.SSM</a:t>
              </a:r>
            </a:p>
          </p:txBody>
        </p:sp>
      </p:grpSp>
      <p:cxnSp>
        <p:nvCxnSpPr>
          <p:cNvPr id="532" name="Gerade Verbindung mit Pfeil 531"/>
          <p:cNvCxnSpPr>
            <a:stCxn id="1446" idx="3"/>
            <a:endCxn id="518" idx="1"/>
          </p:cNvCxnSpPr>
          <p:nvPr/>
        </p:nvCxnSpPr>
        <p:spPr>
          <a:xfrm flipV="1">
            <a:off x="3997326" y="2636475"/>
            <a:ext cx="1626927" cy="654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4" name="Gerade Verbindung mit Pfeil 533"/>
          <p:cNvCxnSpPr>
            <a:cxnSpLocks/>
            <a:endCxn id="514" idx="1"/>
          </p:cNvCxnSpPr>
          <p:nvPr/>
        </p:nvCxnSpPr>
        <p:spPr>
          <a:xfrm>
            <a:off x="3989388" y="3441395"/>
            <a:ext cx="2553548" cy="57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02" name="Gruppieren 501"/>
          <p:cNvGrpSpPr/>
          <p:nvPr/>
        </p:nvGrpSpPr>
        <p:grpSpPr>
          <a:xfrm>
            <a:off x="4939215" y="3550262"/>
            <a:ext cx="876300" cy="1269809"/>
            <a:chOff x="4867596" y="794946"/>
            <a:chExt cx="876300" cy="1269809"/>
          </a:xfrm>
        </p:grpSpPr>
        <p:pic>
          <p:nvPicPr>
            <p:cNvPr id="5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7596" y="794946"/>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4" name="Flussdiagramm: Prozess 503"/>
            <p:cNvSpPr/>
            <p:nvPr/>
          </p:nvSpPr>
          <p:spPr>
            <a:xfrm>
              <a:off x="4906264" y="131133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Sig2</a:t>
              </a:r>
            </a:p>
          </p:txBody>
        </p:sp>
        <p:sp>
          <p:nvSpPr>
            <p:cNvPr id="505" name="Flussdiagramm: Prozess 504"/>
            <p:cNvSpPr/>
            <p:nvPr/>
          </p:nvSpPr>
          <p:spPr>
            <a:xfrm>
              <a:off x="4906264" y="11043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Sig1</a:t>
              </a:r>
            </a:p>
          </p:txBody>
        </p:sp>
        <p:sp>
          <p:nvSpPr>
            <p:cNvPr id="506" name="Flussdiagramm: Prozess 505"/>
            <p:cNvSpPr/>
            <p:nvPr/>
          </p:nvSpPr>
          <p:spPr>
            <a:xfrm>
              <a:off x="4906264" y="15228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Sig…</a:t>
              </a:r>
            </a:p>
          </p:txBody>
        </p:sp>
        <p:sp>
          <p:nvSpPr>
            <p:cNvPr id="507" name="Textfeld 506"/>
            <p:cNvSpPr txBox="1"/>
            <p:nvPr/>
          </p:nvSpPr>
          <p:spPr>
            <a:xfrm>
              <a:off x="5101638" y="1849311"/>
              <a:ext cx="395942" cy="215444"/>
            </a:xfrm>
            <a:prstGeom prst="rect">
              <a:avLst/>
            </a:prstGeom>
            <a:noFill/>
          </p:spPr>
          <p:txBody>
            <a:bodyPr wrap="none" lIns="0" tIns="0" rIns="0" bIns="0" rtlCol="0">
              <a:spAutoFit/>
            </a:bodyPr>
            <a:lstStyle/>
            <a:p>
              <a:pPr>
                <a:spcBef>
                  <a:spcPts val="0"/>
                </a:spcBef>
              </a:pPr>
              <a:r>
                <a:rPr lang="en-US" sz="1400" dirty="0"/>
                <a:t>*.SSB</a:t>
              </a:r>
            </a:p>
          </p:txBody>
        </p:sp>
      </p:grpSp>
      <p:cxnSp>
        <p:nvCxnSpPr>
          <p:cNvPr id="508" name="Gerade Verbindung mit Pfeil 507"/>
          <p:cNvCxnSpPr>
            <a:cxnSpLocks/>
            <a:endCxn id="503" idx="1"/>
          </p:cNvCxnSpPr>
          <p:nvPr/>
        </p:nvCxnSpPr>
        <p:spPr>
          <a:xfrm>
            <a:off x="1270001" y="3409556"/>
            <a:ext cx="3669214" cy="683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0" name="Fußzeilenplatzhalter 2"/>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3" name="Datumsplatzhalter 2">
            <a:extLst>
              <a:ext uri="{FF2B5EF4-FFF2-40B4-BE49-F238E27FC236}">
                <a16:creationId xmlns:a16="http://schemas.microsoft.com/office/drawing/2014/main" id="{113815BC-A69D-427C-91F8-581D8484F231}"/>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5" name="Foliennummernplatzhalter 4">
            <a:extLst>
              <a:ext uri="{FF2B5EF4-FFF2-40B4-BE49-F238E27FC236}">
                <a16:creationId xmlns:a16="http://schemas.microsoft.com/office/drawing/2014/main" id="{E3EC28BF-6D63-4633-8637-EC709E49071F}"/>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4</a:t>
            </a:fld>
            <a:endParaRPr lang="de-DE" dirty="0"/>
          </a:p>
        </p:txBody>
      </p:sp>
    </p:spTree>
    <p:extLst>
      <p:ext uri="{BB962C8B-B14F-4D97-AF65-F5344CB8AC3E}">
        <p14:creationId xmlns:p14="http://schemas.microsoft.com/office/powerpoint/2010/main" val="42156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3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dirty="0"/>
              <a:t>File Definitions – System Structure Package (*.SSP)</a:t>
            </a:r>
            <a:endParaRPr lang="de-DE"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3159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lussdiagramm: Prozess 6"/>
          <p:cNvSpPr/>
          <p:nvPr/>
        </p:nvSpPr>
        <p:spPr>
          <a:xfrm>
            <a:off x="650228" y="1440982"/>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ts val="1700"/>
              </a:lnSpc>
              <a:spcBef>
                <a:spcPts val="84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SSD</a:t>
            </a:r>
          </a:p>
        </p:txBody>
      </p:sp>
      <p:sp>
        <p:nvSpPr>
          <p:cNvPr id="8" name="Flussdiagramm: Prozess 7"/>
          <p:cNvSpPr/>
          <p:nvPr/>
        </p:nvSpPr>
        <p:spPr>
          <a:xfrm>
            <a:off x="650228" y="16479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ts val="1700"/>
              </a:lnSpc>
              <a:spcBef>
                <a:spcPts val="84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FMU</a:t>
            </a:r>
          </a:p>
        </p:txBody>
      </p:sp>
      <p:sp>
        <p:nvSpPr>
          <p:cNvPr id="9" name="Flussdiagramm: Prozess 8"/>
          <p:cNvSpPr/>
          <p:nvPr/>
        </p:nvSpPr>
        <p:spPr>
          <a:xfrm>
            <a:off x="650228" y="185951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ts val="1700"/>
              </a:lnSpc>
              <a:spcBef>
                <a:spcPts val="84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SSP</a:t>
            </a:r>
          </a:p>
        </p:txBody>
      </p:sp>
      <p:sp>
        <p:nvSpPr>
          <p:cNvPr id="10" name="Textfeld 9"/>
          <p:cNvSpPr txBox="1"/>
          <p:nvPr/>
        </p:nvSpPr>
        <p:spPr>
          <a:xfrm>
            <a:off x="845603" y="2217440"/>
            <a:ext cx="480901"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*.SSP</a:t>
            </a:r>
          </a:p>
        </p:txBody>
      </p:sp>
      <p:pic>
        <p:nvPicPr>
          <p:cNvPr id="11" name="Grafik 10"/>
          <p:cNvPicPr>
            <a:picLocks noChangeAspect="1"/>
          </p:cNvPicPr>
          <p:nvPr/>
        </p:nvPicPr>
        <p:blipFill>
          <a:blip r:embed="rId3" cstate="print"/>
          <a:stretch>
            <a:fillRect/>
          </a:stretch>
        </p:blipFill>
        <p:spPr>
          <a:xfrm>
            <a:off x="467544" y="2602296"/>
            <a:ext cx="3143250" cy="1371600"/>
          </a:xfrm>
          <a:prstGeom prst="rect">
            <a:avLst/>
          </a:prstGeom>
        </p:spPr>
      </p:pic>
      <p:sp>
        <p:nvSpPr>
          <p:cNvPr id="13" name="Inhaltsplatzhalter 6"/>
          <p:cNvSpPr txBox="1">
            <a:spLocks/>
          </p:cNvSpPr>
          <p:nvPr/>
        </p:nvSpPr>
        <p:spPr>
          <a:xfrm>
            <a:off x="4067944" y="1131590"/>
            <a:ext cx="4618856" cy="3240360"/>
          </a:xfrm>
          <a:prstGeom prst="rect">
            <a:avLst/>
          </a:prstGeom>
        </p:spPr>
        <p:txBody>
          <a:bodyPr>
            <a:normAutofit lnSpcReduction="10000"/>
          </a:bodyPr>
          <a:lstStyle>
            <a:lvl1pPr marL="342900" indent="-342900" algn="l" defTabSz="457200" rtl="0" eaLnBrk="1" latinLnBrk="0" hangingPunct="1">
              <a:spcBef>
                <a:spcPct val="20000"/>
              </a:spcBef>
              <a:buClrTx/>
              <a:buSzPct val="70000"/>
              <a:buFont typeface="Wingdings" charset="2"/>
              <a:buChar char="§"/>
              <a:defRPr sz="1600" kern="1200">
                <a:solidFill>
                  <a:srgbClr val="000000"/>
                </a:solidFill>
                <a:latin typeface="Arial"/>
                <a:ea typeface="+mn-ea"/>
                <a:cs typeface="Arial"/>
              </a:defRPr>
            </a:lvl1pPr>
            <a:lvl2pPr marL="742950" indent="-28575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2pPr>
            <a:lvl3pPr marL="11430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3pPr>
            <a:lvl4pPr marL="16002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4pPr>
            <a:lvl5pPr marL="20574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Wingdings" charset="2"/>
              <a:buNone/>
            </a:pPr>
            <a:r>
              <a:rPr lang="en-US" b="1" dirty="0"/>
              <a:t>Use case</a:t>
            </a:r>
          </a:p>
          <a:p>
            <a:pPr>
              <a:spcBef>
                <a:spcPts val="0"/>
              </a:spcBef>
            </a:pPr>
            <a:r>
              <a:rPr lang="en-US" dirty="0"/>
              <a:t>Exchange of Complete Systems with Variants and all Related Resources</a:t>
            </a:r>
          </a:p>
          <a:p>
            <a:pPr marL="0" indent="0">
              <a:spcBef>
                <a:spcPts val="0"/>
              </a:spcBef>
              <a:buFont typeface="Wingdings" charset="2"/>
              <a:buNone/>
            </a:pPr>
            <a:endParaRPr lang="en-US" b="1" dirty="0"/>
          </a:p>
          <a:p>
            <a:pPr marL="0" indent="0">
              <a:spcBef>
                <a:spcPts val="0"/>
              </a:spcBef>
              <a:buFont typeface="Wingdings" charset="2"/>
              <a:buNone/>
            </a:pPr>
            <a:r>
              <a:rPr lang="en-US" b="1" dirty="0"/>
              <a:t>Features</a:t>
            </a:r>
          </a:p>
          <a:p>
            <a:pPr>
              <a:spcBef>
                <a:spcPts val="0"/>
              </a:spcBef>
            </a:pPr>
            <a:r>
              <a:rPr lang="en-US" dirty="0"/>
              <a:t>All information (FMUs, system structure definition, parameters) can be stored in one archive (zip-file)</a:t>
            </a:r>
          </a:p>
          <a:p>
            <a:pPr>
              <a:spcBef>
                <a:spcPts val="0"/>
              </a:spcBef>
            </a:pPr>
            <a:endParaRPr lang="en-US" dirty="0"/>
          </a:p>
          <a:p>
            <a:pPr>
              <a:spcBef>
                <a:spcPts val="0"/>
              </a:spcBef>
            </a:pPr>
            <a:r>
              <a:rPr lang="en-US" dirty="0"/>
              <a:t>Multiple SSDs in one SSP allows for variant modeling</a:t>
            </a:r>
          </a:p>
          <a:p>
            <a:pPr>
              <a:spcBef>
                <a:spcPts val="0"/>
              </a:spcBef>
            </a:pPr>
            <a:endParaRPr lang="en-US" dirty="0"/>
          </a:p>
          <a:p>
            <a:pPr>
              <a:spcBef>
                <a:spcPts val="0"/>
              </a:spcBef>
            </a:pPr>
            <a:r>
              <a:rPr lang="en-US" dirty="0"/>
              <a:t>Common relative URI addressing of content for unified access, integration into PLM/PDM</a:t>
            </a:r>
          </a:p>
        </p:txBody>
      </p:sp>
      <p:sp>
        <p:nvSpPr>
          <p:cNvPr id="4" name="Fußzeilenplatzhalter 3">
            <a:extLst>
              <a:ext uri="{FF2B5EF4-FFF2-40B4-BE49-F238E27FC236}">
                <a16:creationId xmlns:a16="http://schemas.microsoft.com/office/drawing/2014/main" id="{24953BE0-6A9A-4F79-AAEB-B51EDA28FB43}"/>
              </a:ext>
            </a:extLst>
          </p:cNvPr>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5" name="Datumsplatzhalter 4">
            <a:extLst>
              <a:ext uri="{FF2B5EF4-FFF2-40B4-BE49-F238E27FC236}">
                <a16:creationId xmlns:a16="http://schemas.microsoft.com/office/drawing/2014/main" id="{C4B400F9-6286-4472-8B20-0C2DE4B9021C}"/>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12" name="Foliennummernplatzhalter 11">
            <a:extLst>
              <a:ext uri="{FF2B5EF4-FFF2-40B4-BE49-F238E27FC236}">
                <a16:creationId xmlns:a16="http://schemas.microsoft.com/office/drawing/2014/main" id="{64EE23BA-256E-4DCB-8107-5BFD6FF8FBB3}"/>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5</a:t>
            </a:fld>
            <a:endParaRPr lang="de-DE" dirty="0"/>
          </a:p>
        </p:txBody>
      </p:sp>
    </p:spTree>
    <p:extLst>
      <p:ext uri="{BB962C8B-B14F-4D97-AF65-F5344CB8AC3E}">
        <p14:creationId xmlns:p14="http://schemas.microsoft.com/office/powerpoint/2010/main" val="228755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dirty="0"/>
              <a:t>File Definitions – System Structure Definition (*.SSD)</a:t>
            </a:r>
            <a:endParaRPr lang="de-DE" dirty="0"/>
          </a:p>
        </p:txBody>
      </p:sp>
      <p:grpSp>
        <p:nvGrpSpPr>
          <p:cNvPr id="4" name="Group 1012"/>
          <p:cNvGrpSpPr>
            <a:grpSpLocks noChangeAspect="1"/>
          </p:cNvGrpSpPr>
          <p:nvPr/>
        </p:nvGrpSpPr>
        <p:grpSpPr bwMode="auto">
          <a:xfrm>
            <a:off x="506983" y="915566"/>
            <a:ext cx="4137025" cy="3689351"/>
            <a:chOff x="329" y="635"/>
            <a:chExt cx="2606" cy="2324"/>
          </a:xfrm>
        </p:grpSpPr>
        <p:sp>
          <p:nvSpPr>
            <p:cNvPr id="5" name="AutoShape 1011"/>
            <p:cNvSpPr>
              <a:spLocks noChangeAspect="1" noChangeArrowheads="1" noTextEdit="1"/>
            </p:cNvSpPr>
            <p:nvPr/>
          </p:nvSpPr>
          <p:spPr bwMode="auto">
            <a:xfrm>
              <a:off x="329" y="635"/>
              <a:ext cx="2606"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6" name="Group 1213"/>
            <p:cNvGrpSpPr>
              <a:grpSpLocks/>
            </p:cNvGrpSpPr>
            <p:nvPr/>
          </p:nvGrpSpPr>
          <p:grpSpPr bwMode="auto">
            <a:xfrm>
              <a:off x="341" y="647"/>
              <a:ext cx="2582" cy="2300"/>
              <a:chOff x="341" y="647"/>
              <a:chExt cx="2582" cy="2300"/>
            </a:xfrm>
          </p:grpSpPr>
          <p:sp>
            <p:nvSpPr>
              <p:cNvPr id="291" name="Rectangle 1013"/>
              <p:cNvSpPr>
                <a:spLocks noChangeArrowheads="1"/>
              </p:cNvSpPr>
              <p:nvPr/>
            </p:nvSpPr>
            <p:spPr bwMode="auto">
              <a:xfrm>
                <a:off x="341" y="647"/>
                <a:ext cx="2582" cy="2300"/>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2" name="Freeform 1014"/>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3" name="Freeform 1015"/>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4" name="Rectangle 1016"/>
              <p:cNvSpPr>
                <a:spLocks noChangeArrowheads="1"/>
              </p:cNvSpPr>
              <p:nvPr/>
            </p:nvSpPr>
            <p:spPr bwMode="auto">
              <a:xfrm>
                <a:off x="362" y="660"/>
                <a:ext cx="8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SSD</a:t>
                </a:r>
                <a:endParaRPr kumimoji="0" lang="de-DE" altLang="de-DE"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95" name="Rectangle 1017"/>
              <p:cNvSpPr>
                <a:spLocks noChangeArrowheads="1"/>
              </p:cNvSpPr>
              <p:nvPr/>
            </p:nvSpPr>
            <p:spPr bwMode="auto">
              <a:xfrm>
                <a:off x="1025"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6" name="Rectangle 1018"/>
              <p:cNvSpPr>
                <a:spLocks noChangeArrowheads="1"/>
              </p:cNvSpPr>
              <p:nvPr/>
            </p:nvSpPr>
            <p:spPr bwMode="auto">
              <a:xfrm>
                <a:off x="1025"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7" name="Rectangle 1019"/>
              <p:cNvSpPr>
                <a:spLocks noChangeArrowheads="1"/>
              </p:cNvSpPr>
              <p:nvPr/>
            </p:nvSpPr>
            <p:spPr bwMode="auto">
              <a:xfrm>
                <a:off x="1012" y="1879"/>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8" name="Rectangle 1020"/>
              <p:cNvSpPr>
                <a:spLocks noChangeArrowheads="1"/>
              </p:cNvSpPr>
              <p:nvPr/>
            </p:nvSpPr>
            <p:spPr bwMode="auto">
              <a:xfrm>
                <a:off x="1200" y="1879"/>
                <a:ext cx="5"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9" name="Rectangle 1021"/>
              <p:cNvSpPr>
                <a:spLocks noChangeArrowheads="1"/>
              </p:cNvSpPr>
              <p:nvPr/>
            </p:nvSpPr>
            <p:spPr bwMode="auto">
              <a:xfrm>
                <a:off x="1205"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0" name="Rectangle 1022"/>
              <p:cNvSpPr>
                <a:spLocks noChangeArrowheads="1"/>
              </p:cNvSpPr>
              <p:nvPr/>
            </p:nvSpPr>
            <p:spPr bwMode="auto">
              <a:xfrm>
                <a:off x="1209"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1" name="Rectangle 1023"/>
              <p:cNvSpPr>
                <a:spLocks noChangeArrowheads="1"/>
              </p:cNvSpPr>
              <p:nvPr/>
            </p:nvSpPr>
            <p:spPr bwMode="auto">
              <a:xfrm>
                <a:off x="1213"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2" name="Rectangle 1024"/>
              <p:cNvSpPr>
                <a:spLocks noChangeArrowheads="1"/>
              </p:cNvSpPr>
              <p:nvPr/>
            </p:nvSpPr>
            <p:spPr bwMode="auto">
              <a:xfrm>
                <a:off x="1217"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3" name="Rectangle 1025"/>
              <p:cNvSpPr>
                <a:spLocks noChangeArrowheads="1"/>
              </p:cNvSpPr>
              <p:nvPr/>
            </p:nvSpPr>
            <p:spPr bwMode="auto">
              <a:xfrm>
                <a:off x="1221"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4" name="Rectangle 1026"/>
              <p:cNvSpPr>
                <a:spLocks noChangeArrowheads="1"/>
              </p:cNvSpPr>
              <p:nvPr/>
            </p:nvSpPr>
            <p:spPr bwMode="auto">
              <a:xfrm>
                <a:off x="1229"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5" name="Rectangle 1027"/>
              <p:cNvSpPr>
                <a:spLocks noChangeArrowheads="1"/>
              </p:cNvSpPr>
              <p:nvPr/>
            </p:nvSpPr>
            <p:spPr bwMode="auto">
              <a:xfrm>
                <a:off x="1233"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6" name="Rectangle 1028"/>
              <p:cNvSpPr>
                <a:spLocks noChangeArrowheads="1"/>
              </p:cNvSpPr>
              <p:nvPr/>
            </p:nvSpPr>
            <p:spPr bwMode="auto">
              <a:xfrm>
                <a:off x="1237" y="1879"/>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7" name="Rectangle 1029"/>
              <p:cNvSpPr>
                <a:spLocks noChangeArrowheads="1"/>
              </p:cNvSpPr>
              <p:nvPr/>
            </p:nvSpPr>
            <p:spPr bwMode="auto">
              <a:xfrm>
                <a:off x="1245" y="1879"/>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8" name="Rectangle 1030"/>
              <p:cNvSpPr>
                <a:spLocks noChangeArrowheads="1"/>
              </p:cNvSpPr>
              <p:nvPr/>
            </p:nvSpPr>
            <p:spPr bwMode="auto">
              <a:xfrm>
                <a:off x="1250"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9" name="Rectangle 1031"/>
              <p:cNvSpPr>
                <a:spLocks noChangeArrowheads="1"/>
              </p:cNvSpPr>
              <p:nvPr/>
            </p:nvSpPr>
            <p:spPr bwMode="auto">
              <a:xfrm>
                <a:off x="1254"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0" name="Rectangle 1032"/>
              <p:cNvSpPr>
                <a:spLocks noChangeArrowheads="1"/>
              </p:cNvSpPr>
              <p:nvPr/>
            </p:nvSpPr>
            <p:spPr bwMode="auto">
              <a:xfrm>
                <a:off x="1258"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1" name="Rectangle 1033"/>
              <p:cNvSpPr>
                <a:spLocks noChangeArrowheads="1"/>
              </p:cNvSpPr>
              <p:nvPr/>
            </p:nvSpPr>
            <p:spPr bwMode="auto">
              <a:xfrm>
                <a:off x="1262"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2" name="Rectangle 1034"/>
              <p:cNvSpPr>
                <a:spLocks noChangeArrowheads="1"/>
              </p:cNvSpPr>
              <p:nvPr/>
            </p:nvSpPr>
            <p:spPr bwMode="auto">
              <a:xfrm>
                <a:off x="1266"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3" name="Rectangle 1035"/>
              <p:cNvSpPr>
                <a:spLocks noChangeArrowheads="1"/>
              </p:cNvSpPr>
              <p:nvPr/>
            </p:nvSpPr>
            <p:spPr bwMode="auto">
              <a:xfrm>
                <a:off x="1270"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4" name="Rectangle 1036"/>
              <p:cNvSpPr>
                <a:spLocks noChangeArrowheads="1"/>
              </p:cNvSpPr>
              <p:nvPr/>
            </p:nvSpPr>
            <p:spPr bwMode="auto">
              <a:xfrm>
                <a:off x="1274"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5" name="Rectangle 1037"/>
              <p:cNvSpPr>
                <a:spLocks noChangeArrowheads="1"/>
              </p:cNvSpPr>
              <p:nvPr/>
            </p:nvSpPr>
            <p:spPr bwMode="auto">
              <a:xfrm>
                <a:off x="1278"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6" name="Rectangle 1038"/>
              <p:cNvSpPr>
                <a:spLocks noChangeArrowheads="1"/>
              </p:cNvSpPr>
              <p:nvPr/>
            </p:nvSpPr>
            <p:spPr bwMode="auto">
              <a:xfrm>
                <a:off x="1282"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7" name="Rectangle 1039"/>
              <p:cNvSpPr>
                <a:spLocks noChangeArrowheads="1"/>
              </p:cNvSpPr>
              <p:nvPr/>
            </p:nvSpPr>
            <p:spPr bwMode="auto">
              <a:xfrm>
                <a:off x="128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8" name="Rectangle 1040"/>
              <p:cNvSpPr>
                <a:spLocks noChangeArrowheads="1"/>
              </p:cNvSpPr>
              <p:nvPr/>
            </p:nvSpPr>
            <p:spPr bwMode="auto">
              <a:xfrm>
                <a:off x="1290" y="1879"/>
                <a:ext cx="5"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9" name="Rectangle 1041"/>
              <p:cNvSpPr>
                <a:spLocks noChangeArrowheads="1"/>
              </p:cNvSpPr>
              <p:nvPr/>
            </p:nvSpPr>
            <p:spPr bwMode="auto">
              <a:xfrm>
                <a:off x="1295"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0" name="Rectangle 1042"/>
              <p:cNvSpPr>
                <a:spLocks noChangeArrowheads="1"/>
              </p:cNvSpPr>
              <p:nvPr/>
            </p:nvSpPr>
            <p:spPr bwMode="auto">
              <a:xfrm>
                <a:off x="1299"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1" name="Rectangle 1043"/>
              <p:cNvSpPr>
                <a:spLocks noChangeArrowheads="1"/>
              </p:cNvSpPr>
              <p:nvPr/>
            </p:nvSpPr>
            <p:spPr bwMode="auto">
              <a:xfrm>
                <a:off x="1303"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2" name="Rectangle 1044"/>
              <p:cNvSpPr>
                <a:spLocks noChangeArrowheads="1"/>
              </p:cNvSpPr>
              <p:nvPr/>
            </p:nvSpPr>
            <p:spPr bwMode="auto">
              <a:xfrm>
                <a:off x="1307"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3" name="Rectangle 1045"/>
              <p:cNvSpPr>
                <a:spLocks noChangeArrowheads="1"/>
              </p:cNvSpPr>
              <p:nvPr/>
            </p:nvSpPr>
            <p:spPr bwMode="auto">
              <a:xfrm>
                <a:off x="1311"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4" name="Rectangle 1046"/>
              <p:cNvSpPr>
                <a:spLocks noChangeArrowheads="1"/>
              </p:cNvSpPr>
              <p:nvPr/>
            </p:nvSpPr>
            <p:spPr bwMode="auto">
              <a:xfrm>
                <a:off x="1315"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5" name="Rectangle 1047"/>
              <p:cNvSpPr>
                <a:spLocks noChangeArrowheads="1"/>
              </p:cNvSpPr>
              <p:nvPr/>
            </p:nvSpPr>
            <p:spPr bwMode="auto">
              <a:xfrm>
                <a:off x="1323"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6" name="Rectangle 1048"/>
              <p:cNvSpPr>
                <a:spLocks noChangeArrowheads="1"/>
              </p:cNvSpPr>
              <p:nvPr/>
            </p:nvSpPr>
            <p:spPr bwMode="auto">
              <a:xfrm>
                <a:off x="1327"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7" name="Rectangle 1049"/>
              <p:cNvSpPr>
                <a:spLocks noChangeArrowheads="1"/>
              </p:cNvSpPr>
              <p:nvPr/>
            </p:nvSpPr>
            <p:spPr bwMode="auto">
              <a:xfrm>
                <a:off x="133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8" name="Rectangle 1050"/>
              <p:cNvSpPr>
                <a:spLocks noChangeArrowheads="1"/>
              </p:cNvSpPr>
              <p:nvPr/>
            </p:nvSpPr>
            <p:spPr bwMode="auto">
              <a:xfrm>
                <a:off x="1335" y="1879"/>
                <a:ext cx="5"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9" name="Rectangle 1051"/>
              <p:cNvSpPr>
                <a:spLocks noChangeArrowheads="1"/>
              </p:cNvSpPr>
              <p:nvPr/>
            </p:nvSpPr>
            <p:spPr bwMode="auto">
              <a:xfrm>
                <a:off x="1340"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0" name="Rectangle 1052"/>
              <p:cNvSpPr>
                <a:spLocks noChangeArrowheads="1"/>
              </p:cNvSpPr>
              <p:nvPr/>
            </p:nvSpPr>
            <p:spPr bwMode="auto">
              <a:xfrm>
                <a:off x="1348"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1" name="Rectangle 1053"/>
              <p:cNvSpPr>
                <a:spLocks noChangeArrowheads="1"/>
              </p:cNvSpPr>
              <p:nvPr/>
            </p:nvSpPr>
            <p:spPr bwMode="auto">
              <a:xfrm>
                <a:off x="1352"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2" name="Rectangle 1054"/>
              <p:cNvSpPr>
                <a:spLocks noChangeArrowheads="1"/>
              </p:cNvSpPr>
              <p:nvPr/>
            </p:nvSpPr>
            <p:spPr bwMode="auto">
              <a:xfrm>
                <a:off x="1360"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3" name="Rectangle 1055"/>
              <p:cNvSpPr>
                <a:spLocks noChangeArrowheads="1"/>
              </p:cNvSpPr>
              <p:nvPr/>
            </p:nvSpPr>
            <p:spPr bwMode="auto">
              <a:xfrm>
                <a:off x="1364"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4" name="Rectangle 1056"/>
              <p:cNvSpPr>
                <a:spLocks noChangeArrowheads="1"/>
              </p:cNvSpPr>
              <p:nvPr/>
            </p:nvSpPr>
            <p:spPr bwMode="auto">
              <a:xfrm>
                <a:off x="1368"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5" name="Rectangle 1057"/>
              <p:cNvSpPr>
                <a:spLocks noChangeArrowheads="1"/>
              </p:cNvSpPr>
              <p:nvPr/>
            </p:nvSpPr>
            <p:spPr bwMode="auto">
              <a:xfrm>
                <a:off x="1372"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6" name="Rectangle 1058"/>
              <p:cNvSpPr>
                <a:spLocks noChangeArrowheads="1"/>
              </p:cNvSpPr>
              <p:nvPr/>
            </p:nvSpPr>
            <p:spPr bwMode="auto">
              <a:xfrm>
                <a:off x="1012"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7" name="Rectangle 1060"/>
              <p:cNvSpPr>
                <a:spLocks noChangeArrowheads="1"/>
              </p:cNvSpPr>
              <p:nvPr/>
            </p:nvSpPr>
            <p:spPr bwMode="auto">
              <a:xfrm>
                <a:off x="1060" y="1954"/>
                <a:ext cx="2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System</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38" name="Rectangle 1061"/>
              <p:cNvSpPr>
                <a:spLocks noChangeArrowheads="1"/>
              </p:cNvSpPr>
              <p:nvPr/>
            </p:nvSpPr>
            <p:spPr bwMode="auto">
              <a:xfrm>
                <a:off x="1589"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9" name="Rectangle 1062"/>
              <p:cNvSpPr>
                <a:spLocks noChangeArrowheads="1"/>
              </p:cNvSpPr>
              <p:nvPr/>
            </p:nvSpPr>
            <p:spPr bwMode="auto">
              <a:xfrm>
                <a:off x="1589"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0" name="Rectangle 1063"/>
              <p:cNvSpPr>
                <a:spLocks noChangeArrowheads="1"/>
              </p:cNvSpPr>
              <p:nvPr/>
            </p:nvSpPr>
            <p:spPr bwMode="auto">
              <a:xfrm>
                <a:off x="1577"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1" name="Rectangle 1064"/>
              <p:cNvSpPr>
                <a:spLocks noChangeArrowheads="1"/>
              </p:cNvSpPr>
              <p:nvPr/>
            </p:nvSpPr>
            <p:spPr bwMode="auto">
              <a:xfrm>
                <a:off x="1765"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2" name="Rectangle 1065"/>
              <p:cNvSpPr>
                <a:spLocks noChangeArrowheads="1"/>
              </p:cNvSpPr>
              <p:nvPr/>
            </p:nvSpPr>
            <p:spPr bwMode="auto">
              <a:xfrm>
                <a:off x="1769"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3" name="Rectangle 1066"/>
              <p:cNvSpPr>
                <a:spLocks noChangeArrowheads="1"/>
              </p:cNvSpPr>
              <p:nvPr/>
            </p:nvSpPr>
            <p:spPr bwMode="auto">
              <a:xfrm>
                <a:off x="1773" y="1310"/>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4" name="Rectangle 1067"/>
              <p:cNvSpPr>
                <a:spLocks noChangeArrowheads="1"/>
              </p:cNvSpPr>
              <p:nvPr/>
            </p:nvSpPr>
            <p:spPr bwMode="auto">
              <a:xfrm>
                <a:off x="1777"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5" name="Rectangle 1068"/>
              <p:cNvSpPr>
                <a:spLocks noChangeArrowheads="1"/>
              </p:cNvSpPr>
              <p:nvPr/>
            </p:nvSpPr>
            <p:spPr bwMode="auto">
              <a:xfrm>
                <a:off x="1781" y="1310"/>
                <a:ext cx="5"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6" name="Rectangle 1069"/>
              <p:cNvSpPr>
                <a:spLocks noChangeArrowheads="1"/>
              </p:cNvSpPr>
              <p:nvPr/>
            </p:nvSpPr>
            <p:spPr bwMode="auto">
              <a:xfrm>
                <a:off x="1786"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7" name="Rectangle 1070"/>
              <p:cNvSpPr>
                <a:spLocks noChangeArrowheads="1"/>
              </p:cNvSpPr>
              <p:nvPr/>
            </p:nvSpPr>
            <p:spPr bwMode="auto">
              <a:xfrm>
                <a:off x="1794"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8" name="Rectangle 1071"/>
              <p:cNvSpPr>
                <a:spLocks noChangeArrowheads="1"/>
              </p:cNvSpPr>
              <p:nvPr/>
            </p:nvSpPr>
            <p:spPr bwMode="auto">
              <a:xfrm>
                <a:off x="1798"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9" name="Rectangle 1072"/>
              <p:cNvSpPr>
                <a:spLocks noChangeArrowheads="1"/>
              </p:cNvSpPr>
              <p:nvPr/>
            </p:nvSpPr>
            <p:spPr bwMode="auto">
              <a:xfrm>
                <a:off x="1802"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0" name="Rectangle 1073"/>
              <p:cNvSpPr>
                <a:spLocks noChangeArrowheads="1"/>
              </p:cNvSpPr>
              <p:nvPr/>
            </p:nvSpPr>
            <p:spPr bwMode="auto">
              <a:xfrm>
                <a:off x="1810"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1" name="Rectangle 1074"/>
              <p:cNvSpPr>
                <a:spLocks noChangeArrowheads="1"/>
              </p:cNvSpPr>
              <p:nvPr/>
            </p:nvSpPr>
            <p:spPr bwMode="auto">
              <a:xfrm>
                <a:off x="1814"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2" name="Rectangle 1075"/>
              <p:cNvSpPr>
                <a:spLocks noChangeArrowheads="1"/>
              </p:cNvSpPr>
              <p:nvPr/>
            </p:nvSpPr>
            <p:spPr bwMode="auto">
              <a:xfrm>
                <a:off x="1818" y="1310"/>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3" name="Rectangle 1076"/>
              <p:cNvSpPr>
                <a:spLocks noChangeArrowheads="1"/>
              </p:cNvSpPr>
              <p:nvPr/>
            </p:nvSpPr>
            <p:spPr bwMode="auto">
              <a:xfrm>
                <a:off x="1822"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4" name="Rectangle 1077"/>
              <p:cNvSpPr>
                <a:spLocks noChangeArrowheads="1"/>
              </p:cNvSpPr>
              <p:nvPr/>
            </p:nvSpPr>
            <p:spPr bwMode="auto">
              <a:xfrm>
                <a:off x="1826" y="1310"/>
                <a:ext cx="5"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5" name="Rectangle 1078"/>
              <p:cNvSpPr>
                <a:spLocks noChangeArrowheads="1"/>
              </p:cNvSpPr>
              <p:nvPr/>
            </p:nvSpPr>
            <p:spPr bwMode="auto">
              <a:xfrm>
                <a:off x="1831"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6" name="Rectangle 1079"/>
              <p:cNvSpPr>
                <a:spLocks noChangeArrowheads="1"/>
              </p:cNvSpPr>
              <p:nvPr/>
            </p:nvSpPr>
            <p:spPr bwMode="auto">
              <a:xfrm>
                <a:off x="1835"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7" name="Rectangle 1080"/>
              <p:cNvSpPr>
                <a:spLocks noChangeArrowheads="1"/>
              </p:cNvSpPr>
              <p:nvPr/>
            </p:nvSpPr>
            <p:spPr bwMode="auto">
              <a:xfrm>
                <a:off x="1839"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8" name="Rectangle 1081"/>
              <p:cNvSpPr>
                <a:spLocks noChangeArrowheads="1"/>
              </p:cNvSpPr>
              <p:nvPr/>
            </p:nvSpPr>
            <p:spPr bwMode="auto">
              <a:xfrm>
                <a:off x="1843"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59" name="Rectangle 1082"/>
              <p:cNvSpPr>
                <a:spLocks noChangeArrowheads="1"/>
              </p:cNvSpPr>
              <p:nvPr/>
            </p:nvSpPr>
            <p:spPr bwMode="auto">
              <a:xfrm>
                <a:off x="1847"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0" name="Rectangle 1083"/>
              <p:cNvSpPr>
                <a:spLocks noChangeArrowheads="1"/>
              </p:cNvSpPr>
              <p:nvPr/>
            </p:nvSpPr>
            <p:spPr bwMode="auto">
              <a:xfrm>
                <a:off x="1851"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1" name="Rectangle 1084"/>
              <p:cNvSpPr>
                <a:spLocks noChangeArrowheads="1"/>
              </p:cNvSpPr>
              <p:nvPr/>
            </p:nvSpPr>
            <p:spPr bwMode="auto">
              <a:xfrm>
                <a:off x="1855"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2" name="Rectangle 1085"/>
              <p:cNvSpPr>
                <a:spLocks noChangeArrowheads="1"/>
              </p:cNvSpPr>
              <p:nvPr/>
            </p:nvSpPr>
            <p:spPr bwMode="auto">
              <a:xfrm>
                <a:off x="1859"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3" name="Rectangle 1086"/>
              <p:cNvSpPr>
                <a:spLocks noChangeArrowheads="1"/>
              </p:cNvSpPr>
              <p:nvPr/>
            </p:nvSpPr>
            <p:spPr bwMode="auto">
              <a:xfrm>
                <a:off x="1863" y="1310"/>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4" name="Rectangle 1087"/>
              <p:cNvSpPr>
                <a:spLocks noChangeArrowheads="1"/>
              </p:cNvSpPr>
              <p:nvPr/>
            </p:nvSpPr>
            <p:spPr bwMode="auto">
              <a:xfrm>
                <a:off x="1867"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5" name="Rectangle 1088"/>
              <p:cNvSpPr>
                <a:spLocks noChangeArrowheads="1"/>
              </p:cNvSpPr>
              <p:nvPr/>
            </p:nvSpPr>
            <p:spPr bwMode="auto">
              <a:xfrm>
                <a:off x="1871" y="1310"/>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6" name="Rectangle 1089"/>
              <p:cNvSpPr>
                <a:spLocks noChangeArrowheads="1"/>
              </p:cNvSpPr>
              <p:nvPr/>
            </p:nvSpPr>
            <p:spPr bwMode="auto">
              <a:xfrm>
                <a:off x="1876"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7" name="Rectangle 1090"/>
              <p:cNvSpPr>
                <a:spLocks noChangeArrowheads="1"/>
              </p:cNvSpPr>
              <p:nvPr/>
            </p:nvSpPr>
            <p:spPr bwMode="auto">
              <a:xfrm>
                <a:off x="1880"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8" name="Rectangle 1091"/>
              <p:cNvSpPr>
                <a:spLocks noChangeArrowheads="1"/>
              </p:cNvSpPr>
              <p:nvPr/>
            </p:nvSpPr>
            <p:spPr bwMode="auto">
              <a:xfrm>
                <a:off x="1888"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9" name="Rectangle 1092"/>
              <p:cNvSpPr>
                <a:spLocks noChangeArrowheads="1"/>
              </p:cNvSpPr>
              <p:nvPr/>
            </p:nvSpPr>
            <p:spPr bwMode="auto">
              <a:xfrm>
                <a:off x="1892"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0" name="Rectangle 1093"/>
              <p:cNvSpPr>
                <a:spLocks noChangeArrowheads="1"/>
              </p:cNvSpPr>
              <p:nvPr/>
            </p:nvSpPr>
            <p:spPr bwMode="auto">
              <a:xfrm>
                <a:off x="1896"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1" name="Rectangle 1094"/>
              <p:cNvSpPr>
                <a:spLocks noChangeArrowheads="1"/>
              </p:cNvSpPr>
              <p:nvPr/>
            </p:nvSpPr>
            <p:spPr bwMode="auto">
              <a:xfrm>
                <a:off x="1900"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2" name="Rectangle 1095"/>
              <p:cNvSpPr>
                <a:spLocks noChangeArrowheads="1"/>
              </p:cNvSpPr>
              <p:nvPr/>
            </p:nvSpPr>
            <p:spPr bwMode="auto">
              <a:xfrm>
                <a:off x="1904" y="1310"/>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3" name="Rectangle 1096"/>
              <p:cNvSpPr>
                <a:spLocks noChangeArrowheads="1"/>
              </p:cNvSpPr>
              <p:nvPr/>
            </p:nvSpPr>
            <p:spPr bwMode="auto">
              <a:xfrm>
                <a:off x="1912"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4" name="Rectangle 1097"/>
              <p:cNvSpPr>
                <a:spLocks noChangeArrowheads="1"/>
              </p:cNvSpPr>
              <p:nvPr/>
            </p:nvSpPr>
            <p:spPr bwMode="auto">
              <a:xfrm>
                <a:off x="1916" y="1310"/>
                <a:ext cx="9"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5" name="Rectangle 1098"/>
              <p:cNvSpPr>
                <a:spLocks noChangeArrowheads="1"/>
              </p:cNvSpPr>
              <p:nvPr/>
            </p:nvSpPr>
            <p:spPr bwMode="auto">
              <a:xfrm>
                <a:off x="1925"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6" name="Rectangle 1099"/>
              <p:cNvSpPr>
                <a:spLocks noChangeArrowheads="1"/>
              </p:cNvSpPr>
              <p:nvPr/>
            </p:nvSpPr>
            <p:spPr bwMode="auto">
              <a:xfrm>
                <a:off x="1929"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7" name="Rectangle 1100"/>
              <p:cNvSpPr>
                <a:spLocks noChangeArrowheads="1"/>
              </p:cNvSpPr>
              <p:nvPr/>
            </p:nvSpPr>
            <p:spPr bwMode="auto">
              <a:xfrm>
                <a:off x="1933"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8" name="Rectangle 1101"/>
              <p:cNvSpPr>
                <a:spLocks noChangeArrowheads="1"/>
              </p:cNvSpPr>
              <p:nvPr/>
            </p:nvSpPr>
            <p:spPr bwMode="auto">
              <a:xfrm>
                <a:off x="1937"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9" name="Rectangle 1102"/>
              <p:cNvSpPr>
                <a:spLocks noChangeArrowheads="1"/>
              </p:cNvSpPr>
              <p:nvPr/>
            </p:nvSpPr>
            <p:spPr bwMode="auto">
              <a:xfrm>
                <a:off x="1577"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0" name="Rectangle 1104"/>
              <p:cNvSpPr>
                <a:spLocks noChangeArrowheads="1"/>
              </p:cNvSpPr>
              <p:nvPr/>
            </p:nvSpPr>
            <p:spPr bwMode="auto">
              <a:xfrm>
                <a:off x="1604" y="1327"/>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Element</a:t>
                </a:r>
                <a:endParaRPr kumimoji="0" lang="de-DE" altLang="de-DE" sz="10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81" name="Line 1105"/>
              <p:cNvSpPr>
                <a:spLocks noChangeShapeType="1"/>
              </p:cNvSpPr>
              <p:nvPr/>
            </p:nvSpPr>
            <p:spPr bwMode="auto">
              <a:xfrm>
                <a:off x="1577"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2" name="Rectangle 1107"/>
              <p:cNvSpPr>
                <a:spLocks noChangeArrowheads="1"/>
              </p:cNvSpPr>
              <p:nvPr/>
            </p:nvSpPr>
            <p:spPr bwMode="auto">
              <a:xfrm>
                <a:off x="1638" y="1479"/>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dirty="0" err="1">
                    <a:ln>
                      <a:noFill/>
                    </a:ln>
                    <a:solidFill>
                      <a:srgbClr val="8B0000"/>
                    </a:solidFill>
                    <a:effectLst/>
                    <a:uLnTx/>
                    <a:uFillTx/>
                    <a:latin typeface="Arial" panose="020B0604020202020204" pitchFamily="34" charset="0"/>
                    <a:ea typeface="+mn-ea"/>
                    <a:cs typeface="+mn-cs"/>
                  </a:rPr>
                  <a:t>name</a:t>
                </a:r>
                <a:r>
                  <a:rPr kumimoji="0" lang="de-DE" altLang="de-DE" sz="500" b="0" i="0" u="none" strike="noStrike" kern="1200" cap="none" spc="0" normalizeH="0" baseline="0" noProof="0" dirty="0">
                    <a:ln>
                      <a:noFill/>
                    </a:ln>
                    <a:solidFill>
                      <a:srgbClr val="8B0000"/>
                    </a:solidFill>
                    <a:effectLst/>
                    <a:uLnTx/>
                    <a:uFillTx/>
                    <a:latin typeface="Arial" panose="020B0604020202020204" pitchFamily="34" charset="0"/>
                    <a:ea typeface="+mn-ea"/>
                    <a:cs typeface="+mn-cs"/>
                  </a:rPr>
                  <a:t>  :</a:t>
                </a:r>
                <a:r>
                  <a:rPr kumimoji="0" lang="de-DE" altLang="de-DE" sz="500" b="0" i="0" u="none" strike="noStrike" kern="1200" cap="none" spc="0" normalizeH="0" baseline="0" noProof="0" dirty="0" err="1">
                    <a:ln>
                      <a:noFill/>
                    </a:ln>
                    <a:solidFill>
                      <a:srgbClr val="8B0000"/>
                    </a:solidFill>
                    <a:effectLst/>
                    <a:uLnTx/>
                    <a:uFillTx/>
                    <a:latin typeface="Arial" panose="020B0604020202020204" pitchFamily="34" charset="0"/>
                    <a:ea typeface="+mn-ea"/>
                    <a:cs typeface="+mn-cs"/>
                  </a:rPr>
                  <a:t>string</a:t>
                </a:r>
                <a:endParaRPr kumimoji="0" lang="de-DE" altLang="de-DE"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83" name="Rectangle 1109"/>
              <p:cNvSpPr>
                <a:spLocks noChangeArrowheads="1"/>
              </p:cNvSpPr>
              <p:nvPr/>
            </p:nvSpPr>
            <p:spPr bwMode="auto">
              <a:xfrm>
                <a:off x="215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4" name="Rectangle 1110"/>
              <p:cNvSpPr>
                <a:spLocks noChangeArrowheads="1"/>
              </p:cNvSpPr>
              <p:nvPr/>
            </p:nvSpPr>
            <p:spPr bwMode="auto">
              <a:xfrm>
                <a:off x="215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5" name="Rectangle 1111"/>
              <p:cNvSpPr>
                <a:spLocks noChangeArrowheads="1"/>
              </p:cNvSpPr>
              <p:nvPr/>
            </p:nvSpPr>
            <p:spPr bwMode="auto">
              <a:xfrm>
                <a:off x="214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6" name="Rectangle 1112"/>
              <p:cNvSpPr>
                <a:spLocks noChangeArrowheads="1"/>
              </p:cNvSpPr>
              <p:nvPr/>
            </p:nvSpPr>
            <p:spPr bwMode="auto">
              <a:xfrm>
                <a:off x="233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7" name="Rectangle 1113"/>
              <p:cNvSpPr>
                <a:spLocks noChangeArrowheads="1"/>
              </p:cNvSpPr>
              <p:nvPr/>
            </p:nvSpPr>
            <p:spPr bwMode="auto">
              <a:xfrm>
                <a:off x="233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8" name="Rectangle 1114"/>
              <p:cNvSpPr>
                <a:spLocks noChangeArrowheads="1"/>
              </p:cNvSpPr>
              <p:nvPr/>
            </p:nvSpPr>
            <p:spPr bwMode="auto">
              <a:xfrm>
                <a:off x="233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9" name="Rectangle 1115"/>
              <p:cNvSpPr>
                <a:spLocks noChangeArrowheads="1"/>
              </p:cNvSpPr>
              <p:nvPr/>
            </p:nvSpPr>
            <p:spPr bwMode="auto">
              <a:xfrm>
                <a:off x="234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0" name="Rectangle 1116"/>
              <p:cNvSpPr>
                <a:spLocks noChangeArrowheads="1"/>
              </p:cNvSpPr>
              <p:nvPr/>
            </p:nvSpPr>
            <p:spPr bwMode="auto">
              <a:xfrm>
                <a:off x="234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1" name="Rectangle 1117"/>
              <p:cNvSpPr>
                <a:spLocks noChangeArrowheads="1"/>
              </p:cNvSpPr>
              <p:nvPr/>
            </p:nvSpPr>
            <p:spPr bwMode="auto">
              <a:xfrm>
                <a:off x="235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2" name="Rectangle 1118"/>
              <p:cNvSpPr>
                <a:spLocks noChangeArrowheads="1"/>
              </p:cNvSpPr>
              <p:nvPr/>
            </p:nvSpPr>
            <p:spPr bwMode="auto">
              <a:xfrm>
                <a:off x="235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3" name="Rectangle 1119"/>
              <p:cNvSpPr>
                <a:spLocks noChangeArrowheads="1"/>
              </p:cNvSpPr>
              <p:nvPr/>
            </p:nvSpPr>
            <p:spPr bwMode="auto">
              <a:xfrm>
                <a:off x="236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4" name="Rectangle 1120"/>
              <p:cNvSpPr>
                <a:spLocks noChangeArrowheads="1"/>
              </p:cNvSpPr>
              <p:nvPr/>
            </p:nvSpPr>
            <p:spPr bwMode="auto">
              <a:xfrm>
                <a:off x="236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5" name="Rectangle 1121"/>
              <p:cNvSpPr>
                <a:spLocks noChangeArrowheads="1"/>
              </p:cNvSpPr>
              <p:nvPr/>
            </p:nvSpPr>
            <p:spPr bwMode="auto">
              <a:xfrm>
                <a:off x="237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6" name="Rectangle 1122"/>
              <p:cNvSpPr>
                <a:spLocks noChangeArrowheads="1"/>
              </p:cNvSpPr>
              <p:nvPr/>
            </p:nvSpPr>
            <p:spPr bwMode="auto">
              <a:xfrm>
                <a:off x="237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7" name="Rectangle 1123"/>
              <p:cNvSpPr>
                <a:spLocks noChangeArrowheads="1"/>
              </p:cNvSpPr>
              <p:nvPr/>
            </p:nvSpPr>
            <p:spPr bwMode="auto">
              <a:xfrm>
                <a:off x="238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8" name="Rectangle 1124"/>
              <p:cNvSpPr>
                <a:spLocks noChangeArrowheads="1"/>
              </p:cNvSpPr>
              <p:nvPr/>
            </p:nvSpPr>
            <p:spPr bwMode="auto">
              <a:xfrm>
                <a:off x="238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9" name="Rectangle 1125"/>
              <p:cNvSpPr>
                <a:spLocks noChangeArrowheads="1"/>
              </p:cNvSpPr>
              <p:nvPr/>
            </p:nvSpPr>
            <p:spPr bwMode="auto">
              <a:xfrm>
                <a:off x="239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0" name="Rectangle 1126"/>
              <p:cNvSpPr>
                <a:spLocks noChangeArrowheads="1"/>
              </p:cNvSpPr>
              <p:nvPr/>
            </p:nvSpPr>
            <p:spPr bwMode="auto">
              <a:xfrm>
                <a:off x="239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1" name="Rectangle 1127"/>
              <p:cNvSpPr>
                <a:spLocks noChangeArrowheads="1"/>
              </p:cNvSpPr>
              <p:nvPr/>
            </p:nvSpPr>
            <p:spPr bwMode="auto">
              <a:xfrm>
                <a:off x="239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2" name="Rectangle 1128"/>
              <p:cNvSpPr>
                <a:spLocks noChangeArrowheads="1"/>
              </p:cNvSpPr>
              <p:nvPr/>
            </p:nvSpPr>
            <p:spPr bwMode="auto">
              <a:xfrm>
                <a:off x="240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3" name="Rectangle 1129"/>
              <p:cNvSpPr>
                <a:spLocks noChangeArrowheads="1"/>
              </p:cNvSpPr>
              <p:nvPr/>
            </p:nvSpPr>
            <p:spPr bwMode="auto">
              <a:xfrm>
                <a:off x="240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4" name="Rectangle 1130"/>
              <p:cNvSpPr>
                <a:spLocks noChangeArrowheads="1"/>
              </p:cNvSpPr>
              <p:nvPr/>
            </p:nvSpPr>
            <p:spPr bwMode="auto">
              <a:xfrm>
                <a:off x="2411" y="1879"/>
                <a:ext cx="5"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5" name="Rectangle 1131"/>
              <p:cNvSpPr>
                <a:spLocks noChangeArrowheads="1"/>
              </p:cNvSpPr>
              <p:nvPr/>
            </p:nvSpPr>
            <p:spPr bwMode="auto">
              <a:xfrm>
                <a:off x="241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6" name="Rectangle 1132"/>
              <p:cNvSpPr>
                <a:spLocks noChangeArrowheads="1"/>
              </p:cNvSpPr>
              <p:nvPr/>
            </p:nvSpPr>
            <p:spPr bwMode="auto">
              <a:xfrm>
                <a:off x="242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7" name="Rectangle 1133"/>
              <p:cNvSpPr>
                <a:spLocks noChangeArrowheads="1"/>
              </p:cNvSpPr>
              <p:nvPr/>
            </p:nvSpPr>
            <p:spPr bwMode="auto">
              <a:xfrm>
                <a:off x="242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8" name="Rectangle 1134"/>
              <p:cNvSpPr>
                <a:spLocks noChangeArrowheads="1"/>
              </p:cNvSpPr>
              <p:nvPr/>
            </p:nvSpPr>
            <p:spPr bwMode="auto">
              <a:xfrm>
                <a:off x="242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09" name="Rectangle 1135"/>
              <p:cNvSpPr>
                <a:spLocks noChangeArrowheads="1"/>
              </p:cNvSpPr>
              <p:nvPr/>
            </p:nvSpPr>
            <p:spPr bwMode="auto">
              <a:xfrm>
                <a:off x="243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0" name="Rectangle 1136"/>
              <p:cNvSpPr>
                <a:spLocks noChangeArrowheads="1"/>
              </p:cNvSpPr>
              <p:nvPr/>
            </p:nvSpPr>
            <p:spPr bwMode="auto">
              <a:xfrm>
                <a:off x="243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1" name="Rectangle 1137"/>
              <p:cNvSpPr>
                <a:spLocks noChangeArrowheads="1"/>
              </p:cNvSpPr>
              <p:nvPr/>
            </p:nvSpPr>
            <p:spPr bwMode="auto">
              <a:xfrm>
                <a:off x="244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2" name="Rectangle 1138"/>
              <p:cNvSpPr>
                <a:spLocks noChangeArrowheads="1"/>
              </p:cNvSpPr>
              <p:nvPr/>
            </p:nvSpPr>
            <p:spPr bwMode="auto">
              <a:xfrm>
                <a:off x="244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3" name="Rectangle 1139"/>
              <p:cNvSpPr>
                <a:spLocks noChangeArrowheads="1"/>
              </p:cNvSpPr>
              <p:nvPr/>
            </p:nvSpPr>
            <p:spPr bwMode="auto">
              <a:xfrm>
                <a:off x="245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4" name="Rectangle 1140"/>
              <p:cNvSpPr>
                <a:spLocks noChangeArrowheads="1"/>
              </p:cNvSpPr>
              <p:nvPr/>
            </p:nvSpPr>
            <p:spPr bwMode="auto">
              <a:xfrm>
                <a:off x="2456" y="1879"/>
                <a:ext cx="5"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5" name="Rectangle 1141"/>
              <p:cNvSpPr>
                <a:spLocks noChangeArrowheads="1"/>
              </p:cNvSpPr>
              <p:nvPr/>
            </p:nvSpPr>
            <p:spPr bwMode="auto">
              <a:xfrm>
                <a:off x="246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6" name="Rectangle 1142"/>
              <p:cNvSpPr>
                <a:spLocks noChangeArrowheads="1"/>
              </p:cNvSpPr>
              <p:nvPr/>
            </p:nvSpPr>
            <p:spPr bwMode="auto">
              <a:xfrm>
                <a:off x="246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7" name="Rectangle 1143"/>
              <p:cNvSpPr>
                <a:spLocks noChangeArrowheads="1"/>
              </p:cNvSpPr>
              <p:nvPr/>
            </p:nvSpPr>
            <p:spPr bwMode="auto">
              <a:xfrm>
                <a:off x="246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8" name="Rectangle 1144"/>
              <p:cNvSpPr>
                <a:spLocks noChangeArrowheads="1"/>
              </p:cNvSpPr>
              <p:nvPr/>
            </p:nvSpPr>
            <p:spPr bwMode="auto">
              <a:xfrm>
                <a:off x="247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19" name="Rectangle 1145"/>
              <p:cNvSpPr>
                <a:spLocks noChangeArrowheads="1"/>
              </p:cNvSpPr>
              <p:nvPr/>
            </p:nvSpPr>
            <p:spPr bwMode="auto">
              <a:xfrm>
                <a:off x="248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20" name="Rectangle 1146"/>
              <p:cNvSpPr>
                <a:spLocks noChangeArrowheads="1"/>
              </p:cNvSpPr>
              <p:nvPr/>
            </p:nvSpPr>
            <p:spPr bwMode="auto">
              <a:xfrm>
                <a:off x="248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21" name="Rectangle 1147"/>
              <p:cNvSpPr>
                <a:spLocks noChangeArrowheads="1"/>
              </p:cNvSpPr>
              <p:nvPr/>
            </p:nvSpPr>
            <p:spPr bwMode="auto">
              <a:xfrm>
                <a:off x="249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22" name="Rectangle 1148"/>
              <p:cNvSpPr>
                <a:spLocks noChangeArrowheads="1"/>
              </p:cNvSpPr>
              <p:nvPr/>
            </p:nvSpPr>
            <p:spPr bwMode="auto">
              <a:xfrm>
                <a:off x="249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23" name="Rectangle 1149"/>
              <p:cNvSpPr>
                <a:spLocks noChangeArrowheads="1"/>
              </p:cNvSpPr>
              <p:nvPr/>
            </p:nvSpPr>
            <p:spPr bwMode="auto">
              <a:xfrm>
                <a:off x="2501" y="1879"/>
                <a:ext cx="5"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24" name="Rectangle 1150"/>
              <p:cNvSpPr>
                <a:spLocks noChangeArrowheads="1"/>
              </p:cNvSpPr>
              <p:nvPr/>
            </p:nvSpPr>
            <p:spPr bwMode="auto">
              <a:xfrm>
                <a:off x="2141" y="1879"/>
                <a:ext cx="365"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25" name="Rectangle 1152"/>
              <p:cNvSpPr>
                <a:spLocks noChangeArrowheads="1"/>
              </p:cNvSpPr>
              <p:nvPr/>
            </p:nvSpPr>
            <p:spPr bwMode="auto">
              <a:xfrm>
                <a:off x="2192" y="1881"/>
                <a:ext cx="2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Compo</a:t>
                </a:r>
                <a:endPar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nent</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26" name="Line 1153"/>
              <p:cNvSpPr>
                <a:spLocks noChangeShapeType="1"/>
              </p:cNvSpPr>
              <p:nvPr/>
            </p:nvSpPr>
            <p:spPr bwMode="auto">
              <a:xfrm>
                <a:off x="2141" y="2067"/>
                <a:ext cx="36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27" name="Rectangle 1155"/>
              <p:cNvSpPr>
                <a:spLocks noChangeArrowheads="1"/>
              </p:cNvSpPr>
              <p:nvPr/>
            </p:nvSpPr>
            <p:spPr bwMode="auto">
              <a:xfrm>
                <a:off x="2201" y="2096"/>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dirty="0" err="1">
                    <a:ln>
                      <a:noFill/>
                    </a:ln>
                    <a:solidFill>
                      <a:srgbClr val="8B0000"/>
                    </a:solidFill>
                    <a:effectLst/>
                    <a:uLnTx/>
                    <a:uFillTx/>
                    <a:latin typeface="Arial" panose="020B0604020202020204" pitchFamily="34" charset="0"/>
                    <a:ea typeface="+mn-ea"/>
                    <a:cs typeface="+mn-cs"/>
                  </a:rPr>
                  <a:t>source</a:t>
                </a:r>
                <a:r>
                  <a:rPr kumimoji="0" lang="de-DE" altLang="de-DE" sz="500" b="0" i="0" u="none" strike="noStrike" kern="1200" cap="none" spc="0" normalizeH="0" baseline="0" noProof="0" dirty="0">
                    <a:ln>
                      <a:noFill/>
                    </a:ln>
                    <a:solidFill>
                      <a:srgbClr val="8B0000"/>
                    </a:solidFill>
                    <a:effectLst/>
                    <a:uLnTx/>
                    <a:uFillTx/>
                    <a:latin typeface="Arial" panose="020B0604020202020204" pitchFamily="34" charset="0"/>
                    <a:ea typeface="+mn-ea"/>
                    <a:cs typeface="+mn-cs"/>
                  </a:rPr>
                  <a:t>  :URI</a:t>
                </a:r>
                <a:endParaRPr kumimoji="0" lang="de-DE" altLang="de-DE"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28" name="Rectangle 1158"/>
              <p:cNvSpPr>
                <a:spLocks noChangeArrowheads="1"/>
              </p:cNvSpPr>
              <p:nvPr/>
            </p:nvSpPr>
            <p:spPr bwMode="auto">
              <a:xfrm>
                <a:off x="2201" y="2149"/>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dirty="0">
                    <a:ln>
                      <a:noFill/>
                    </a:ln>
                    <a:solidFill>
                      <a:srgbClr val="8B0000"/>
                    </a:solidFill>
                    <a:effectLst/>
                    <a:uLnTx/>
                    <a:uFillTx/>
                    <a:latin typeface="Arial" panose="020B0604020202020204" pitchFamily="34" charset="0"/>
                    <a:ea typeface="+mn-ea"/>
                    <a:cs typeface="+mn-cs"/>
                  </a:rPr>
                  <a:t>type  :</a:t>
                </a:r>
                <a:r>
                  <a:rPr kumimoji="0" lang="de-DE" altLang="de-DE" sz="500" b="0" i="0" u="none" strike="noStrike" kern="1200" cap="none" spc="0" normalizeH="0" baseline="0" noProof="0" dirty="0" err="1">
                    <a:ln>
                      <a:noFill/>
                    </a:ln>
                    <a:solidFill>
                      <a:srgbClr val="8B0000"/>
                    </a:solidFill>
                    <a:effectLst/>
                    <a:uLnTx/>
                    <a:uFillTx/>
                    <a:latin typeface="Arial" panose="020B0604020202020204" pitchFamily="34" charset="0"/>
                    <a:ea typeface="+mn-ea"/>
                    <a:cs typeface="+mn-cs"/>
                  </a:rPr>
                  <a:t>string</a:t>
                </a:r>
                <a:endParaRPr kumimoji="0" lang="de-DE" altLang="de-DE"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29" name="Rectangle 1160"/>
              <p:cNvSpPr>
                <a:spLocks noChangeArrowheads="1"/>
              </p:cNvSpPr>
              <p:nvPr/>
            </p:nvSpPr>
            <p:spPr bwMode="auto">
              <a:xfrm>
                <a:off x="2452"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0" name="Rectangle 1161"/>
              <p:cNvSpPr>
                <a:spLocks noChangeArrowheads="1"/>
              </p:cNvSpPr>
              <p:nvPr/>
            </p:nvSpPr>
            <p:spPr bwMode="auto">
              <a:xfrm>
                <a:off x="2452"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1" name="Rectangle 1162"/>
              <p:cNvSpPr>
                <a:spLocks noChangeArrowheads="1"/>
              </p:cNvSpPr>
              <p:nvPr/>
            </p:nvSpPr>
            <p:spPr bwMode="auto">
              <a:xfrm>
                <a:off x="2440"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2" name="Rectangle 1163"/>
              <p:cNvSpPr>
                <a:spLocks noChangeArrowheads="1"/>
              </p:cNvSpPr>
              <p:nvPr/>
            </p:nvSpPr>
            <p:spPr bwMode="auto">
              <a:xfrm>
                <a:off x="2628"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3" name="Rectangle 1164"/>
              <p:cNvSpPr>
                <a:spLocks noChangeArrowheads="1"/>
              </p:cNvSpPr>
              <p:nvPr/>
            </p:nvSpPr>
            <p:spPr bwMode="auto">
              <a:xfrm>
                <a:off x="2632"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4" name="Rectangle 1165"/>
              <p:cNvSpPr>
                <a:spLocks noChangeArrowheads="1"/>
              </p:cNvSpPr>
              <p:nvPr/>
            </p:nvSpPr>
            <p:spPr bwMode="auto">
              <a:xfrm>
                <a:off x="2636" y="1310"/>
                <a:ext cx="5"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5" name="Rectangle 1166"/>
              <p:cNvSpPr>
                <a:spLocks noChangeArrowheads="1"/>
              </p:cNvSpPr>
              <p:nvPr/>
            </p:nvSpPr>
            <p:spPr bwMode="auto">
              <a:xfrm>
                <a:off x="2641"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6" name="Rectangle 1167"/>
              <p:cNvSpPr>
                <a:spLocks noChangeArrowheads="1"/>
              </p:cNvSpPr>
              <p:nvPr/>
            </p:nvSpPr>
            <p:spPr bwMode="auto">
              <a:xfrm>
                <a:off x="2645" y="1310"/>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7" name="Rectangle 1168"/>
              <p:cNvSpPr>
                <a:spLocks noChangeArrowheads="1"/>
              </p:cNvSpPr>
              <p:nvPr/>
            </p:nvSpPr>
            <p:spPr bwMode="auto">
              <a:xfrm>
                <a:off x="2649"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8" name="Rectangle 1169"/>
              <p:cNvSpPr>
                <a:spLocks noChangeArrowheads="1"/>
              </p:cNvSpPr>
              <p:nvPr/>
            </p:nvSpPr>
            <p:spPr bwMode="auto">
              <a:xfrm>
                <a:off x="2657"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9" name="Rectangle 1170"/>
              <p:cNvSpPr>
                <a:spLocks noChangeArrowheads="1"/>
              </p:cNvSpPr>
              <p:nvPr/>
            </p:nvSpPr>
            <p:spPr bwMode="auto">
              <a:xfrm>
                <a:off x="2661"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0" name="Rectangle 1171"/>
              <p:cNvSpPr>
                <a:spLocks noChangeArrowheads="1"/>
              </p:cNvSpPr>
              <p:nvPr/>
            </p:nvSpPr>
            <p:spPr bwMode="auto">
              <a:xfrm>
                <a:off x="2665"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1" name="Rectangle 1172"/>
              <p:cNvSpPr>
                <a:spLocks noChangeArrowheads="1"/>
              </p:cNvSpPr>
              <p:nvPr/>
            </p:nvSpPr>
            <p:spPr bwMode="auto">
              <a:xfrm>
                <a:off x="2673"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2" name="Rectangle 1173"/>
              <p:cNvSpPr>
                <a:spLocks noChangeArrowheads="1"/>
              </p:cNvSpPr>
              <p:nvPr/>
            </p:nvSpPr>
            <p:spPr bwMode="auto">
              <a:xfrm>
                <a:off x="2677"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3" name="Rectangle 1174"/>
              <p:cNvSpPr>
                <a:spLocks noChangeArrowheads="1"/>
              </p:cNvSpPr>
              <p:nvPr/>
            </p:nvSpPr>
            <p:spPr bwMode="auto">
              <a:xfrm>
                <a:off x="2681" y="1310"/>
                <a:ext cx="5"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4" name="Rectangle 1175"/>
              <p:cNvSpPr>
                <a:spLocks noChangeArrowheads="1"/>
              </p:cNvSpPr>
              <p:nvPr/>
            </p:nvSpPr>
            <p:spPr bwMode="auto">
              <a:xfrm>
                <a:off x="2686"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5" name="Rectangle 1176"/>
              <p:cNvSpPr>
                <a:spLocks noChangeArrowheads="1"/>
              </p:cNvSpPr>
              <p:nvPr/>
            </p:nvSpPr>
            <p:spPr bwMode="auto">
              <a:xfrm>
                <a:off x="2690" y="1310"/>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6" name="Rectangle 1177"/>
              <p:cNvSpPr>
                <a:spLocks noChangeArrowheads="1"/>
              </p:cNvSpPr>
              <p:nvPr/>
            </p:nvSpPr>
            <p:spPr bwMode="auto">
              <a:xfrm>
                <a:off x="2694"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7" name="Rectangle 1178"/>
              <p:cNvSpPr>
                <a:spLocks noChangeArrowheads="1"/>
              </p:cNvSpPr>
              <p:nvPr/>
            </p:nvSpPr>
            <p:spPr bwMode="auto">
              <a:xfrm>
                <a:off x="2698"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8" name="Rectangle 1179"/>
              <p:cNvSpPr>
                <a:spLocks noChangeArrowheads="1"/>
              </p:cNvSpPr>
              <p:nvPr/>
            </p:nvSpPr>
            <p:spPr bwMode="auto">
              <a:xfrm>
                <a:off x="2702"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9" name="Rectangle 1180"/>
              <p:cNvSpPr>
                <a:spLocks noChangeArrowheads="1"/>
              </p:cNvSpPr>
              <p:nvPr/>
            </p:nvSpPr>
            <p:spPr bwMode="auto">
              <a:xfrm>
                <a:off x="2706"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0" name="Rectangle 1181"/>
              <p:cNvSpPr>
                <a:spLocks noChangeArrowheads="1"/>
              </p:cNvSpPr>
              <p:nvPr/>
            </p:nvSpPr>
            <p:spPr bwMode="auto">
              <a:xfrm>
                <a:off x="2710"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1" name="Rectangle 1182"/>
              <p:cNvSpPr>
                <a:spLocks noChangeArrowheads="1"/>
              </p:cNvSpPr>
              <p:nvPr/>
            </p:nvSpPr>
            <p:spPr bwMode="auto">
              <a:xfrm>
                <a:off x="2714"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2" name="Rectangle 1183"/>
              <p:cNvSpPr>
                <a:spLocks noChangeArrowheads="1"/>
              </p:cNvSpPr>
              <p:nvPr/>
            </p:nvSpPr>
            <p:spPr bwMode="auto">
              <a:xfrm>
                <a:off x="2718"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3" name="Rectangle 1184"/>
              <p:cNvSpPr>
                <a:spLocks noChangeArrowheads="1"/>
              </p:cNvSpPr>
              <p:nvPr/>
            </p:nvSpPr>
            <p:spPr bwMode="auto">
              <a:xfrm>
                <a:off x="2722"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4" name="Rectangle 1185"/>
              <p:cNvSpPr>
                <a:spLocks noChangeArrowheads="1"/>
              </p:cNvSpPr>
              <p:nvPr/>
            </p:nvSpPr>
            <p:spPr bwMode="auto">
              <a:xfrm>
                <a:off x="2726" y="1310"/>
                <a:ext cx="5"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5" name="Rectangle 1186"/>
              <p:cNvSpPr>
                <a:spLocks noChangeArrowheads="1"/>
              </p:cNvSpPr>
              <p:nvPr/>
            </p:nvSpPr>
            <p:spPr bwMode="auto">
              <a:xfrm>
                <a:off x="2731"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6" name="Rectangle 1187"/>
              <p:cNvSpPr>
                <a:spLocks noChangeArrowheads="1"/>
              </p:cNvSpPr>
              <p:nvPr/>
            </p:nvSpPr>
            <p:spPr bwMode="auto">
              <a:xfrm>
                <a:off x="2735" y="1310"/>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7" name="Rectangle 1188"/>
              <p:cNvSpPr>
                <a:spLocks noChangeArrowheads="1"/>
              </p:cNvSpPr>
              <p:nvPr/>
            </p:nvSpPr>
            <p:spPr bwMode="auto">
              <a:xfrm>
                <a:off x="2739"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8" name="Rectangle 1189"/>
              <p:cNvSpPr>
                <a:spLocks noChangeArrowheads="1"/>
              </p:cNvSpPr>
              <p:nvPr/>
            </p:nvSpPr>
            <p:spPr bwMode="auto">
              <a:xfrm>
                <a:off x="2743"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9" name="Rectangle 1190"/>
              <p:cNvSpPr>
                <a:spLocks noChangeArrowheads="1"/>
              </p:cNvSpPr>
              <p:nvPr/>
            </p:nvSpPr>
            <p:spPr bwMode="auto">
              <a:xfrm>
                <a:off x="2751"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0" name="Rectangle 1191"/>
              <p:cNvSpPr>
                <a:spLocks noChangeArrowheads="1"/>
              </p:cNvSpPr>
              <p:nvPr/>
            </p:nvSpPr>
            <p:spPr bwMode="auto">
              <a:xfrm>
                <a:off x="2755"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1" name="Rectangle 1192"/>
              <p:cNvSpPr>
                <a:spLocks noChangeArrowheads="1"/>
              </p:cNvSpPr>
              <p:nvPr/>
            </p:nvSpPr>
            <p:spPr bwMode="auto">
              <a:xfrm>
                <a:off x="2759"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2" name="Rectangle 1193"/>
              <p:cNvSpPr>
                <a:spLocks noChangeArrowheads="1"/>
              </p:cNvSpPr>
              <p:nvPr/>
            </p:nvSpPr>
            <p:spPr bwMode="auto">
              <a:xfrm>
                <a:off x="2763"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3" name="Rectangle 1194"/>
              <p:cNvSpPr>
                <a:spLocks noChangeArrowheads="1"/>
              </p:cNvSpPr>
              <p:nvPr/>
            </p:nvSpPr>
            <p:spPr bwMode="auto">
              <a:xfrm>
                <a:off x="2767" y="1310"/>
                <a:ext cx="9"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4" name="Rectangle 1195"/>
              <p:cNvSpPr>
                <a:spLocks noChangeArrowheads="1"/>
              </p:cNvSpPr>
              <p:nvPr/>
            </p:nvSpPr>
            <p:spPr bwMode="auto">
              <a:xfrm>
                <a:off x="2776"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5" name="Rectangle 1196"/>
              <p:cNvSpPr>
                <a:spLocks noChangeArrowheads="1"/>
              </p:cNvSpPr>
              <p:nvPr/>
            </p:nvSpPr>
            <p:spPr bwMode="auto">
              <a:xfrm>
                <a:off x="2780" y="1310"/>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6" name="Rectangle 1197"/>
              <p:cNvSpPr>
                <a:spLocks noChangeArrowheads="1"/>
              </p:cNvSpPr>
              <p:nvPr/>
            </p:nvSpPr>
            <p:spPr bwMode="auto">
              <a:xfrm>
                <a:off x="2788"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7" name="Rectangle 1198"/>
              <p:cNvSpPr>
                <a:spLocks noChangeArrowheads="1"/>
              </p:cNvSpPr>
              <p:nvPr/>
            </p:nvSpPr>
            <p:spPr bwMode="auto">
              <a:xfrm>
                <a:off x="2792"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8" name="Rectangle 1199"/>
              <p:cNvSpPr>
                <a:spLocks noChangeArrowheads="1"/>
              </p:cNvSpPr>
              <p:nvPr/>
            </p:nvSpPr>
            <p:spPr bwMode="auto">
              <a:xfrm>
                <a:off x="2796"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69" name="Rectangle 1200"/>
              <p:cNvSpPr>
                <a:spLocks noChangeArrowheads="1"/>
              </p:cNvSpPr>
              <p:nvPr/>
            </p:nvSpPr>
            <p:spPr bwMode="auto">
              <a:xfrm>
                <a:off x="2800"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70" name="Rectangle 1201"/>
              <p:cNvSpPr>
                <a:spLocks noChangeArrowheads="1"/>
              </p:cNvSpPr>
              <p:nvPr/>
            </p:nvSpPr>
            <p:spPr bwMode="auto">
              <a:xfrm>
                <a:off x="2440"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71" name="Rectangle 1203"/>
              <p:cNvSpPr>
                <a:spLocks noChangeArrowheads="1"/>
              </p:cNvSpPr>
              <p:nvPr/>
            </p:nvSpPr>
            <p:spPr bwMode="auto">
              <a:xfrm>
                <a:off x="2429" y="1339"/>
                <a:ext cx="40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Connector</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72" name="Line 1204"/>
              <p:cNvSpPr>
                <a:spLocks noChangeShapeType="1"/>
              </p:cNvSpPr>
              <p:nvPr/>
            </p:nvSpPr>
            <p:spPr bwMode="auto">
              <a:xfrm>
                <a:off x="2440"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73" name="Rectangle 1206"/>
              <p:cNvSpPr>
                <a:spLocks noChangeArrowheads="1"/>
              </p:cNvSpPr>
              <p:nvPr/>
            </p:nvSpPr>
            <p:spPr bwMode="auto">
              <a:xfrm>
                <a:off x="2500" y="1478"/>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dirty="0" err="1">
                    <a:ln>
                      <a:noFill/>
                    </a:ln>
                    <a:solidFill>
                      <a:srgbClr val="8B0000"/>
                    </a:solidFill>
                    <a:effectLst/>
                    <a:uLnTx/>
                    <a:uFillTx/>
                    <a:latin typeface="Arial" panose="020B0604020202020204" pitchFamily="34" charset="0"/>
                    <a:ea typeface="+mn-ea"/>
                    <a:cs typeface="+mn-cs"/>
                  </a:rPr>
                  <a:t>name</a:t>
                </a:r>
                <a:r>
                  <a:rPr kumimoji="0" lang="de-DE" altLang="de-DE" sz="500" b="0" i="0" u="none" strike="noStrike" kern="1200" cap="none" spc="0" normalizeH="0" baseline="0" noProof="0" dirty="0">
                    <a:ln>
                      <a:noFill/>
                    </a:ln>
                    <a:solidFill>
                      <a:srgbClr val="8B0000"/>
                    </a:solidFill>
                    <a:effectLst/>
                    <a:uLnTx/>
                    <a:uFillTx/>
                    <a:latin typeface="Arial" panose="020B0604020202020204" pitchFamily="34" charset="0"/>
                    <a:ea typeface="+mn-ea"/>
                    <a:cs typeface="+mn-cs"/>
                  </a:rPr>
                  <a:t>  :</a:t>
                </a:r>
                <a:r>
                  <a:rPr kumimoji="0" lang="de-DE" altLang="de-DE" sz="500" b="0" i="0" u="none" strike="noStrike" kern="1200" cap="none" spc="0" normalizeH="0" baseline="0" noProof="0" dirty="0" err="1">
                    <a:ln>
                      <a:noFill/>
                    </a:ln>
                    <a:solidFill>
                      <a:srgbClr val="8B0000"/>
                    </a:solidFill>
                    <a:effectLst/>
                    <a:uLnTx/>
                    <a:uFillTx/>
                    <a:latin typeface="Arial" panose="020B0604020202020204" pitchFamily="34" charset="0"/>
                    <a:ea typeface="+mn-ea"/>
                    <a:cs typeface="+mn-cs"/>
                  </a:rPr>
                  <a:t>string</a:t>
                </a:r>
                <a:endParaRPr kumimoji="0" lang="de-DE" altLang="de-DE"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74" name="Rectangle 1209"/>
              <p:cNvSpPr>
                <a:spLocks noChangeArrowheads="1"/>
              </p:cNvSpPr>
              <p:nvPr/>
            </p:nvSpPr>
            <p:spPr bwMode="auto">
              <a:xfrm>
                <a:off x="2500" y="1531"/>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8B0000"/>
                    </a:solidFill>
                    <a:effectLst/>
                    <a:uLnTx/>
                    <a:uFillTx/>
                    <a:latin typeface="Arial" panose="020B0604020202020204" pitchFamily="34" charset="0"/>
                    <a:ea typeface="+mn-ea"/>
                    <a:cs typeface="+mn-cs"/>
                  </a:rPr>
                  <a:t>kind  :enum</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75" name="Rectangle 1211"/>
              <p:cNvSpPr>
                <a:spLocks noChangeArrowheads="1"/>
              </p:cNvSpPr>
              <p:nvPr/>
            </p:nvSpPr>
            <p:spPr bwMode="auto">
              <a:xfrm>
                <a:off x="832" y="2501"/>
                <a:ext cx="753"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76" name="Rectangle 1212"/>
              <p:cNvSpPr>
                <a:spLocks noChangeArrowheads="1"/>
              </p:cNvSpPr>
              <p:nvPr/>
            </p:nvSpPr>
            <p:spPr bwMode="auto">
              <a:xfrm>
                <a:off x="832" y="2501"/>
                <a:ext cx="753"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 name="Group 1414"/>
            <p:cNvGrpSpPr>
              <a:grpSpLocks/>
            </p:cNvGrpSpPr>
            <p:nvPr/>
          </p:nvGrpSpPr>
          <p:grpSpPr bwMode="auto">
            <a:xfrm>
              <a:off x="431" y="778"/>
              <a:ext cx="2410" cy="2075"/>
              <a:chOff x="431" y="778"/>
              <a:chExt cx="2410" cy="2075"/>
            </a:xfrm>
          </p:grpSpPr>
          <p:sp>
            <p:nvSpPr>
              <p:cNvPr id="106" name="Rectangle 1214"/>
              <p:cNvSpPr>
                <a:spLocks noChangeArrowheads="1"/>
              </p:cNvSpPr>
              <p:nvPr/>
            </p:nvSpPr>
            <p:spPr bwMode="auto">
              <a:xfrm>
                <a:off x="820" y="2489"/>
                <a:ext cx="393"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Rectangle 1215"/>
              <p:cNvSpPr>
                <a:spLocks noChangeArrowheads="1"/>
              </p:cNvSpPr>
              <p:nvPr/>
            </p:nvSpPr>
            <p:spPr bwMode="auto">
              <a:xfrm>
                <a:off x="1213" y="2489"/>
                <a:ext cx="20"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Rectangle 1216"/>
              <p:cNvSpPr>
                <a:spLocks noChangeArrowheads="1"/>
              </p:cNvSpPr>
              <p:nvPr/>
            </p:nvSpPr>
            <p:spPr bwMode="auto">
              <a:xfrm>
                <a:off x="1233" y="2489"/>
                <a:ext cx="17"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Rectangle 1217"/>
              <p:cNvSpPr>
                <a:spLocks noChangeArrowheads="1"/>
              </p:cNvSpPr>
              <p:nvPr/>
            </p:nvSpPr>
            <p:spPr bwMode="auto">
              <a:xfrm>
                <a:off x="1250" y="2489"/>
                <a:ext cx="20" cy="364"/>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Rectangle 1218"/>
              <p:cNvSpPr>
                <a:spLocks noChangeArrowheads="1"/>
              </p:cNvSpPr>
              <p:nvPr/>
            </p:nvSpPr>
            <p:spPr bwMode="auto">
              <a:xfrm>
                <a:off x="1270" y="2489"/>
                <a:ext cx="16"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Rectangle 1219"/>
              <p:cNvSpPr>
                <a:spLocks noChangeArrowheads="1"/>
              </p:cNvSpPr>
              <p:nvPr/>
            </p:nvSpPr>
            <p:spPr bwMode="auto">
              <a:xfrm>
                <a:off x="1286" y="2489"/>
                <a:ext cx="21"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Rectangle 1220"/>
              <p:cNvSpPr>
                <a:spLocks noChangeArrowheads="1"/>
              </p:cNvSpPr>
              <p:nvPr/>
            </p:nvSpPr>
            <p:spPr bwMode="auto">
              <a:xfrm>
                <a:off x="1307" y="2489"/>
                <a:ext cx="20"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Rectangle 1221"/>
              <p:cNvSpPr>
                <a:spLocks noChangeArrowheads="1"/>
              </p:cNvSpPr>
              <p:nvPr/>
            </p:nvSpPr>
            <p:spPr bwMode="auto">
              <a:xfrm>
                <a:off x="1327" y="2489"/>
                <a:ext cx="17"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Rectangle 1222"/>
              <p:cNvSpPr>
                <a:spLocks noChangeArrowheads="1"/>
              </p:cNvSpPr>
              <p:nvPr/>
            </p:nvSpPr>
            <p:spPr bwMode="auto">
              <a:xfrm>
                <a:off x="1344" y="2489"/>
                <a:ext cx="20"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Rectangle 1223"/>
              <p:cNvSpPr>
                <a:spLocks noChangeArrowheads="1"/>
              </p:cNvSpPr>
              <p:nvPr/>
            </p:nvSpPr>
            <p:spPr bwMode="auto">
              <a:xfrm>
                <a:off x="1364" y="2489"/>
                <a:ext cx="16"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6" name="Rectangle 1224"/>
              <p:cNvSpPr>
                <a:spLocks noChangeArrowheads="1"/>
              </p:cNvSpPr>
              <p:nvPr/>
            </p:nvSpPr>
            <p:spPr bwMode="auto">
              <a:xfrm>
                <a:off x="1380" y="2489"/>
                <a:ext cx="21"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Rectangle 1225"/>
              <p:cNvSpPr>
                <a:spLocks noChangeArrowheads="1"/>
              </p:cNvSpPr>
              <p:nvPr/>
            </p:nvSpPr>
            <p:spPr bwMode="auto">
              <a:xfrm>
                <a:off x="1401" y="2489"/>
                <a:ext cx="16"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8" name="Rectangle 1226"/>
              <p:cNvSpPr>
                <a:spLocks noChangeArrowheads="1"/>
              </p:cNvSpPr>
              <p:nvPr/>
            </p:nvSpPr>
            <p:spPr bwMode="auto">
              <a:xfrm>
                <a:off x="1417" y="2489"/>
                <a:ext cx="13"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9" name="Rectangle 1227"/>
              <p:cNvSpPr>
                <a:spLocks noChangeArrowheads="1"/>
              </p:cNvSpPr>
              <p:nvPr/>
            </p:nvSpPr>
            <p:spPr bwMode="auto">
              <a:xfrm>
                <a:off x="1430" y="2489"/>
                <a:ext cx="16"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0" name="Rectangle 1228"/>
              <p:cNvSpPr>
                <a:spLocks noChangeArrowheads="1"/>
              </p:cNvSpPr>
              <p:nvPr/>
            </p:nvSpPr>
            <p:spPr bwMode="auto">
              <a:xfrm>
                <a:off x="1446" y="2489"/>
                <a:ext cx="20"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1" name="Rectangle 1229"/>
              <p:cNvSpPr>
                <a:spLocks noChangeArrowheads="1"/>
              </p:cNvSpPr>
              <p:nvPr/>
            </p:nvSpPr>
            <p:spPr bwMode="auto">
              <a:xfrm>
                <a:off x="1466" y="2489"/>
                <a:ext cx="21"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2" name="Rectangle 1230"/>
              <p:cNvSpPr>
                <a:spLocks noChangeArrowheads="1"/>
              </p:cNvSpPr>
              <p:nvPr/>
            </p:nvSpPr>
            <p:spPr bwMode="auto">
              <a:xfrm>
                <a:off x="1487" y="2489"/>
                <a:ext cx="2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3" name="Rectangle 1231"/>
              <p:cNvSpPr>
                <a:spLocks noChangeArrowheads="1"/>
              </p:cNvSpPr>
              <p:nvPr/>
            </p:nvSpPr>
            <p:spPr bwMode="auto">
              <a:xfrm>
                <a:off x="1511" y="2489"/>
                <a:ext cx="21"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4" name="Rectangle 1232"/>
              <p:cNvSpPr>
                <a:spLocks noChangeArrowheads="1"/>
              </p:cNvSpPr>
              <p:nvPr/>
            </p:nvSpPr>
            <p:spPr bwMode="auto">
              <a:xfrm>
                <a:off x="1532" y="2489"/>
                <a:ext cx="20" cy="364"/>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5" name="Rectangle 1233"/>
              <p:cNvSpPr>
                <a:spLocks noChangeArrowheads="1"/>
              </p:cNvSpPr>
              <p:nvPr/>
            </p:nvSpPr>
            <p:spPr bwMode="auto">
              <a:xfrm>
                <a:off x="1552" y="2489"/>
                <a:ext cx="17"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6" name="Rectangle 1234"/>
              <p:cNvSpPr>
                <a:spLocks noChangeArrowheads="1"/>
              </p:cNvSpPr>
              <p:nvPr/>
            </p:nvSpPr>
            <p:spPr bwMode="auto">
              <a:xfrm>
                <a:off x="1569" y="2489"/>
                <a:ext cx="4" cy="364"/>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7" name="Rectangle 1235"/>
              <p:cNvSpPr>
                <a:spLocks noChangeArrowheads="1"/>
              </p:cNvSpPr>
              <p:nvPr/>
            </p:nvSpPr>
            <p:spPr bwMode="auto">
              <a:xfrm>
                <a:off x="820" y="2489"/>
                <a:ext cx="753"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Rectangle 1237"/>
              <p:cNvSpPr>
                <a:spLocks noChangeArrowheads="1"/>
              </p:cNvSpPr>
              <p:nvPr/>
            </p:nvSpPr>
            <p:spPr bwMode="auto">
              <a:xfrm>
                <a:off x="974" y="2513"/>
                <a:ext cx="4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Connection</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29" name="Line 1238"/>
              <p:cNvSpPr>
                <a:spLocks noChangeShapeType="1"/>
              </p:cNvSpPr>
              <p:nvPr/>
            </p:nvSpPr>
            <p:spPr bwMode="auto">
              <a:xfrm>
                <a:off x="820" y="2640"/>
                <a:ext cx="75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Rectangle 1240"/>
              <p:cNvSpPr>
                <a:spLocks noChangeArrowheads="1"/>
              </p:cNvSpPr>
              <p:nvPr/>
            </p:nvSpPr>
            <p:spPr bwMode="auto">
              <a:xfrm>
                <a:off x="910" y="2656"/>
                <a:ext cx="687"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8B0000"/>
                    </a:solidFill>
                    <a:effectLst/>
                    <a:uLnTx/>
                    <a:uFillTx/>
                    <a:latin typeface="Arial" panose="020B0604020202020204" pitchFamily="34" charset="0"/>
                    <a:ea typeface="+mn-ea"/>
                    <a:cs typeface="+mn-cs"/>
                  </a:rPr>
                  <a:t>suppressUnitConversion  :boolean</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31" name="Rectangle 1242"/>
              <p:cNvSpPr>
                <a:spLocks noChangeArrowheads="1"/>
              </p:cNvSpPr>
              <p:nvPr/>
            </p:nvSpPr>
            <p:spPr bwMode="auto">
              <a:xfrm>
                <a:off x="628" y="799"/>
                <a:ext cx="548"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2" name="Rectangle 1243"/>
              <p:cNvSpPr>
                <a:spLocks noChangeArrowheads="1"/>
              </p:cNvSpPr>
              <p:nvPr/>
            </p:nvSpPr>
            <p:spPr bwMode="auto">
              <a:xfrm>
                <a:off x="628" y="799"/>
                <a:ext cx="548"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3" name="Rectangle 1244"/>
              <p:cNvSpPr>
                <a:spLocks noChangeArrowheads="1"/>
              </p:cNvSpPr>
              <p:nvPr/>
            </p:nvSpPr>
            <p:spPr bwMode="auto">
              <a:xfrm>
                <a:off x="615" y="786"/>
                <a:ext cx="287" cy="36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Rectangle 1245"/>
              <p:cNvSpPr>
                <a:spLocks noChangeArrowheads="1"/>
              </p:cNvSpPr>
              <p:nvPr/>
            </p:nvSpPr>
            <p:spPr bwMode="auto">
              <a:xfrm>
                <a:off x="902" y="786"/>
                <a:ext cx="12" cy="36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5" name="Rectangle 1246"/>
              <p:cNvSpPr>
                <a:spLocks noChangeArrowheads="1"/>
              </p:cNvSpPr>
              <p:nvPr/>
            </p:nvSpPr>
            <p:spPr bwMode="auto">
              <a:xfrm>
                <a:off x="914" y="786"/>
                <a:ext cx="16" cy="365"/>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Rectangle 1247"/>
              <p:cNvSpPr>
                <a:spLocks noChangeArrowheads="1"/>
              </p:cNvSpPr>
              <p:nvPr/>
            </p:nvSpPr>
            <p:spPr bwMode="auto">
              <a:xfrm>
                <a:off x="930" y="786"/>
                <a:ext cx="17" cy="36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Rectangle 1248"/>
              <p:cNvSpPr>
                <a:spLocks noChangeArrowheads="1"/>
              </p:cNvSpPr>
              <p:nvPr/>
            </p:nvSpPr>
            <p:spPr bwMode="auto">
              <a:xfrm>
                <a:off x="947" y="786"/>
                <a:ext cx="16" cy="36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Rectangle 1249"/>
              <p:cNvSpPr>
                <a:spLocks noChangeArrowheads="1"/>
              </p:cNvSpPr>
              <p:nvPr/>
            </p:nvSpPr>
            <p:spPr bwMode="auto">
              <a:xfrm>
                <a:off x="963" y="786"/>
                <a:ext cx="12" cy="365"/>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Rectangle 1250"/>
              <p:cNvSpPr>
                <a:spLocks noChangeArrowheads="1"/>
              </p:cNvSpPr>
              <p:nvPr/>
            </p:nvSpPr>
            <p:spPr bwMode="auto">
              <a:xfrm>
                <a:off x="975" y="786"/>
                <a:ext cx="17" cy="36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Rectangle 1251"/>
              <p:cNvSpPr>
                <a:spLocks noChangeArrowheads="1"/>
              </p:cNvSpPr>
              <p:nvPr/>
            </p:nvSpPr>
            <p:spPr bwMode="auto">
              <a:xfrm>
                <a:off x="992" y="786"/>
                <a:ext cx="16" cy="36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Rectangle 1252"/>
              <p:cNvSpPr>
                <a:spLocks noChangeArrowheads="1"/>
              </p:cNvSpPr>
              <p:nvPr/>
            </p:nvSpPr>
            <p:spPr bwMode="auto">
              <a:xfrm>
                <a:off x="1008" y="786"/>
                <a:ext cx="17" cy="365"/>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Rectangle 1253"/>
              <p:cNvSpPr>
                <a:spLocks noChangeArrowheads="1"/>
              </p:cNvSpPr>
              <p:nvPr/>
            </p:nvSpPr>
            <p:spPr bwMode="auto">
              <a:xfrm>
                <a:off x="1025" y="786"/>
                <a:ext cx="16" cy="36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Rectangle 1254"/>
              <p:cNvSpPr>
                <a:spLocks noChangeArrowheads="1"/>
              </p:cNvSpPr>
              <p:nvPr/>
            </p:nvSpPr>
            <p:spPr bwMode="auto">
              <a:xfrm>
                <a:off x="1041" y="786"/>
                <a:ext cx="12" cy="36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4" name="Rectangle 1255"/>
              <p:cNvSpPr>
                <a:spLocks noChangeArrowheads="1"/>
              </p:cNvSpPr>
              <p:nvPr/>
            </p:nvSpPr>
            <p:spPr bwMode="auto">
              <a:xfrm>
                <a:off x="1053" y="786"/>
                <a:ext cx="12" cy="36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5" name="Rectangle 1256"/>
              <p:cNvSpPr>
                <a:spLocks noChangeArrowheads="1"/>
              </p:cNvSpPr>
              <p:nvPr/>
            </p:nvSpPr>
            <p:spPr bwMode="auto">
              <a:xfrm>
                <a:off x="1065" y="786"/>
                <a:ext cx="17" cy="36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6" name="Rectangle 1257"/>
              <p:cNvSpPr>
                <a:spLocks noChangeArrowheads="1"/>
              </p:cNvSpPr>
              <p:nvPr/>
            </p:nvSpPr>
            <p:spPr bwMode="auto">
              <a:xfrm>
                <a:off x="1082" y="786"/>
                <a:ext cx="12" cy="36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7" name="Rectangle 1258"/>
              <p:cNvSpPr>
                <a:spLocks noChangeArrowheads="1"/>
              </p:cNvSpPr>
              <p:nvPr/>
            </p:nvSpPr>
            <p:spPr bwMode="auto">
              <a:xfrm>
                <a:off x="1094" y="786"/>
                <a:ext cx="16" cy="36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8" name="Rectangle 1259"/>
              <p:cNvSpPr>
                <a:spLocks noChangeArrowheads="1"/>
              </p:cNvSpPr>
              <p:nvPr/>
            </p:nvSpPr>
            <p:spPr bwMode="auto">
              <a:xfrm>
                <a:off x="1110" y="786"/>
                <a:ext cx="17" cy="36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9" name="Rectangle 1260"/>
              <p:cNvSpPr>
                <a:spLocks noChangeArrowheads="1"/>
              </p:cNvSpPr>
              <p:nvPr/>
            </p:nvSpPr>
            <p:spPr bwMode="auto">
              <a:xfrm>
                <a:off x="1127" y="786"/>
                <a:ext cx="16" cy="36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0" name="Rectangle 1261"/>
              <p:cNvSpPr>
                <a:spLocks noChangeArrowheads="1"/>
              </p:cNvSpPr>
              <p:nvPr/>
            </p:nvSpPr>
            <p:spPr bwMode="auto">
              <a:xfrm>
                <a:off x="1143" y="786"/>
                <a:ext cx="12" cy="36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1" name="Rectangle 1262"/>
              <p:cNvSpPr>
                <a:spLocks noChangeArrowheads="1"/>
              </p:cNvSpPr>
              <p:nvPr/>
            </p:nvSpPr>
            <p:spPr bwMode="auto">
              <a:xfrm>
                <a:off x="1155" y="786"/>
                <a:ext cx="9" cy="36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2" name="Rectangle 1263"/>
              <p:cNvSpPr>
                <a:spLocks noChangeArrowheads="1"/>
              </p:cNvSpPr>
              <p:nvPr/>
            </p:nvSpPr>
            <p:spPr bwMode="auto">
              <a:xfrm>
                <a:off x="615" y="786"/>
                <a:ext cx="549" cy="36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3" name="Rectangle 1265"/>
              <p:cNvSpPr>
                <a:spLocks noChangeArrowheads="1"/>
              </p:cNvSpPr>
              <p:nvPr/>
            </p:nvSpPr>
            <p:spPr bwMode="auto">
              <a:xfrm>
                <a:off x="703" y="800"/>
                <a:ext cx="3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System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Structure</a:t>
                </a:r>
                <a:endPar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Definition</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54" name="Rectangle 1266"/>
              <p:cNvSpPr>
                <a:spLocks noChangeArrowheads="1"/>
              </p:cNvSpPr>
              <p:nvPr/>
            </p:nvSpPr>
            <p:spPr bwMode="auto">
              <a:xfrm>
                <a:off x="1507"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5" name="Rectangle 1267"/>
              <p:cNvSpPr>
                <a:spLocks noChangeArrowheads="1"/>
              </p:cNvSpPr>
              <p:nvPr/>
            </p:nvSpPr>
            <p:spPr bwMode="auto">
              <a:xfrm>
                <a:off x="1507"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6" name="Rectangle 1268"/>
              <p:cNvSpPr>
                <a:spLocks noChangeArrowheads="1"/>
              </p:cNvSpPr>
              <p:nvPr/>
            </p:nvSpPr>
            <p:spPr bwMode="auto">
              <a:xfrm>
                <a:off x="1495" y="778"/>
                <a:ext cx="20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7" name="Rectangle 1269"/>
              <p:cNvSpPr>
                <a:spLocks noChangeArrowheads="1"/>
              </p:cNvSpPr>
              <p:nvPr/>
            </p:nvSpPr>
            <p:spPr bwMode="auto">
              <a:xfrm>
                <a:off x="1704"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8" name="Rectangle 1270"/>
              <p:cNvSpPr>
                <a:spLocks noChangeArrowheads="1"/>
              </p:cNvSpPr>
              <p:nvPr/>
            </p:nvSpPr>
            <p:spPr bwMode="auto">
              <a:xfrm>
                <a:off x="1708" y="778"/>
                <a:ext cx="8"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9" name="Rectangle 1271"/>
              <p:cNvSpPr>
                <a:spLocks noChangeArrowheads="1"/>
              </p:cNvSpPr>
              <p:nvPr/>
            </p:nvSpPr>
            <p:spPr bwMode="auto">
              <a:xfrm>
                <a:off x="1716"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0" name="Rectangle 1272"/>
              <p:cNvSpPr>
                <a:spLocks noChangeArrowheads="1"/>
              </p:cNvSpPr>
              <p:nvPr/>
            </p:nvSpPr>
            <p:spPr bwMode="auto">
              <a:xfrm>
                <a:off x="1720"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1" name="Rectangle 1273"/>
              <p:cNvSpPr>
                <a:spLocks noChangeArrowheads="1"/>
              </p:cNvSpPr>
              <p:nvPr/>
            </p:nvSpPr>
            <p:spPr bwMode="auto">
              <a:xfrm>
                <a:off x="1724"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2" name="Rectangle 1274"/>
              <p:cNvSpPr>
                <a:spLocks noChangeArrowheads="1"/>
              </p:cNvSpPr>
              <p:nvPr/>
            </p:nvSpPr>
            <p:spPr bwMode="auto">
              <a:xfrm>
                <a:off x="1732"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3" name="Rectangle 1275"/>
              <p:cNvSpPr>
                <a:spLocks noChangeArrowheads="1"/>
              </p:cNvSpPr>
              <p:nvPr/>
            </p:nvSpPr>
            <p:spPr bwMode="auto">
              <a:xfrm>
                <a:off x="1736"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4" name="Rectangle 1276"/>
              <p:cNvSpPr>
                <a:spLocks noChangeArrowheads="1"/>
              </p:cNvSpPr>
              <p:nvPr/>
            </p:nvSpPr>
            <p:spPr bwMode="auto">
              <a:xfrm>
                <a:off x="1740" y="778"/>
                <a:ext cx="5"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5" name="Rectangle 1277"/>
              <p:cNvSpPr>
                <a:spLocks noChangeArrowheads="1"/>
              </p:cNvSpPr>
              <p:nvPr/>
            </p:nvSpPr>
            <p:spPr bwMode="auto">
              <a:xfrm>
                <a:off x="1745"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6" name="Rectangle 1278"/>
              <p:cNvSpPr>
                <a:spLocks noChangeArrowheads="1"/>
              </p:cNvSpPr>
              <p:nvPr/>
            </p:nvSpPr>
            <p:spPr bwMode="auto">
              <a:xfrm>
                <a:off x="1749"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7" name="Rectangle 1279"/>
              <p:cNvSpPr>
                <a:spLocks noChangeArrowheads="1"/>
              </p:cNvSpPr>
              <p:nvPr/>
            </p:nvSpPr>
            <p:spPr bwMode="auto">
              <a:xfrm>
                <a:off x="1757" y="778"/>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8" name="Rectangle 1280"/>
              <p:cNvSpPr>
                <a:spLocks noChangeArrowheads="1"/>
              </p:cNvSpPr>
              <p:nvPr/>
            </p:nvSpPr>
            <p:spPr bwMode="auto">
              <a:xfrm>
                <a:off x="1761"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9" name="Rectangle 1281"/>
              <p:cNvSpPr>
                <a:spLocks noChangeArrowheads="1"/>
              </p:cNvSpPr>
              <p:nvPr/>
            </p:nvSpPr>
            <p:spPr bwMode="auto">
              <a:xfrm>
                <a:off x="1765"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0" name="Rectangle 1282"/>
              <p:cNvSpPr>
                <a:spLocks noChangeArrowheads="1"/>
              </p:cNvSpPr>
              <p:nvPr/>
            </p:nvSpPr>
            <p:spPr bwMode="auto">
              <a:xfrm>
                <a:off x="1769"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1" name="Rectangle 1283"/>
              <p:cNvSpPr>
                <a:spLocks noChangeArrowheads="1"/>
              </p:cNvSpPr>
              <p:nvPr/>
            </p:nvSpPr>
            <p:spPr bwMode="auto">
              <a:xfrm>
                <a:off x="1773"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2" name="Rectangle 1284"/>
              <p:cNvSpPr>
                <a:spLocks noChangeArrowheads="1"/>
              </p:cNvSpPr>
              <p:nvPr/>
            </p:nvSpPr>
            <p:spPr bwMode="auto">
              <a:xfrm>
                <a:off x="1777"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3" name="Rectangle 1285"/>
              <p:cNvSpPr>
                <a:spLocks noChangeArrowheads="1"/>
              </p:cNvSpPr>
              <p:nvPr/>
            </p:nvSpPr>
            <p:spPr bwMode="auto">
              <a:xfrm>
                <a:off x="1781" y="778"/>
                <a:ext cx="9"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4" name="Rectangle 1286"/>
              <p:cNvSpPr>
                <a:spLocks noChangeArrowheads="1"/>
              </p:cNvSpPr>
              <p:nvPr/>
            </p:nvSpPr>
            <p:spPr bwMode="auto">
              <a:xfrm>
                <a:off x="1790"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5" name="Rectangle 1287"/>
              <p:cNvSpPr>
                <a:spLocks noChangeArrowheads="1"/>
              </p:cNvSpPr>
              <p:nvPr/>
            </p:nvSpPr>
            <p:spPr bwMode="auto">
              <a:xfrm>
                <a:off x="1794"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6" name="Rectangle 1288"/>
              <p:cNvSpPr>
                <a:spLocks noChangeArrowheads="1"/>
              </p:cNvSpPr>
              <p:nvPr/>
            </p:nvSpPr>
            <p:spPr bwMode="auto">
              <a:xfrm>
                <a:off x="1798"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7" name="Rectangle 1289"/>
              <p:cNvSpPr>
                <a:spLocks noChangeArrowheads="1"/>
              </p:cNvSpPr>
              <p:nvPr/>
            </p:nvSpPr>
            <p:spPr bwMode="auto">
              <a:xfrm>
                <a:off x="1802" y="778"/>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8" name="Rectangle 1290"/>
              <p:cNvSpPr>
                <a:spLocks noChangeArrowheads="1"/>
              </p:cNvSpPr>
              <p:nvPr/>
            </p:nvSpPr>
            <p:spPr bwMode="auto">
              <a:xfrm>
                <a:off x="1806"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9" name="Rectangle 1291"/>
              <p:cNvSpPr>
                <a:spLocks noChangeArrowheads="1"/>
              </p:cNvSpPr>
              <p:nvPr/>
            </p:nvSpPr>
            <p:spPr bwMode="auto">
              <a:xfrm>
                <a:off x="1810"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0" name="Rectangle 1292"/>
              <p:cNvSpPr>
                <a:spLocks noChangeArrowheads="1"/>
              </p:cNvSpPr>
              <p:nvPr/>
            </p:nvSpPr>
            <p:spPr bwMode="auto">
              <a:xfrm>
                <a:off x="1814"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1" name="Rectangle 1293"/>
              <p:cNvSpPr>
                <a:spLocks noChangeArrowheads="1"/>
              </p:cNvSpPr>
              <p:nvPr/>
            </p:nvSpPr>
            <p:spPr bwMode="auto">
              <a:xfrm>
                <a:off x="1818"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2" name="Rectangle 1294"/>
              <p:cNvSpPr>
                <a:spLocks noChangeArrowheads="1"/>
              </p:cNvSpPr>
              <p:nvPr/>
            </p:nvSpPr>
            <p:spPr bwMode="auto">
              <a:xfrm>
                <a:off x="1822"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3" name="Rectangle 1295"/>
              <p:cNvSpPr>
                <a:spLocks noChangeArrowheads="1"/>
              </p:cNvSpPr>
              <p:nvPr/>
            </p:nvSpPr>
            <p:spPr bwMode="auto">
              <a:xfrm>
                <a:off x="1826" y="778"/>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4" name="Rectangle 1296"/>
              <p:cNvSpPr>
                <a:spLocks noChangeArrowheads="1"/>
              </p:cNvSpPr>
              <p:nvPr/>
            </p:nvSpPr>
            <p:spPr bwMode="auto">
              <a:xfrm>
                <a:off x="1831"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5" name="Rectangle 1297"/>
              <p:cNvSpPr>
                <a:spLocks noChangeArrowheads="1"/>
              </p:cNvSpPr>
              <p:nvPr/>
            </p:nvSpPr>
            <p:spPr bwMode="auto">
              <a:xfrm>
                <a:off x="1835"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6" name="Rectangle 1298"/>
              <p:cNvSpPr>
                <a:spLocks noChangeArrowheads="1"/>
              </p:cNvSpPr>
              <p:nvPr/>
            </p:nvSpPr>
            <p:spPr bwMode="auto">
              <a:xfrm>
                <a:off x="1839"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7" name="Rectangle 1299"/>
              <p:cNvSpPr>
                <a:spLocks noChangeArrowheads="1"/>
              </p:cNvSpPr>
              <p:nvPr/>
            </p:nvSpPr>
            <p:spPr bwMode="auto">
              <a:xfrm>
                <a:off x="1843"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8" name="Rectangle 1300"/>
              <p:cNvSpPr>
                <a:spLocks noChangeArrowheads="1"/>
              </p:cNvSpPr>
              <p:nvPr/>
            </p:nvSpPr>
            <p:spPr bwMode="auto">
              <a:xfrm>
                <a:off x="1847" y="778"/>
                <a:ext cx="4"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9" name="Rectangle 1301"/>
              <p:cNvSpPr>
                <a:spLocks noChangeArrowheads="1"/>
              </p:cNvSpPr>
              <p:nvPr/>
            </p:nvSpPr>
            <p:spPr bwMode="auto">
              <a:xfrm>
                <a:off x="1851"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0" name="Rectangle 1302"/>
              <p:cNvSpPr>
                <a:spLocks noChangeArrowheads="1"/>
              </p:cNvSpPr>
              <p:nvPr/>
            </p:nvSpPr>
            <p:spPr bwMode="auto">
              <a:xfrm>
                <a:off x="1859"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1" name="Rectangle 1303"/>
              <p:cNvSpPr>
                <a:spLocks noChangeArrowheads="1"/>
              </p:cNvSpPr>
              <p:nvPr/>
            </p:nvSpPr>
            <p:spPr bwMode="auto">
              <a:xfrm>
                <a:off x="1863"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2" name="Rectangle 1304"/>
              <p:cNvSpPr>
                <a:spLocks noChangeArrowheads="1"/>
              </p:cNvSpPr>
              <p:nvPr/>
            </p:nvSpPr>
            <p:spPr bwMode="auto">
              <a:xfrm>
                <a:off x="1871" y="778"/>
                <a:ext cx="5"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3" name="Rectangle 1305"/>
              <p:cNvSpPr>
                <a:spLocks noChangeArrowheads="1"/>
              </p:cNvSpPr>
              <p:nvPr/>
            </p:nvSpPr>
            <p:spPr bwMode="auto">
              <a:xfrm>
                <a:off x="1876"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4" name="Rectangle 1306"/>
              <p:cNvSpPr>
                <a:spLocks noChangeArrowheads="1"/>
              </p:cNvSpPr>
              <p:nvPr/>
            </p:nvSpPr>
            <p:spPr bwMode="auto">
              <a:xfrm>
                <a:off x="1884"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5" name="Rectangle 1307"/>
              <p:cNvSpPr>
                <a:spLocks noChangeArrowheads="1"/>
              </p:cNvSpPr>
              <p:nvPr/>
            </p:nvSpPr>
            <p:spPr bwMode="auto">
              <a:xfrm>
                <a:off x="1888"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6" name="Rectangle 1308"/>
              <p:cNvSpPr>
                <a:spLocks noChangeArrowheads="1"/>
              </p:cNvSpPr>
              <p:nvPr/>
            </p:nvSpPr>
            <p:spPr bwMode="auto">
              <a:xfrm>
                <a:off x="1892" y="778"/>
                <a:ext cx="8"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7" name="Rectangle 1309"/>
              <p:cNvSpPr>
                <a:spLocks noChangeArrowheads="1"/>
              </p:cNvSpPr>
              <p:nvPr/>
            </p:nvSpPr>
            <p:spPr bwMode="auto">
              <a:xfrm>
                <a:off x="1900"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8" name="Rectangle 1310"/>
              <p:cNvSpPr>
                <a:spLocks noChangeArrowheads="1"/>
              </p:cNvSpPr>
              <p:nvPr/>
            </p:nvSpPr>
            <p:spPr bwMode="auto">
              <a:xfrm>
                <a:off x="1495"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9" name="Rectangle 1312"/>
              <p:cNvSpPr>
                <a:spLocks noChangeArrowheads="1"/>
              </p:cNvSpPr>
              <p:nvPr/>
            </p:nvSpPr>
            <p:spPr bwMode="auto">
              <a:xfrm>
                <a:off x="1505" y="778"/>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Parameter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Binding</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0" name="Line 1313"/>
              <p:cNvSpPr>
                <a:spLocks noChangeShapeType="1"/>
              </p:cNvSpPr>
              <p:nvPr/>
            </p:nvSpPr>
            <p:spPr bwMode="auto">
              <a:xfrm>
                <a:off x="1495" y="968"/>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01" name="Rectangle 1315"/>
              <p:cNvSpPr>
                <a:spLocks noChangeArrowheads="1"/>
              </p:cNvSpPr>
              <p:nvPr/>
            </p:nvSpPr>
            <p:spPr bwMode="auto">
              <a:xfrm>
                <a:off x="1585" y="985"/>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8B0000"/>
                    </a:solidFill>
                    <a:effectLst/>
                    <a:uLnTx/>
                    <a:uFillTx/>
                    <a:latin typeface="Arial" panose="020B0604020202020204" pitchFamily="34" charset="0"/>
                    <a:ea typeface="+mn-ea"/>
                    <a:cs typeface="+mn-cs"/>
                  </a:rPr>
                  <a:t>source  :URI</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02" name="Rectangle 1318"/>
              <p:cNvSpPr>
                <a:spLocks noChangeArrowheads="1"/>
              </p:cNvSpPr>
              <p:nvPr/>
            </p:nvSpPr>
            <p:spPr bwMode="auto">
              <a:xfrm>
                <a:off x="1585" y="1038"/>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dirty="0">
                    <a:ln>
                      <a:noFill/>
                    </a:ln>
                    <a:solidFill>
                      <a:srgbClr val="8B0000"/>
                    </a:solidFill>
                    <a:effectLst/>
                    <a:uLnTx/>
                    <a:uFillTx/>
                    <a:latin typeface="Arial" panose="020B0604020202020204" pitchFamily="34" charset="0"/>
                    <a:ea typeface="+mn-ea"/>
                    <a:cs typeface="+mn-cs"/>
                  </a:rPr>
                  <a:t>type  :</a:t>
                </a:r>
                <a:r>
                  <a:rPr kumimoji="0" lang="de-DE" altLang="de-DE" sz="500" b="0" i="0" u="none" strike="noStrike" kern="1200" cap="none" spc="0" normalizeH="0" baseline="0" noProof="0" dirty="0" err="1">
                    <a:ln>
                      <a:noFill/>
                    </a:ln>
                    <a:solidFill>
                      <a:srgbClr val="8B0000"/>
                    </a:solidFill>
                    <a:effectLst/>
                    <a:uLnTx/>
                    <a:uFillTx/>
                    <a:latin typeface="Arial" panose="020B0604020202020204" pitchFamily="34" charset="0"/>
                    <a:ea typeface="+mn-ea"/>
                    <a:cs typeface="+mn-cs"/>
                  </a:rPr>
                  <a:t>string</a:t>
                </a:r>
                <a:endParaRPr kumimoji="0" lang="de-DE" altLang="de-DE"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03" name="Rectangle 1320"/>
              <p:cNvSpPr>
                <a:spLocks noChangeArrowheads="1"/>
              </p:cNvSpPr>
              <p:nvPr/>
            </p:nvSpPr>
            <p:spPr bwMode="auto">
              <a:xfrm>
                <a:off x="2432"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04" name="Rectangle 1321"/>
              <p:cNvSpPr>
                <a:spLocks noChangeArrowheads="1"/>
              </p:cNvSpPr>
              <p:nvPr/>
            </p:nvSpPr>
            <p:spPr bwMode="auto">
              <a:xfrm>
                <a:off x="2432"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05" name="Rectangle 1322"/>
              <p:cNvSpPr>
                <a:spLocks noChangeArrowheads="1"/>
              </p:cNvSpPr>
              <p:nvPr/>
            </p:nvSpPr>
            <p:spPr bwMode="auto">
              <a:xfrm>
                <a:off x="2420" y="778"/>
                <a:ext cx="20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06" name="Rectangle 1323"/>
              <p:cNvSpPr>
                <a:spLocks noChangeArrowheads="1"/>
              </p:cNvSpPr>
              <p:nvPr/>
            </p:nvSpPr>
            <p:spPr bwMode="auto">
              <a:xfrm>
                <a:off x="2628"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07" name="Rectangle 1324"/>
              <p:cNvSpPr>
                <a:spLocks noChangeArrowheads="1"/>
              </p:cNvSpPr>
              <p:nvPr/>
            </p:nvSpPr>
            <p:spPr bwMode="auto">
              <a:xfrm>
                <a:off x="2632" y="778"/>
                <a:ext cx="9"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08" name="Rectangle 1325"/>
              <p:cNvSpPr>
                <a:spLocks noChangeArrowheads="1"/>
              </p:cNvSpPr>
              <p:nvPr/>
            </p:nvSpPr>
            <p:spPr bwMode="auto">
              <a:xfrm>
                <a:off x="2641"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09" name="Rectangle 1326"/>
              <p:cNvSpPr>
                <a:spLocks noChangeArrowheads="1"/>
              </p:cNvSpPr>
              <p:nvPr/>
            </p:nvSpPr>
            <p:spPr bwMode="auto">
              <a:xfrm>
                <a:off x="2645"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0" name="Rectangle 1327"/>
              <p:cNvSpPr>
                <a:spLocks noChangeArrowheads="1"/>
              </p:cNvSpPr>
              <p:nvPr/>
            </p:nvSpPr>
            <p:spPr bwMode="auto">
              <a:xfrm>
                <a:off x="2649"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1" name="Rectangle 1328"/>
              <p:cNvSpPr>
                <a:spLocks noChangeArrowheads="1"/>
              </p:cNvSpPr>
              <p:nvPr/>
            </p:nvSpPr>
            <p:spPr bwMode="auto">
              <a:xfrm>
                <a:off x="2657"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2" name="Rectangle 1329"/>
              <p:cNvSpPr>
                <a:spLocks noChangeArrowheads="1"/>
              </p:cNvSpPr>
              <p:nvPr/>
            </p:nvSpPr>
            <p:spPr bwMode="auto">
              <a:xfrm>
                <a:off x="2661"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3" name="Rectangle 1330"/>
              <p:cNvSpPr>
                <a:spLocks noChangeArrowheads="1"/>
              </p:cNvSpPr>
              <p:nvPr/>
            </p:nvSpPr>
            <p:spPr bwMode="auto">
              <a:xfrm>
                <a:off x="2665" y="778"/>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4" name="Rectangle 1331"/>
              <p:cNvSpPr>
                <a:spLocks noChangeArrowheads="1"/>
              </p:cNvSpPr>
              <p:nvPr/>
            </p:nvSpPr>
            <p:spPr bwMode="auto">
              <a:xfrm>
                <a:off x="2669"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5" name="Rectangle 1332"/>
              <p:cNvSpPr>
                <a:spLocks noChangeArrowheads="1"/>
              </p:cNvSpPr>
              <p:nvPr/>
            </p:nvSpPr>
            <p:spPr bwMode="auto">
              <a:xfrm>
                <a:off x="2673"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6" name="Rectangle 1333"/>
              <p:cNvSpPr>
                <a:spLocks noChangeArrowheads="1"/>
              </p:cNvSpPr>
              <p:nvPr/>
            </p:nvSpPr>
            <p:spPr bwMode="auto">
              <a:xfrm>
                <a:off x="2681" y="778"/>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7" name="Rectangle 1334"/>
              <p:cNvSpPr>
                <a:spLocks noChangeArrowheads="1"/>
              </p:cNvSpPr>
              <p:nvPr/>
            </p:nvSpPr>
            <p:spPr bwMode="auto">
              <a:xfrm>
                <a:off x="2686"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8" name="Rectangle 1335"/>
              <p:cNvSpPr>
                <a:spLocks noChangeArrowheads="1"/>
              </p:cNvSpPr>
              <p:nvPr/>
            </p:nvSpPr>
            <p:spPr bwMode="auto">
              <a:xfrm>
                <a:off x="2690"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9" name="Rectangle 1336"/>
              <p:cNvSpPr>
                <a:spLocks noChangeArrowheads="1"/>
              </p:cNvSpPr>
              <p:nvPr/>
            </p:nvSpPr>
            <p:spPr bwMode="auto">
              <a:xfrm>
                <a:off x="2694"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0" name="Rectangle 1337"/>
              <p:cNvSpPr>
                <a:spLocks noChangeArrowheads="1"/>
              </p:cNvSpPr>
              <p:nvPr/>
            </p:nvSpPr>
            <p:spPr bwMode="auto">
              <a:xfrm>
                <a:off x="2698"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1" name="Rectangle 1338"/>
              <p:cNvSpPr>
                <a:spLocks noChangeArrowheads="1"/>
              </p:cNvSpPr>
              <p:nvPr/>
            </p:nvSpPr>
            <p:spPr bwMode="auto">
              <a:xfrm>
                <a:off x="2702"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2" name="Rectangle 1339"/>
              <p:cNvSpPr>
                <a:spLocks noChangeArrowheads="1"/>
              </p:cNvSpPr>
              <p:nvPr/>
            </p:nvSpPr>
            <p:spPr bwMode="auto">
              <a:xfrm>
                <a:off x="2706" y="778"/>
                <a:ext cx="8"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3" name="Rectangle 1340"/>
              <p:cNvSpPr>
                <a:spLocks noChangeArrowheads="1"/>
              </p:cNvSpPr>
              <p:nvPr/>
            </p:nvSpPr>
            <p:spPr bwMode="auto">
              <a:xfrm>
                <a:off x="2714"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4" name="Rectangle 1341"/>
              <p:cNvSpPr>
                <a:spLocks noChangeArrowheads="1"/>
              </p:cNvSpPr>
              <p:nvPr/>
            </p:nvSpPr>
            <p:spPr bwMode="auto">
              <a:xfrm>
                <a:off x="2718"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5" name="Rectangle 1342"/>
              <p:cNvSpPr>
                <a:spLocks noChangeArrowheads="1"/>
              </p:cNvSpPr>
              <p:nvPr/>
            </p:nvSpPr>
            <p:spPr bwMode="auto">
              <a:xfrm>
                <a:off x="2722"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6" name="Rectangle 1343"/>
              <p:cNvSpPr>
                <a:spLocks noChangeArrowheads="1"/>
              </p:cNvSpPr>
              <p:nvPr/>
            </p:nvSpPr>
            <p:spPr bwMode="auto">
              <a:xfrm>
                <a:off x="2726" y="778"/>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7" name="Rectangle 1344"/>
              <p:cNvSpPr>
                <a:spLocks noChangeArrowheads="1"/>
              </p:cNvSpPr>
              <p:nvPr/>
            </p:nvSpPr>
            <p:spPr bwMode="auto">
              <a:xfrm>
                <a:off x="2731"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8" name="Rectangle 1345"/>
              <p:cNvSpPr>
                <a:spLocks noChangeArrowheads="1"/>
              </p:cNvSpPr>
              <p:nvPr/>
            </p:nvSpPr>
            <p:spPr bwMode="auto">
              <a:xfrm>
                <a:off x="2735"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9" name="Rectangle 1346"/>
              <p:cNvSpPr>
                <a:spLocks noChangeArrowheads="1"/>
              </p:cNvSpPr>
              <p:nvPr/>
            </p:nvSpPr>
            <p:spPr bwMode="auto">
              <a:xfrm>
                <a:off x="2739"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0" name="Rectangle 1347"/>
              <p:cNvSpPr>
                <a:spLocks noChangeArrowheads="1"/>
              </p:cNvSpPr>
              <p:nvPr/>
            </p:nvSpPr>
            <p:spPr bwMode="auto">
              <a:xfrm>
                <a:off x="2743"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1" name="Rectangle 1348"/>
              <p:cNvSpPr>
                <a:spLocks noChangeArrowheads="1"/>
              </p:cNvSpPr>
              <p:nvPr/>
            </p:nvSpPr>
            <p:spPr bwMode="auto">
              <a:xfrm>
                <a:off x="2747"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2" name="Rectangle 1349"/>
              <p:cNvSpPr>
                <a:spLocks noChangeArrowheads="1"/>
              </p:cNvSpPr>
              <p:nvPr/>
            </p:nvSpPr>
            <p:spPr bwMode="auto">
              <a:xfrm>
                <a:off x="2751" y="778"/>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3" name="Rectangle 1350"/>
              <p:cNvSpPr>
                <a:spLocks noChangeArrowheads="1"/>
              </p:cNvSpPr>
              <p:nvPr/>
            </p:nvSpPr>
            <p:spPr bwMode="auto">
              <a:xfrm>
                <a:off x="2755"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4" name="Rectangle 1351"/>
              <p:cNvSpPr>
                <a:spLocks noChangeArrowheads="1"/>
              </p:cNvSpPr>
              <p:nvPr/>
            </p:nvSpPr>
            <p:spPr bwMode="auto">
              <a:xfrm>
                <a:off x="2759"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5" name="Rectangle 1352"/>
              <p:cNvSpPr>
                <a:spLocks noChangeArrowheads="1"/>
              </p:cNvSpPr>
              <p:nvPr/>
            </p:nvSpPr>
            <p:spPr bwMode="auto">
              <a:xfrm>
                <a:off x="2763"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6" name="Rectangle 1353"/>
              <p:cNvSpPr>
                <a:spLocks noChangeArrowheads="1"/>
              </p:cNvSpPr>
              <p:nvPr/>
            </p:nvSpPr>
            <p:spPr bwMode="auto">
              <a:xfrm>
                <a:off x="2767"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7" name="Rectangle 1354"/>
              <p:cNvSpPr>
                <a:spLocks noChangeArrowheads="1"/>
              </p:cNvSpPr>
              <p:nvPr/>
            </p:nvSpPr>
            <p:spPr bwMode="auto">
              <a:xfrm>
                <a:off x="2771" y="778"/>
                <a:ext cx="5"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8" name="Rectangle 1355"/>
              <p:cNvSpPr>
                <a:spLocks noChangeArrowheads="1"/>
              </p:cNvSpPr>
              <p:nvPr/>
            </p:nvSpPr>
            <p:spPr bwMode="auto">
              <a:xfrm>
                <a:off x="2776"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9" name="Rectangle 1356"/>
              <p:cNvSpPr>
                <a:spLocks noChangeArrowheads="1"/>
              </p:cNvSpPr>
              <p:nvPr/>
            </p:nvSpPr>
            <p:spPr bwMode="auto">
              <a:xfrm>
                <a:off x="2784"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0" name="Rectangle 1357"/>
              <p:cNvSpPr>
                <a:spLocks noChangeArrowheads="1"/>
              </p:cNvSpPr>
              <p:nvPr/>
            </p:nvSpPr>
            <p:spPr bwMode="auto">
              <a:xfrm>
                <a:off x="2788"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1" name="Rectangle 1358"/>
              <p:cNvSpPr>
                <a:spLocks noChangeArrowheads="1"/>
              </p:cNvSpPr>
              <p:nvPr/>
            </p:nvSpPr>
            <p:spPr bwMode="auto">
              <a:xfrm>
                <a:off x="2796" y="778"/>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2" name="Rectangle 1359"/>
              <p:cNvSpPr>
                <a:spLocks noChangeArrowheads="1"/>
              </p:cNvSpPr>
              <p:nvPr/>
            </p:nvSpPr>
            <p:spPr bwMode="auto">
              <a:xfrm>
                <a:off x="2800"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3" name="Rectangle 1360"/>
              <p:cNvSpPr>
                <a:spLocks noChangeArrowheads="1"/>
              </p:cNvSpPr>
              <p:nvPr/>
            </p:nvSpPr>
            <p:spPr bwMode="auto">
              <a:xfrm>
                <a:off x="2808"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4" name="Rectangle 1361"/>
              <p:cNvSpPr>
                <a:spLocks noChangeArrowheads="1"/>
              </p:cNvSpPr>
              <p:nvPr/>
            </p:nvSpPr>
            <p:spPr bwMode="auto">
              <a:xfrm>
                <a:off x="2812"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5" name="Rectangle 1362"/>
              <p:cNvSpPr>
                <a:spLocks noChangeArrowheads="1"/>
              </p:cNvSpPr>
              <p:nvPr/>
            </p:nvSpPr>
            <p:spPr bwMode="auto">
              <a:xfrm>
                <a:off x="2816" y="778"/>
                <a:ext cx="9"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6" name="Rectangle 1363"/>
              <p:cNvSpPr>
                <a:spLocks noChangeArrowheads="1"/>
              </p:cNvSpPr>
              <p:nvPr/>
            </p:nvSpPr>
            <p:spPr bwMode="auto">
              <a:xfrm>
                <a:off x="2825"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7" name="Rectangle 1364"/>
              <p:cNvSpPr>
                <a:spLocks noChangeArrowheads="1"/>
              </p:cNvSpPr>
              <p:nvPr/>
            </p:nvSpPr>
            <p:spPr bwMode="auto">
              <a:xfrm>
                <a:off x="2420"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8" name="Rectangle 1366"/>
              <p:cNvSpPr>
                <a:spLocks noChangeArrowheads="1"/>
              </p:cNvSpPr>
              <p:nvPr/>
            </p:nvSpPr>
            <p:spPr bwMode="auto">
              <a:xfrm>
                <a:off x="2436" y="786"/>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Parameter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Mapping</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49" name="Line 1367"/>
              <p:cNvSpPr>
                <a:spLocks noChangeShapeType="1"/>
              </p:cNvSpPr>
              <p:nvPr/>
            </p:nvSpPr>
            <p:spPr bwMode="auto">
              <a:xfrm>
                <a:off x="2424" y="982"/>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0" name="Rectangle 1369"/>
              <p:cNvSpPr>
                <a:spLocks noChangeArrowheads="1"/>
              </p:cNvSpPr>
              <p:nvPr/>
            </p:nvSpPr>
            <p:spPr bwMode="auto">
              <a:xfrm>
                <a:off x="2514" y="1003"/>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8B0000"/>
                    </a:solidFill>
                    <a:effectLst/>
                    <a:uLnTx/>
                    <a:uFillTx/>
                    <a:latin typeface="Arial" panose="020B0604020202020204" pitchFamily="34" charset="0"/>
                    <a:ea typeface="+mn-ea"/>
                    <a:cs typeface="+mn-cs"/>
                  </a:rPr>
                  <a:t>source  :URI</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51" name="Rectangle 1372"/>
              <p:cNvSpPr>
                <a:spLocks noChangeArrowheads="1"/>
              </p:cNvSpPr>
              <p:nvPr/>
            </p:nvSpPr>
            <p:spPr bwMode="auto">
              <a:xfrm>
                <a:off x="2514" y="1056"/>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dirty="0">
                    <a:ln>
                      <a:noFill/>
                    </a:ln>
                    <a:solidFill>
                      <a:srgbClr val="8B0000"/>
                    </a:solidFill>
                    <a:effectLst/>
                    <a:uLnTx/>
                    <a:uFillTx/>
                    <a:latin typeface="Arial" panose="020B0604020202020204" pitchFamily="34" charset="0"/>
                    <a:ea typeface="+mn-ea"/>
                    <a:cs typeface="+mn-cs"/>
                  </a:rPr>
                  <a:t>type  :</a:t>
                </a:r>
                <a:r>
                  <a:rPr kumimoji="0" lang="de-DE" altLang="de-DE" sz="500" b="0" i="0" u="none" strike="noStrike" kern="1200" cap="none" spc="0" normalizeH="0" baseline="0" noProof="0" dirty="0" err="1">
                    <a:ln>
                      <a:noFill/>
                    </a:ln>
                    <a:solidFill>
                      <a:srgbClr val="8B0000"/>
                    </a:solidFill>
                    <a:effectLst/>
                    <a:uLnTx/>
                    <a:uFillTx/>
                    <a:latin typeface="Arial" panose="020B0604020202020204" pitchFamily="34" charset="0"/>
                    <a:ea typeface="+mn-ea"/>
                    <a:cs typeface="+mn-cs"/>
                  </a:rPr>
                  <a:t>string</a:t>
                </a:r>
                <a:endParaRPr kumimoji="0" lang="de-DE" altLang="de-DE"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52" name="Rectangle 1374"/>
              <p:cNvSpPr>
                <a:spLocks noChangeArrowheads="1"/>
              </p:cNvSpPr>
              <p:nvPr/>
            </p:nvSpPr>
            <p:spPr bwMode="auto">
              <a:xfrm>
                <a:off x="1491" y="1891"/>
                <a:ext cx="560"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3" name="Rectangle 1375"/>
              <p:cNvSpPr>
                <a:spLocks noChangeArrowheads="1"/>
              </p:cNvSpPr>
              <p:nvPr/>
            </p:nvSpPr>
            <p:spPr bwMode="auto">
              <a:xfrm>
                <a:off x="1491" y="1891"/>
                <a:ext cx="560"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4" name="Rectangle 1376"/>
              <p:cNvSpPr>
                <a:spLocks noChangeArrowheads="1"/>
              </p:cNvSpPr>
              <p:nvPr/>
            </p:nvSpPr>
            <p:spPr bwMode="auto">
              <a:xfrm>
                <a:off x="1479" y="1879"/>
                <a:ext cx="294"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5" name="Rectangle 1377"/>
              <p:cNvSpPr>
                <a:spLocks noChangeArrowheads="1"/>
              </p:cNvSpPr>
              <p:nvPr/>
            </p:nvSpPr>
            <p:spPr bwMode="auto">
              <a:xfrm>
                <a:off x="1773" y="1879"/>
                <a:ext cx="13"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6" name="Rectangle 1378"/>
              <p:cNvSpPr>
                <a:spLocks noChangeArrowheads="1"/>
              </p:cNvSpPr>
              <p:nvPr/>
            </p:nvSpPr>
            <p:spPr bwMode="auto">
              <a:xfrm>
                <a:off x="1786" y="1879"/>
                <a:ext cx="16"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7" name="Rectangle 1379"/>
              <p:cNvSpPr>
                <a:spLocks noChangeArrowheads="1"/>
              </p:cNvSpPr>
              <p:nvPr/>
            </p:nvSpPr>
            <p:spPr bwMode="auto">
              <a:xfrm>
                <a:off x="1802" y="1879"/>
                <a:ext cx="16"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8" name="Rectangle 1380"/>
              <p:cNvSpPr>
                <a:spLocks noChangeArrowheads="1"/>
              </p:cNvSpPr>
              <p:nvPr/>
            </p:nvSpPr>
            <p:spPr bwMode="auto">
              <a:xfrm>
                <a:off x="1818" y="1879"/>
                <a:ext cx="17"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9" name="Rectangle 1381"/>
              <p:cNvSpPr>
                <a:spLocks noChangeArrowheads="1"/>
              </p:cNvSpPr>
              <p:nvPr/>
            </p:nvSpPr>
            <p:spPr bwMode="auto">
              <a:xfrm>
                <a:off x="1835" y="1879"/>
                <a:ext cx="12" cy="364"/>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0" name="Rectangle 1382"/>
              <p:cNvSpPr>
                <a:spLocks noChangeArrowheads="1"/>
              </p:cNvSpPr>
              <p:nvPr/>
            </p:nvSpPr>
            <p:spPr bwMode="auto">
              <a:xfrm>
                <a:off x="1847" y="1879"/>
                <a:ext cx="16"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1" name="Rectangle 1383"/>
              <p:cNvSpPr>
                <a:spLocks noChangeArrowheads="1"/>
              </p:cNvSpPr>
              <p:nvPr/>
            </p:nvSpPr>
            <p:spPr bwMode="auto">
              <a:xfrm>
                <a:off x="1863" y="1879"/>
                <a:ext cx="17"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2" name="Rectangle 1384"/>
              <p:cNvSpPr>
                <a:spLocks noChangeArrowheads="1"/>
              </p:cNvSpPr>
              <p:nvPr/>
            </p:nvSpPr>
            <p:spPr bwMode="auto">
              <a:xfrm>
                <a:off x="1880" y="1879"/>
                <a:ext cx="16" cy="364"/>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3" name="Rectangle 1385"/>
              <p:cNvSpPr>
                <a:spLocks noChangeArrowheads="1"/>
              </p:cNvSpPr>
              <p:nvPr/>
            </p:nvSpPr>
            <p:spPr bwMode="auto">
              <a:xfrm>
                <a:off x="1896" y="1879"/>
                <a:ext cx="16"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4" name="Rectangle 1386"/>
              <p:cNvSpPr>
                <a:spLocks noChangeArrowheads="1"/>
              </p:cNvSpPr>
              <p:nvPr/>
            </p:nvSpPr>
            <p:spPr bwMode="auto">
              <a:xfrm>
                <a:off x="1912" y="1879"/>
                <a:ext cx="13"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5" name="Rectangle 1387"/>
              <p:cNvSpPr>
                <a:spLocks noChangeArrowheads="1"/>
              </p:cNvSpPr>
              <p:nvPr/>
            </p:nvSpPr>
            <p:spPr bwMode="auto">
              <a:xfrm>
                <a:off x="1925" y="1879"/>
                <a:ext cx="16" cy="364"/>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6" name="Rectangle 1388"/>
              <p:cNvSpPr>
                <a:spLocks noChangeArrowheads="1"/>
              </p:cNvSpPr>
              <p:nvPr/>
            </p:nvSpPr>
            <p:spPr bwMode="auto">
              <a:xfrm>
                <a:off x="1941" y="1879"/>
                <a:ext cx="12"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7" name="Rectangle 1389"/>
              <p:cNvSpPr>
                <a:spLocks noChangeArrowheads="1"/>
              </p:cNvSpPr>
              <p:nvPr/>
            </p:nvSpPr>
            <p:spPr bwMode="auto">
              <a:xfrm>
                <a:off x="1953" y="1879"/>
                <a:ext cx="17"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8" name="Rectangle 1390"/>
              <p:cNvSpPr>
                <a:spLocks noChangeArrowheads="1"/>
              </p:cNvSpPr>
              <p:nvPr/>
            </p:nvSpPr>
            <p:spPr bwMode="auto">
              <a:xfrm>
                <a:off x="1970" y="1879"/>
                <a:ext cx="16"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9" name="Rectangle 1391"/>
              <p:cNvSpPr>
                <a:spLocks noChangeArrowheads="1"/>
              </p:cNvSpPr>
              <p:nvPr/>
            </p:nvSpPr>
            <p:spPr bwMode="auto">
              <a:xfrm>
                <a:off x="1986" y="1879"/>
                <a:ext cx="16"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0" name="Rectangle 1392"/>
              <p:cNvSpPr>
                <a:spLocks noChangeArrowheads="1"/>
              </p:cNvSpPr>
              <p:nvPr/>
            </p:nvSpPr>
            <p:spPr bwMode="auto">
              <a:xfrm>
                <a:off x="2002" y="1879"/>
                <a:ext cx="17"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1" name="Rectangle 1393"/>
              <p:cNvSpPr>
                <a:spLocks noChangeArrowheads="1"/>
              </p:cNvSpPr>
              <p:nvPr/>
            </p:nvSpPr>
            <p:spPr bwMode="auto">
              <a:xfrm>
                <a:off x="2019" y="1879"/>
                <a:ext cx="12"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2" name="Rectangle 1394"/>
              <p:cNvSpPr>
                <a:spLocks noChangeArrowheads="1"/>
              </p:cNvSpPr>
              <p:nvPr/>
            </p:nvSpPr>
            <p:spPr bwMode="auto">
              <a:xfrm>
                <a:off x="2031" y="1879"/>
                <a:ext cx="8"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3" name="Rectangle 1395"/>
              <p:cNvSpPr>
                <a:spLocks noChangeArrowheads="1"/>
              </p:cNvSpPr>
              <p:nvPr/>
            </p:nvSpPr>
            <p:spPr bwMode="auto">
              <a:xfrm>
                <a:off x="1479" y="1879"/>
                <a:ext cx="560"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4" name="Rectangle 1397"/>
              <p:cNvSpPr>
                <a:spLocks noChangeArrowheads="1"/>
              </p:cNvSpPr>
              <p:nvPr/>
            </p:nvSpPr>
            <p:spPr bwMode="auto">
              <a:xfrm>
                <a:off x="1551" y="1905"/>
                <a:ext cx="3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Signal</a:t>
                </a:r>
                <a:b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b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Dictionary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Reference</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275" name="Rectangle 1398"/>
              <p:cNvSpPr>
                <a:spLocks noChangeArrowheads="1"/>
              </p:cNvSpPr>
              <p:nvPr/>
            </p:nvSpPr>
            <p:spPr bwMode="auto">
              <a:xfrm>
                <a:off x="44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6" name="Rectangle 1399"/>
              <p:cNvSpPr>
                <a:spLocks noChangeArrowheads="1"/>
              </p:cNvSpPr>
              <p:nvPr/>
            </p:nvSpPr>
            <p:spPr bwMode="auto">
              <a:xfrm>
                <a:off x="44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7" name="Rectangle 1400"/>
              <p:cNvSpPr>
                <a:spLocks noChangeArrowheads="1"/>
              </p:cNvSpPr>
              <p:nvPr/>
            </p:nvSpPr>
            <p:spPr bwMode="auto">
              <a:xfrm>
                <a:off x="43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8" name="Rectangle 1401"/>
              <p:cNvSpPr>
                <a:spLocks noChangeArrowheads="1"/>
              </p:cNvSpPr>
              <p:nvPr/>
            </p:nvSpPr>
            <p:spPr bwMode="auto">
              <a:xfrm>
                <a:off x="62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9" name="Rectangle 1402"/>
              <p:cNvSpPr>
                <a:spLocks noChangeArrowheads="1"/>
              </p:cNvSpPr>
              <p:nvPr/>
            </p:nvSpPr>
            <p:spPr bwMode="auto">
              <a:xfrm>
                <a:off x="62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0" name="Rectangle 1403"/>
              <p:cNvSpPr>
                <a:spLocks noChangeArrowheads="1"/>
              </p:cNvSpPr>
              <p:nvPr/>
            </p:nvSpPr>
            <p:spPr bwMode="auto">
              <a:xfrm>
                <a:off x="62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1" name="Rectangle 1404"/>
              <p:cNvSpPr>
                <a:spLocks noChangeArrowheads="1"/>
              </p:cNvSpPr>
              <p:nvPr/>
            </p:nvSpPr>
            <p:spPr bwMode="auto">
              <a:xfrm>
                <a:off x="63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2" name="Rectangle 1405"/>
              <p:cNvSpPr>
                <a:spLocks noChangeArrowheads="1"/>
              </p:cNvSpPr>
              <p:nvPr/>
            </p:nvSpPr>
            <p:spPr bwMode="auto">
              <a:xfrm>
                <a:off x="63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3" name="Rectangle 1406"/>
              <p:cNvSpPr>
                <a:spLocks noChangeArrowheads="1"/>
              </p:cNvSpPr>
              <p:nvPr/>
            </p:nvSpPr>
            <p:spPr bwMode="auto">
              <a:xfrm>
                <a:off x="64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4" name="Rectangle 1407"/>
              <p:cNvSpPr>
                <a:spLocks noChangeArrowheads="1"/>
              </p:cNvSpPr>
              <p:nvPr/>
            </p:nvSpPr>
            <p:spPr bwMode="auto">
              <a:xfrm>
                <a:off x="64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5" name="Rectangle 1408"/>
              <p:cNvSpPr>
                <a:spLocks noChangeArrowheads="1"/>
              </p:cNvSpPr>
              <p:nvPr/>
            </p:nvSpPr>
            <p:spPr bwMode="auto">
              <a:xfrm>
                <a:off x="65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6" name="Rectangle 1409"/>
              <p:cNvSpPr>
                <a:spLocks noChangeArrowheads="1"/>
              </p:cNvSpPr>
              <p:nvPr/>
            </p:nvSpPr>
            <p:spPr bwMode="auto">
              <a:xfrm>
                <a:off x="65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7" name="Rectangle 1410"/>
              <p:cNvSpPr>
                <a:spLocks noChangeArrowheads="1"/>
              </p:cNvSpPr>
              <p:nvPr/>
            </p:nvSpPr>
            <p:spPr bwMode="auto">
              <a:xfrm>
                <a:off x="66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8" name="Rectangle 1411"/>
              <p:cNvSpPr>
                <a:spLocks noChangeArrowheads="1"/>
              </p:cNvSpPr>
              <p:nvPr/>
            </p:nvSpPr>
            <p:spPr bwMode="auto">
              <a:xfrm>
                <a:off x="66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9" name="Rectangle 1412"/>
              <p:cNvSpPr>
                <a:spLocks noChangeArrowheads="1"/>
              </p:cNvSpPr>
              <p:nvPr/>
            </p:nvSpPr>
            <p:spPr bwMode="auto">
              <a:xfrm>
                <a:off x="67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0" name="Rectangle 1413"/>
              <p:cNvSpPr>
                <a:spLocks noChangeArrowheads="1"/>
              </p:cNvSpPr>
              <p:nvPr/>
            </p:nvSpPr>
            <p:spPr bwMode="auto">
              <a:xfrm>
                <a:off x="67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8" name="Rectangle 1415"/>
            <p:cNvSpPr>
              <a:spLocks noChangeArrowheads="1"/>
            </p:cNvSpPr>
            <p:nvPr/>
          </p:nvSpPr>
          <p:spPr bwMode="auto">
            <a:xfrm>
              <a:off x="68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ectangle 1416"/>
            <p:cNvSpPr>
              <a:spLocks noChangeArrowheads="1"/>
            </p:cNvSpPr>
            <p:nvPr/>
          </p:nvSpPr>
          <p:spPr bwMode="auto">
            <a:xfrm>
              <a:off x="68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Rectangle 1417"/>
            <p:cNvSpPr>
              <a:spLocks noChangeArrowheads="1"/>
            </p:cNvSpPr>
            <p:nvPr/>
          </p:nvSpPr>
          <p:spPr bwMode="auto">
            <a:xfrm>
              <a:off x="68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Rectangle 1418"/>
            <p:cNvSpPr>
              <a:spLocks noChangeArrowheads="1"/>
            </p:cNvSpPr>
            <p:nvPr/>
          </p:nvSpPr>
          <p:spPr bwMode="auto">
            <a:xfrm>
              <a:off x="69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Rectangle 1419"/>
            <p:cNvSpPr>
              <a:spLocks noChangeArrowheads="1"/>
            </p:cNvSpPr>
            <p:nvPr/>
          </p:nvSpPr>
          <p:spPr bwMode="auto">
            <a:xfrm>
              <a:off x="69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Rectangle 1420"/>
            <p:cNvSpPr>
              <a:spLocks noChangeArrowheads="1"/>
            </p:cNvSpPr>
            <p:nvPr/>
          </p:nvSpPr>
          <p:spPr bwMode="auto">
            <a:xfrm>
              <a:off x="701"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Rectangle 1421"/>
            <p:cNvSpPr>
              <a:spLocks noChangeArrowheads="1"/>
            </p:cNvSpPr>
            <p:nvPr/>
          </p:nvSpPr>
          <p:spPr bwMode="auto">
            <a:xfrm>
              <a:off x="705" y="1879"/>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Rectangle 1422"/>
            <p:cNvSpPr>
              <a:spLocks noChangeArrowheads="1"/>
            </p:cNvSpPr>
            <p:nvPr/>
          </p:nvSpPr>
          <p:spPr bwMode="auto">
            <a:xfrm>
              <a:off x="71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Rectangle 1423"/>
            <p:cNvSpPr>
              <a:spLocks noChangeArrowheads="1"/>
            </p:cNvSpPr>
            <p:nvPr/>
          </p:nvSpPr>
          <p:spPr bwMode="auto">
            <a:xfrm>
              <a:off x="71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Rectangle 1424"/>
            <p:cNvSpPr>
              <a:spLocks noChangeArrowheads="1"/>
            </p:cNvSpPr>
            <p:nvPr/>
          </p:nvSpPr>
          <p:spPr bwMode="auto">
            <a:xfrm>
              <a:off x="71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Rectangle 1425"/>
            <p:cNvSpPr>
              <a:spLocks noChangeArrowheads="1"/>
            </p:cNvSpPr>
            <p:nvPr/>
          </p:nvSpPr>
          <p:spPr bwMode="auto">
            <a:xfrm>
              <a:off x="72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Rectangle 1426"/>
            <p:cNvSpPr>
              <a:spLocks noChangeArrowheads="1"/>
            </p:cNvSpPr>
            <p:nvPr/>
          </p:nvSpPr>
          <p:spPr bwMode="auto">
            <a:xfrm>
              <a:off x="72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Rectangle 1427"/>
            <p:cNvSpPr>
              <a:spLocks noChangeArrowheads="1"/>
            </p:cNvSpPr>
            <p:nvPr/>
          </p:nvSpPr>
          <p:spPr bwMode="auto">
            <a:xfrm>
              <a:off x="73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Rectangle 1428"/>
            <p:cNvSpPr>
              <a:spLocks noChangeArrowheads="1"/>
            </p:cNvSpPr>
            <p:nvPr/>
          </p:nvSpPr>
          <p:spPr bwMode="auto">
            <a:xfrm>
              <a:off x="73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Rectangle 1429"/>
            <p:cNvSpPr>
              <a:spLocks noChangeArrowheads="1"/>
            </p:cNvSpPr>
            <p:nvPr/>
          </p:nvSpPr>
          <p:spPr bwMode="auto">
            <a:xfrm>
              <a:off x="74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Rectangle 1430"/>
            <p:cNvSpPr>
              <a:spLocks noChangeArrowheads="1"/>
            </p:cNvSpPr>
            <p:nvPr/>
          </p:nvSpPr>
          <p:spPr bwMode="auto">
            <a:xfrm>
              <a:off x="746"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Rectangle 1431"/>
            <p:cNvSpPr>
              <a:spLocks noChangeArrowheads="1"/>
            </p:cNvSpPr>
            <p:nvPr/>
          </p:nvSpPr>
          <p:spPr bwMode="auto">
            <a:xfrm>
              <a:off x="750" y="1879"/>
              <a:ext cx="5"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Rectangle 1432"/>
            <p:cNvSpPr>
              <a:spLocks noChangeArrowheads="1"/>
            </p:cNvSpPr>
            <p:nvPr/>
          </p:nvSpPr>
          <p:spPr bwMode="auto">
            <a:xfrm>
              <a:off x="75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Rectangle 1433"/>
            <p:cNvSpPr>
              <a:spLocks noChangeArrowheads="1"/>
            </p:cNvSpPr>
            <p:nvPr/>
          </p:nvSpPr>
          <p:spPr bwMode="auto">
            <a:xfrm>
              <a:off x="75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Rectangle 1434"/>
            <p:cNvSpPr>
              <a:spLocks noChangeArrowheads="1"/>
            </p:cNvSpPr>
            <p:nvPr/>
          </p:nvSpPr>
          <p:spPr bwMode="auto">
            <a:xfrm>
              <a:off x="76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Rectangle 1435"/>
            <p:cNvSpPr>
              <a:spLocks noChangeArrowheads="1"/>
            </p:cNvSpPr>
            <p:nvPr/>
          </p:nvSpPr>
          <p:spPr bwMode="auto">
            <a:xfrm>
              <a:off x="77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Rectangle 1436"/>
            <p:cNvSpPr>
              <a:spLocks noChangeArrowheads="1"/>
            </p:cNvSpPr>
            <p:nvPr/>
          </p:nvSpPr>
          <p:spPr bwMode="auto">
            <a:xfrm>
              <a:off x="77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ectangle 1437"/>
            <p:cNvSpPr>
              <a:spLocks noChangeArrowheads="1"/>
            </p:cNvSpPr>
            <p:nvPr/>
          </p:nvSpPr>
          <p:spPr bwMode="auto">
            <a:xfrm>
              <a:off x="78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Rectangle 1438"/>
            <p:cNvSpPr>
              <a:spLocks noChangeArrowheads="1"/>
            </p:cNvSpPr>
            <p:nvPr/>
          </p:nvSpPr>
          <p:spPr bwMode="auto">
            <a:xfrm>
              <a:off x="78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Rectangle 1439"/>
            <p:cNvSpPr>
              <a:spLocks noChangeArrowheads="1"/>
            </p:cNvSpPr>
            <p:nvPr/>
          </p:nvSpPr>
          <p:spPr bwMode="auto">
            <a:xfrm>
              <a:off x="791"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Rectangle 1440"/>
            <p:cNvSpPr>
              <a:spLocks noChangeArrowheads="1"/>
            </p:cNvSpPr>
            <p:nvPr/>
          </p:nvSpPr>
          <p:spPr bwMode="auto">
            <a:xfrm>
              <a:off x="431"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Rectangle 1442"/>
            <p:cNvSpPr>
              <a:spLocks noChangeArrowheads="1"/>
            </p:cNvSpPr>
            <p:nvPr/>
          </p:nvSpPr>
          <p:spPr bwMode="auto">
            <a:xfrm>
              <a:off x="493" y="1883"/>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Signal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Dictio</a:t>
              </a:r>
              <a:endParaRPr kumimoji="0" lang="de-DE" altLang="de-DE"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altLang="de-DE" sz="10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nary</a:t>
              </a:r>
              <a:endParaRPr kumimoji="0" lang="de-DE" altLang="de-DE" sz="1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5" name="Line 1443"/>
            <p:cNvSpPr>
              <a:spLocks noChangeShapeType="1"/>
            </p:cNvSpPr>
            <p:nvPr/>
          </p:nvSpPr>
          <p:spPr bwMode="auto">
            <a:xfrm flipH="1">
              <a:off x="1908" y="962"/>
              <a:ext cx="5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1444"/>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1445"/>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Freeform 1446"/>
            <p:cNvSpPr>
              <a:spLocks noEditPoints="1"/>
            </p:cNvSpPr>
            <p:nvPr/>
          </p:nvSpPr>
          <p:spPr bwMode="auto">
            <a:xfrm>
              <a:off x="2358" y="938"/>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Rectangle 1447"/>
            <p:cNvSpPr>
              <a:spLocks noChangeArrowheads="1"/>
            </p:cNvSpPr>
            <p:nvPr/>
          </p:nvSpPr>
          <p:spPr bwMode="auto">
            <a:xfrm>
              <a:off x="2342" y="9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0" name="Rectangle 1448"/>
            <p:cNvSpPr>
              <a:spLocks noChangeArrowheads="1"/>
            </p:cNvSpPr>
            <p:nvPr/>
          </p:nvSpPr>
          <p:spPr bwMode="auto">
            <a:xfrm>
              <a:off x="1974" y="905"/>
              <a:ext cx="41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ParameterMappings</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1" name="Line 1449"/>
            <p:cNvSpPr>
              <a:spLocks noChangeShapeType="1"/>
            </p:cNvSpPr>
            <p:nvPr/>
          </p:nvSpPr>
          <p:spPr bwMode="auto">
            <a:xfrm>
              <a:off x="1761" y="1146"/>
              <a:ext cx="0" cy="164"/>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Freeform 1450"/>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Freeform 1451"/>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Freeform 1452"/>
            <p:cNvSpPr>
              <a:spLocks noEditPoints="1"/>
            </p:cNvSpPr>
            <p:nvPr/>
          </p:nvSpPr>
          <p:spPr bwMode="auto">
            <a:xfrm>
              <a:off x="1736" y="1146"/>
              <a:ext cx="50" cy="62"/>
            </a:xfrm>
            <a:custGeom>
              <a:avLst/>
              <a:gdLst>
                <a:gd name="T0" fmla="*/ 25 w 50"/>
                <a:gd name="T1" fmla="*/ 0 h 62"/>
                <a:gd name="T2" fmla="*/ 0 w 50"/>
                <a:gd name="T3" fmla="*/ 62 h 62"/>
                <a:gd name="T4" fmla="*/ 25 w 50"/>
                <a:gd name="T5" fmla="*/ 0 h 62"/>
                <a:gd name="T6" fmla="*/ 50 w 50"/>
                <a:gd name="T7" fmla="*/ 62 h 62"/>
              </a:gdLst>
              <a:ahLst/>
              <a:cxnLst>
                <a:cxn ang="0">
                  <a:pos x="T0" y="T1"/>
                </a:cxn>
                <a:cxn ang="0">
                  <a:pos x="T2" y="T3"/>
                </a:cxn>
                <a:cxn ang="0">
                  <a:pos x="T4" y="T5"/>
                </a:cxn>
                <a:cxn ang="0">
                  <a:pos x="T6" y="T7"/>
                </a:cxn>
              </a:cxnLst>
              <a:rect l="0" t="0" r="r" b="b"/>
              <a:pathLst>
                <a:path w="50" h="62">
                  <a:moveTo>
                    <a:pt x="25" y="0"/>
                  </a:moveTo>
                  <a:lnTo>
                    <a:pt x="0" y="62"/>
                  </a:lnTo>
                  <a:moveTo>
                    <a:pt x="25" y="0"/>
                  </a:moveTo>
                  <a:lnTo>
                    <a:pt x="5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Rectangle 1453"/>
            <p:cNvSpPr>
              <a:spLocks noChangeArrowheads="1"/>
            </p:cNvSpPr>
            <p:nvPr/>
          </p:nvSpPr>
          <p:spPr bwMode="auto">
            <a:xfrm>
              <a:off x="1794" y="116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6" name="Rectangle 1454"/>
            <p:cNvSpPr>
              <a:spLocks noChangeArrowheads="1"/>
            </p:cNvSpPr>
            <p:nvPr/>
          </p:nvSpPr>
          <p:spPr bwMode="auto">
            <a:xfrm>
              <a:off x="1814" y="1208"/>
              <a:ext cx="39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ParameterBindings</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7" name="Line 1455"/>
            <p:cNvSpPr>
              <a:spLocks noChangeShapeType="1"/>
            </p:cNvSpPr>
            <p:nvPr/>
          </p:nvSpPr>
          <p:spPr bwMode="auto">
            <a:xfrm>
              <a:off x="1577" y="2767"/>
              <a:ext cx="113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Line 1456"/>
            <p:cNvSpPr>
              <a:spLocks noChangeShapeType="1"/>
            </p:cNvSpPr>
            <p:nvPr/>
          </p:nvSpPr>
          <p:spPr bwMode="auto">
            <a:xfrm flipV="1">
              <a:off x="2710" y="1678"/>
              <a:ext cx="0" cy="10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Freeform 1457"/>
            <p:cNvSpPr>
              <a:spLocks noEditPoints="1"/>
            </p:cNvSpPr>
            <p:nvPr/>
          </p:nvSpPr>
          <p:spPr bwMode="auto">
            <a:xfrm>
              <a:off x="2686"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Rectangle 1458"/>
            <p:cNvSpPr>
              <a:spLocks noChangeArrowheads="1"/>
            </p:cNvSpPr>
            <p:nvPr/>
          </p:nvSpPr>
          <p:spPr bwMode="auto">
            <a:xfrm>
              <a:off x="1589" y="278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1" name="Rectangle 1459"/>
            <p:cNvSpPr>
              <a:spLocks noChangeArrowheads="1"/>
            </p:cNvSpPr>
            <p:nvPr/>
          </p:nvSpPr>
          <p:spPr bwMode="auto">
            <a:xfrm>
              <a:off x="2673" y="2165"/>
              <a:ext cx="9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end</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2" name="Rectangle 1460"/>
            <p:cNvSpPr>
              <a:spLocks noChangeArrowheads="1"/>
            </p:cNvSpPr>
            <p:nvPr/>
          </p:nvSpPr>
          <p:spPr bwMode="auto">
            <a:xfrm>
              <a:off x="2759"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3" name="Line 1461"/>
            <p:cNvSpPr>
              <a:spLocks noChangeShapeType="1"/>
            </p:cNvSpPr>
            <p:nvPr/>
          </p:nvSpPr>
          <p:spPr bwMode="auto">
            <a:xfrm flipH="1">
              <a:off x="894" y="1944"/>
              <a:ext cx="11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Line 1462"/>
            <p:cNvSpPr>
              <a:spLocks noChangeShapeType="1"/>
            </p:cNvSpPr>
            <p:nvPr/>
          </p:nvSpPr>
          <p:spPr bwMode="auto">
            <a:xfrm flipV="1">
              <a:off x="894" y="1155"/>
              <a:ext cx="0" cy="7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Freeform 1463"/>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Freeform 1464"/>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Freeform 1465"/>
            <p:cNvSpPr>
              <a:spLocks noEditPoints="1"/>
            </p:cNvSpPr>
            <p:nvPr/>
          </p:nvSpPr>
          <p:spPr bwMode="auto">
            <a:xfrm>
              <a:off x="951" y="192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Rectangle 1466"/>
            <p:cNvSpPr>
              <a:spLocks noChangeArrowheads="1"/>
            </p:cNvSpPr>
            <p:nvPr/>
          </p:nvSpPr>
          <p:spPr bwMode="auto">
            <a:xfrm>
              <a:off x="845" y="1957"/>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9" name="Line 1467"/>
            <p:cNvSpPr>
              <a:spLocks noChangeShapeType="1"/>
            </p:cNvSpPr>
            <p:nvPr/>
          </p:nvSpPr>
          <p:spPr bwMode="auto">
            <a:xfrm flipV="1">
              <a:off x="1196" y="2247"/>
              <a:ext cx="0" cy="242"/>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Freeform 1468"/>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Freeform 1469"/>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Freeform 1470"/>
            <p:cNvSpPr>
              <a:spLocks noEditPoints="1"/>
            </p:cNvSpPr>
            <p:nvPr/>
          </p:nvSpPr>
          <p:spPr bwMode="auto">
            <a:xfrm>
              <a:off x="1172" y="2427"/>
              <a:ext cx="49" cy="62"/>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Rectangle 1471"/>
            <p:cNvSpPr>
              <a:spLocks noChangeArrowheads="1"/>
            </p:cNvSpPr>
            <p:nvPr/>
          </p:nvSpPr>
          <p:spPr bwMode="auto">
            <a:xfrm>
              <a:off x="1209" y="2419"/>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4" name="Rectangle 1472"/>
            <p:cNvSpPr>
              <a:spLocks noChangeArrowheads="1"/>
            </p:cNvSpPr>
            <p:nvPr/>
          </p:nvSpPr>
          <p:spPr bwMode="auto">
            <a:xfrm>
              <a:off x="1078" y="2349"/>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Connections</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5" name="Line 1473"/>
            <p:cNvSpPr>
              <a:spLocks noChangeShapeType="1"/>
            </p:cNvSpPr>
            <p:nvPr/>
          </p:nvSpPr>
          <p:spPr bwMode="auto">
            <a:xfrm flipH="1">
              <a:off x="1945" y="1494"/>
              <a:ext cx="49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Freeform 1474"/>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Freeform 1475"/>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Freeform 1476"/>
            <p:cNvSpPr>
              <a:spLocks noEditPoints="1"/>
            </p:cNvSpPr>
            <p:nvPr/>
          </p:nvSpPr>
          <p:spPr bwMode="auto">
            <a:xfrm>
              <a:off x="2379" y="147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Rectangle 1477"/>
            <p:cNvSpPr>
              <a:spLocks noChangeArrowheads="1"/>
            </p:cNvSpPr>
            <p:nvPr/>
          </p:nvSpPr>
          <p:spPr bwMode="auto">
            <a:xfrm>
              <a:off x="2362"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70" name="Rectangle 1478"/>
            <p:cNvSpPr>
              <a:spLocks noChangeArrowheads="1"/>
            </p:cNvSpPr>
            <p:nvPr/>
          </p:nvSpPr>
          <p:spPr bwMode="auto">
            <a:xfrm>
              <a:off x="2088" y="1437"/>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Connectors</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71" name="Line 1479"/>
            <p:cNvSpPr>
              <a:spLocks noChangeShapeType="1"/>
            </p:cNvSpPr>
            <p:nvPr/>
          </p:nvSpPr>
          <p:spPr bwMode="auto">
            <a:xfrm flipH="1">
              <a:off x="1115" y="1494"/>
              <a:ext cx="46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Line 1480"/>
            <p:cNvSpPr>
              <a:spLocks noChangeShapeType="1"/>
            </p:cNvSpPr>
            <p:nvPr/>
          </p:nvSpPr>
          <p:spPr bwMode="auto">
            <a:xfrm>
              <a:off x="1115" y="1494"/>
              <a:ext cx="0" cy="38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Freeform 1481"/>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Freeform 1482"/>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Freeform 1483"/>
            <p:cNvSpPr>
              <a:spLocks noEditPoints="1"/>
            </p:cNvSpPr>
            <p:nvPr/>
          </p:nvSpPr>
          <p:spPr bwMode="auto">
            <a:xfrm>
              <a:off x="1515" y="1470"/>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Rectangle 1484"/>
            <p:cNvSpPr>
              <a:spLocks noChangeArrowheads="1"/>
            </p:cNvSpPr>
            <p:nvPr/>
          </p:nvSpPr>
          <p:spPr bwMode="auto">
            <a:xfrm>
              <a:off x="1499"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77" name="Rectangle 1485"/>
            <p:cNvSpPr>
              <a:spLocks noChangeArrowheads="1"/>
            </p:cNvSpPr>
            <p:nvPr/>
          </p:nvSpPr>
          <p:spPr bwMode="auto">
            <a:xfrm>
              <a:off x="1025" y="1629"/>
              <a:ext cx="200"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Elements</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78" name="Line 1486"/>
            <p:cNvSpPr>
              <a:spLocks noChangeShapeType="1"/>
            </p:cNvSpPr>
            <p:nvPr/>
          </p:nvSpPr>
          <p:spPr bwMode="auto">
            <a:xfrm>
              <a:off x="1577" y="2624"/>
              <a:ext cx="1014"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Line 1487"/>
            <p:cNvSpPr>
              <a:spLocks noChangeShapeType="1"/>
            </p:cNvSpPr>
            <p:nvPr/>
          </p:nvSpPr>
          <p:spPr bwMode="auto">
            <a:xfrm flipV="1">
              <a:off x="2591" y="1678"/>
              <a:ext cx="0" cy="94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Freeform 1488"/>
            <p:cNvSpPr>
              <a:spLocks noEditPoints="1"/>
            </p:cNvSpPr>
            <p:nvPr/>
          </p:nvSpPr>
          <p:spPr bwMode="auto">
            <a:xfrm>
              <a:off x="2567"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Rectangle 1489"/>
            <p:cNvSpPr>
              <a:spLocks noChangeArrowheads="1"/>
            </p:cNvSpPr>
            <p:nvPr/>
          </p:nvSpPr>
          <p:spPr bwMode="auto">
            <a:xfrm>
              <a:off x="1589" y="2644"/>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2" name="Rectangle 1490"/>
            <p:cNvSpPr>
              <a:spLocks noChangeArrowheads="1"/>
            </p:cNvSpPr>
            <p:nvPr/>
          </p:nvSpPr>
          <p:spPr bwMode="auto">
            <a:xfrm>
              <a:off x="2555" y="2096"/>
              <a:ext cx="10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start</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3" name="Rectangle 1491"/>
            <p:cNvSpPr>
              <a:spLocks noChangeArrowheads="1"/>
            </p:cNvSpPr>
            <p:nvPr/>
          </p:nvSpPr>
          <p:spPr bwMode="auto">
            <a:xfrm>
              <a:off x="2641"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4" name="Line 1492"/>
            <p:cNvSpPr>
              <a:spLocks noChangeShapeType="1"/>
            </p:cNvSpPr>
            <p:nvPr/>
          </p:nvSpPr>
          <p:spPr bwMode="auto">
            <a:xfrm flipV="1">
              <a:off x="2326"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Line 1493"/>
            <p:cNvSpPr>
              <a:spLocks noChangeShapeType="1"/>
            </p:cNvSpPr>
            <p:nvPr/>
          </p:nvSpPr>
          <p:spPr bwMode="auto">
            <a:xfrm flipH="1">
              <a:off x="1761" y="1793"/>
              <a:ext cx="56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Line 1494"/>
            <p:cNvSpPr>
              <a:spLocks noChangeShapeType="1"/>
            </p:cNvSpPr>
            <p:nvPr/>
          </p:nvSpPr>
          <p:spPr bwMode="auto">
            <a:xfrm flipV="1">
              <a:off x="1761" y="1678"/>
              <a:ext cx="0" cy="11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Freeform 1495"/>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Freeform 1496"/>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Line 1497"/>
            <p:cNvSpPr>
              <a:spLocks noChangeShapeType="1"/>
            </p:cNvSpPr>
            <p:nvPr/>
          </p:nvSpPr>
          <p:spPr bwMode="auto">
            <a:xfrm flipV="1">
              <a:off x="1184"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Line 1498"/>
            <p:cNvSpPr>
              <a:spLocks noChangeShapeType="1"/>
            </p:cNvSpPr>
            <p:nvPr/>
          </p:nvSpPr>
          <p:spPr bwMode="auto">
            <a:xfrm>
              <a:off x="1184" y="1793"/>
              <a:ext cx="577"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Line 1499"/>
            <p:cNvSpPr>
              <a:spLocks noChangeShapeType="1"/>
            </p:cNvSpPr>
            <p:nvPr/>
          </p:nvSpPr>
          <p:spPr bwMode="auto">
            <a:xfrm flipV="1">
              <a:off x="1761" y="1678"/>
              <a:ext cx="0" cy="201"/>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Freeform 1500"/>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Freeform 1501"/>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Line 1502"/>
            <p:cNvSpPr>
              <a:spLocks noChangeShapeType="1"/>
            </p:cNvSpPr>
            <p:nvPr/>
          </p:nvSpPr>
          <p:spPr bwMode="auto">
            <a:xfrm>
              <a:off x="800" y="2063"/>
              <a:ext cx="2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Freeform 1503"/>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Freeform 1504"/>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Freeform 1505"/>
            <p:cNvSpPr>
              <a:spLocks noEditPoints="1"/>
            </p:cNvSpPr>
            <p:nvPr/>
          </p:nvSpPr>
          <p:spPr bwMode="auto">
            <a:xfrm>
              <a:off x="800" y="2038"/>
              <a:ext cx="61" cy="50"/>
            </a:xfrm>
            <a:custGeom>
              <a:avLst/>
              <a:gdLst>
                <a:gd name="T0" fmla="*/ 0 w 61"/>
                <a:gd name="T1" fmla="*/ 25 h 50"/>
                <a:gd name="T2" fmla="*/ 61 w 61"/>
                <a:gd name="T3" fmla="*/ 50 h 50"/>
                <a:gd name="T4" fmla="*/ 0 w 61"/>
                <a:gd name="T5" fmla="*/ 25 h 50"/>
                <a:gd name="T6" fmla="*/ 61 w 61"/>
                <a:gd name="T7" fmla="*/ 0 h 50"/>
              </a:gdLst>
              <a:ahLst/>
              <a:cxnLst>
                <a:cxn ang="0">
                  <a:pos x="T0" y="T1"/>
                </a:cxn>
                <a:cxn ang="0">
                  <a:pos x="T2" y="T3"/>
                </a:cxn>
                <a:cxn ang="0">
                  <a:pos x="T4" y="T5"/>
                </a:cxn>
                <a:cxn ang="0">
                  <a:pos x="T6" y="T7"/>
                </a:cxn>
              </a:cxnLst>
              <a:rect l="0" t="0" r="r" b="b"/>
              <a:pathLst>
                <a:path w="61" h="50">
                  <a:moveTo>
                    <a:pt x="0" y="25"/>
                  </a:moveTo>
                  <a:lnTo>
                    <a:pt x="61" y="50"/>
                  </a:lnTo>
                  <a:moveTo>
                    <a:pt x="0" y="25"/>
                  </a:moveTo>
                  <a:lnTo>
                    <a:pt x="61"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Rectangle 1506"/>
            <p:cNvSpPr>
              <a:spLocks noChangeArrowheads="1"/>
            </p:cNvSpPr>
            <p:nvPr/>
          </p:nvSpPr>
          <p:spPr bwMode="auto">
            <a:xfrm>
              <a:off x="812" y="20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99" name="Rectangle 1507"/>
            <p:cNvSpPr>
              <a:spLocks noChangeArrowheads="1"/>
            </p:cNvSpPr>
            <p:nvPr/>
          </p:nvSpPr>
          <p:spPr bwMode="auto">
            <a:xfrm>
              <a:off x="734" y="2247"/>
              <a:ext cx="3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SignalDictionaries</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0" name="Line 1508"/>
            <p:cNvSpPr>
              <a:spLocks noChangeShapeType="1"/>
            </p:cNvSpPr>
            <p:nvPr/>
          </p:nvSpPr>
          <p:spPr bwMode="auto">
            <a:xfrm>
              <a:off x="611"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Freeform 1509"/>
            <p:cNvSpPr>
              <a:spLocks/>
            </p:cNvSpPr>
            <p:nvPr/>
          </p:nvSpPr>
          <p:spPr bwMode="auto">
            <a:xfrm>
              <a:off x="611" y="2325"/>
              <a:ext cx="1162" cy="20"/>
            </a:xfrm>
            <a:custGeom>
              <a:avLst/>
              <a:gdLst>
                <a:gd name="T0" fmla="*/ 0 w 4544"/>
                <a:gd name="T1" fmla="*/ 0 h 80"/>
                <a:gd name="T2" fmla="*/ 2192 w 4544"/>
                <a:gd name="T3" fmla="*/ 0 h 80"/>
                <a:gd name="T4" fmla="*/ 2192 w 4544"/>
                <a:gd name="T5" fmla="*/ 0 h 80"/>
                <a:gd name="T6" fmla="*/ 2288 w 4544"/>
                <a:gd name="T7" fmla="*/ 80 h 80"/>
                <a:gd name="T8" fmla="*/ 2368 w 4544"/>
                <a:gd name="T9" fmla="*/ 0 h 80"/>
                <a:gd name="T10" fmla="*/ 2368 w 4544"/>
                <a:gd name="T11" fmla="*/ 0 h 80"/>
                <a:gd name="T12" fmla="*/ 4544 w 454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544" h="80">
                  <a:moveTo>
                    <a:pt x="0" y="0"/>
                  </a:moveTo>
                  <a:lnTo>
                    <a:pt x="2192" y="0"/>
                  </a:lnTo>
                  <a:cubicBezTo>
                    <a:pt x="2192" y="0"/>
                    <a:pt x="2192" y="0"/>
                    <a:pt x="2192" y="0"/>
                  </a:cubicBezTo>
                  <a:cubicBezTo>
                    <a:pt x="2192" y="48"/>
                    <a:pt x="2224" y="80"/>
                    <a:pt x="2288" y="80"/>
                  </a:cubicBezTo>
                  <a:cubicBezTo>
                    <a:pt x="2336" y="80"/>
                    <a:pt x="2368" y="48"/>
                    <a:pt x="2368" y="0"/>
                  </a:cubicBezTo>
                  <a:cubicBezTo>
                    <a:pt x="2368" y="0"/>
                    <a:pt x="2368" y="0"/>
                    <a:pt x="2368" y="0"/>
                  </a:cubicBezTo>
                  <a:lnTo>
                    <a:pt x="4544"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Line 1510"/>
            <p:cNvSpPr>
              <a:spLocks noChangeShapeType="1"/>
            </p:cNvSpPr>
            <p:nvPr/>
          </p:nvSpPr>
          <p:spPr bwMode="auto">
            <a:xfrm flipV="1">
              <a:off x="1773"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Freeform 1511"/>
            <p:cNvSpPr>
              <a:spLocks noEditPoints="1"/>
            </p:cNvSpPr>
            <p:nvPr/>
          </p:nvSpPr>
          <p:spPr bwMode="auto">
            <a:xfrm>
              <a:off x="587" y="2247"/>
              <a:ext cx="49" cy="61"/>
            </a:xfrm>
            <a:custGeom>
              <a:avLst/>
              <a:gdLst>
                <a:gd name="T0" fmla="*/ 24 w 49"/>
                <a:gd name="T1" fmla="*/ 0 h 61"/>
                <a:gd name="T2" fmla="*/ 0 w 49"/>
                <a:gd name="T3" fmla="*/ 61 h 61"/>
                <a:gd name="T4" fmla="*/ 24 w 49"/>
                <a:gd name="T5" fmla="*/ 0 h 61"/>
                <a:gd name="T6" fmla="*/ 49 w 49"/>
                <a:gd name="T7" fmla="*/ 61 h 61"/>
              </a:gdLst>
              <a:ahLst/>
              <a:cxnLst>
                <a:cxn ang="0">
                  <a:pos x="T0" y="T1"/>
                </a:cxn>
                <a:cxn ang="0">
                  <a:pos x="T2" y="T3"/>
                </a:cxn>
                <a:cxn ang="0">
                  <a:pos x="T4" y="T5"/>
                </a:cxn>
                <a:cxn ang="0">
                  <a:pos x="T6" y="T7"/>
                </a:cxn>
              </a:cxnLst>
              <a:rect l="0" t="0" r="r" b="b"/>
              <a:pathLst>
                <a:path w="49" h="61">
                  <a:moveTo>
                    <a:pt x="24" y="0"/>
                  </a:moveTo>
                  <a:lnTo>
                    <a:pt x="0" y="61"/>
                  </a:lnTo>
                  <a:moveTo>
                    <a:pt x="24" y="0"/>
                  </a:moveTo>
                  <a:lnTo>
                    <a:pt x="49" y="6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Rectangle 1512"/>
            <p:cNvSpPr>
              <a:spLocks noChangeArrowheads="1"/>
            </p:cNvSpPr>
            <p:nvPr/>
          </p:nvSpPr>
          <p:spPr bwMode="auto">
            <a:xfrm>
              <a:off x="644" y="2268"/>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 name="Rectangle 1513"/>
            <p:cNvSpPr>
              <a:spLocks noChangeArrowheads="1"/>
            </p:cNvSpPr>
            <p:nvPr/>
          </p:nvSpPr>
          <p:spPr bwMode="auto">
            <a:xfrm>
              <a:off x="1822" y="2268"/>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500" b="0" i="0" u="none" strike="noStrike" kern="1200" cap="none" spc="0" normalizeH="0" baseline="0" noProof="0">
                  <a:ln>
                    <a:noFill/>
                  </a:ln>
                  <a:solidFill>
                    <a:srgbClr val="000000"/>
                  </a:solidFill>
                  <a:effectLst/>
                  <a:uLnTx/>
                  <a:uFillTx/>
                  <a:latin typeface="Arial" panose="020B0604020202020204" pitchFamily="34" charset="0"/>
                  <a:ea typeface="+mn-ea"/>
                  <a:cs typeface="+mn-cs"/>
                </a:rPr>
                <a:t>0..*</a:t>
              </a:r>
              <a:endParaRPr kumimoji="0" lang="de-DE" altLang="de-DE"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sp>
        <p:nvSpPr>
          <p:cNvPr id="478" name="Inhaltsplatzhalter 6"/>
          <p:cNvSpPr txBox="1">
            <a:spLocks/>
          </p:cNvSpPr>
          <p:nvPr/>
        </p:nvSpPr>
        <p:spPr>
          <a:xfrm>
            <a:off x="4788024" y="915566"/>
            <a:ext cx="4186808" cy="3600400"/>
          </a:xfrm>
          <a:prstGeom prst="rect">
            <a:avLst/>
          </a:prstGeom>
        </p:spPr>
        <p:txBody>
          <a:bodyPr>
            <a:normAutofit fontScale="92500" lnSpcReduction="10000"/>
          </a:bodyPr>
          <a:lstStyle>
            <a:lvl1pPr marL="342900" indent="-342900" algn="l" defTabSz="457200" rtl="0" eaLnBrk="1" latinLnBrk="0" hangingPunct="1">
              <a:spcBef>
                <a:spcPct val="20000"/>
              </a:spcBef>
              <a:buClrTx/>
              <a:buSzPct val="70000"/>
              <a:buFont typeface="Wingdings" charset="2"/>
              <a:buChar char="§"/>
              <a:defRPr sz="1600" kern="1200">
                <a:solidFill>
                  <a:srgbClr val="000000"/>
                </a:solidFill>
                <a:latin typeface="Arial"/>
                <a:ea typeface="+mn-ea"/>
                <a:cs typeface="Arial"/>
              </a:defRPr>
            </a:lvl1pPr>
            <a:lvl2pPr marL="742950" indent="-28575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2pPr>
            <a:lvl3pPr marL="11430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3pPr>
            <a:lvl4pPr marL="16002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4pPr>
            <a:lvl5pPr marL="20574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Wingdings" charset="2"/>
              <a:buNone/>
            </a:pPr>
            <a:r>
              <a:rPr lang="en-US" b="1" dirty="0"/>
              <a:t>Use case</a:t>
            </a:r>
          </a:p>
          <a:p>
            <a:pPr>
              <a:spcBef>
                <a:spcPts val="0"/>
              </a:spcBef>
            </a:pPr>
            <a:r>
              <a:rPr lang="en-US" dirty="0"/>
              <a:t>Defining a Network of FMUs/Models</a:t>
            </a:r>
          </a:p>
          <a:p>
            <a:pPr>
              <a:spcBef>
                <a:spcPts val="0"/>
              </a:spcBef>
            </a:pPr>
            <a:endParaRPr lang="en-US" dirty="0"/>
          </a:p>
          <a:p>
            <a:pPr marL="0" indent="0">
              <a:spcBef>
                <a:spcPts val="0"/>
              </a:spcBef>
              <a:buFont typeface="Wingdings" charset="2"/>
              <a:buNone/>
            </a:pPr>
            <a:r>
              <a:rPr lang="en-US" b="1" dirty="0"/>
              <a:t>Features</a:t>
            </a:r>
          </a:p>
          <a:p>
            <a:pPr>
              <a:spcBef>
                <a:spcPts val="0"/>
              </a:spcBef>
            </a:pPr>
            <a:r>
              <a:rPr lang="en-US" dirty="0"/>
              <a:t>Hierarchical sub-systems</a:t>
            </a:r>
          </a:p>
          <a:p>
            <a:pPr>
              <a:spcBef>
                <a:spcPts val="0"/>
              </a:spcBef>
            </a:pPr>
            <a:r>
              <a:rPr lang="en-US" dirty="0"/>
              <a:t>Empty components as interface templates</a:t>
            </a:r>
          </a:p>
          <a:p>
            <a:pPr>
              <a:spcBef>
                <a:spcPts val="0"/>
              </a:spcBef>
            </a:pPr>
            <a:r>
              <a:rPr lang="en-US" dirty="0" err="1"/>
              <a:t>SignalDictionaries</a:t>
            </a:r>
            <a:r>
              <a:rPr lang="en-US" dirty="0"/>
              <a:t> for flexible connection definitions (e.g. bus databases, non-hierarchical connection setup)</a:t>
            </a:r>
          </a:p>
          <a:p>
            <a:pPr>
              <a:spcBef>
                <a:spcPts val="0"/>
              </a:spcBef>
            </a:pPr>
            <a:r>
              <a:rPr lang="en-US" dirty="0"/>
              <a:t>External resources via URIs</a:t>
            </a:r>
          </a:p>
          <a:p>
            <a:pPr>
              <a:spcBef>
                <a:spcPts val="0"/>
              </a:spcBef>
            </a:pPr>
            <a:r>
              <a:rPr lang="en-US" dirty="0"/>
              <a:t>Connections with unit conversions and optional linear/map transformations</a:t>
            </a:r>
          </a:p>
          <a:p>
            <a:pPr>
              <a:spcBef>
                <a:spcPts val="0"/>
              </a:spcBef>
            </a:pPr>
            <a:r>
              <a:rPr lang="en-US" dirty="0"/>
              <a:t>Optional: Diagram geometry</a:t>
            </a:r>
          </a:p>
          <a:p>
            <a:pPr>
              <a:spcBef>
                <a:spcPts val="0"/>
              </a:spcBef>
            </a:pPr>
            <a:r>
              <a:rPr lang="en-US" dirty="0"/>
              <a:t>Optional: Basic simulation settings</a:t>
            </a:r>
          </a:p>
          <a:p>
            <a:pPr>
              <a:spcBef>
                <a:spcPts val="0"/>
              </a:spcBef>
            </a:pPr>
            <a:r>
              <a:rPr lang="en-US" dirty="0"/>
              <a:t>All Formats: Extension via Domain-Specific Annotations</a:t>
            </a:r>
          </a:p>
        </p:txBody>
      </p:sp>
      <p:sp>
        <p:nvSpPr>
          <p:cNvPr id="477" name="Fußzeilenplatzhalter 476">
            <a:extLst>
              <a:ext uri="{FF2B5EF4-FFF2-40B4-BE49-F238E27FC236}">
                <a16:creationId xmlns:a16="http://schemas.microsoft.com/office/drawing/2014/main" id="{E430050D-1BA7-4FB5-A78A-3EA6D8D95E81}"/>
              </a:ext>
            </a:extLst>
          </p:cNvPr>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480" name="Datumsplatzhalter 479">
            <a:extLst>
              <a:ext uri="{FF2B5EF4-FFF2-40B4-BE49-F238E27FC236}">
                <a16:creationId xmlns:a16="http://schemas.microsoft.com/office/drawing/2014/main" id="{7218EA23-98DF-4656-BE73-7443A41AD3ED}"/>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481" name="Foliennummernplatzhalter 480">
            <a:extLst>
              <a:ext uri="{FF2B5EF4-FFF2-40B4-BE49-F238E27FC236}">
                <a16:creationId xmlns:a16="http://schemas.microsoft.com/office/drawing/2014/main" id="{990B6C0D-78D3-46CE-B97A-F07A0FC8BFBC}"/>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6</a:t>
            </a:fld>
            <a:endParaRPr lang="de-DE" dirty="0"/>
          </a:p>
        </p:txBody>
      </p:sp>
    </p:spTree>
    <p:extLst>
      <p:ext uri="{BB962C8B-B14F-4D97-AF65-F5344CB8AC3E}">
        <p14:creationId xmlns:p14="http://schemas.microsoft.com/office/powerpoint/2010/main" val="175216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dirty="0"/>
              <a:t>File Definitions – Signal Dictionaries (*.SSB)</a:t>
            </a:r>
            <a:endParaRPr lang="de-DE" dirty="0"/>
          </a:p>
        </p:txBody>
      </p:sp>
      <p:sp>
        <p:nvSpPr>
          <p:cNvPr id="478" name="Inhaltsplatzhalter 6"/>
          <p:cNvSpPr txBox="1">
            <a:spLocks/>
          </p:cNvSpPr>
          <p:nvPr/>
        </p:nvSpPr>
        <p:spPr>
          <a:xfrm>
            <a:off x="4788024" y="915566"/>
            <a:ext cx="4186808" cy="3600400"/>
          </a:xfrm>
          <a:prstGeom prst="rect">
            <a:avLst/>
          </a:prstGeom>
        </p:spPr>
        <p:txBody>
          <a:bodyPr>
            <a:normAutofit/>
          </a:bodyPr>
          <a:lstStyle>
            <a:lvl1pPr marL="342900" indent="-342900" algn="l" defTabSz="457200" rtl="0" eaLnBrk="1" latinLnBrk="0" hangingPunct="1">
              <a:spcBef>
                <a:spcPct val="20000"/>
              </a:spcBef>
              <a:buClrTx/>
              <a:buSzPct val="70000"/>
              <a:buFont typeface="Wingdings" charset="2"/>
              <a:buChar char="§"/>
              <a:defRPr sz="1600" kern="1200">
                <a:solidFill>
                  <a:srgbClr val="000000"/>
                </a:solidFill>
                <a:latin typeface="Arial"/>
                <a:ea typeface="+mn-ea"/>
                <a:cs typeface="Arial"/>
              </a:defRPr>
            </a:lvl1pPr>
            <a:lvl2pPr marL="742950" indent="-28575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2pPr>
            <a:lvl3pPr marL="11430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3pPr>
            <a:lvl4pPr marL="16002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4pPr>
            <a:lvl5pPr marL="20574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Wingdings" charset="2"/>
              <a:buNone/>
            </a:pPr>
            <a:r>
              <a:rPr lang="en-US" b="1" dirty="0"/>
              <a:t>Use case</a:t>
            </a:r>
          </a:p>
          <a:p>
            <a:pPr>
              <a:spcBef>
                <a:spcPts val="0"/>
              </a:spcBef>
            </a:pPr>
            <a:r>
              <a:rPr lang="en-US" dirty="0"/>
              <a:t>Collecting Control Signals in a Central Location with Reuse across Projects</a:t>
            </a:r>
          </a:p>
          <a:p>
            <a:pPr>
              <a:spcBef>
                <a:spcPts val="0"/>
              </a:spcBef>
            </a:pPr>
            <a:endParaRPr lang="en-US" dirty="0"/>
          </a:p>
          <a:p>
            <a:pPr marL="0" indent="0">
              <a:spcBef>
                <a:spcPts val="0"/>
              </a:spcBef>
              <a:buFont typeface="Wingdings" charset="2"/>
              <a:buNone/>
            </a:pPr>
            <a:r>
              <a:rPr lang="en-US" b="1" dirty="0"/>
              <a:t>Features</a:t>
            </a:r>
          </a:p>
          <a:p>
            <a:pPr>
              <a:spcBef>
                <a:spcPts val="0"/>
              </a:spcBef>
            </a:pPr>
            <a:r>
              <a:rPr lang="en-US" dirty="0"/>
              <a:t>Causality is checked by tool automatically</a:t>
            </a:r>
          </a:p>
          <a:p>
            <a:pPr>
              <a:spcBef>
                <a:spcPts val="0"/>
              </a:spcBef>
            </a:pPr>
            <a:r>
              <a:rPr lang="en-US" dirty="0"/>
              <a:t>Connections expandable to actual point-to-point connections prior to runtime</a:t>
            </a:r>
          </a:p>
          <a:p>
            <a:pPr>
              <a:spcBef>
                <a:spcPts val="0"/>
              </a:spcBef>
            </a:pPr>
            <a:r>
              <a:rPr lang="en-US" dirty="0"/>
              <a:t>Crosses hierarchies without need for downward passing of signals</a:t>
            </a:r>
          </a:p>
          <a:p>
            <a:pPr>
              <a:spcBef>
                <a:spcPts val="0"/>
              </a:spcBef>
            </a:pPr>
            <a:r>
              <a:rPr lang="en-US" dirty="0"/>
              <a:t>Well-suited for e.g. ECU control busses</a:t>
            </a:r>
          </a:p>
          <a:p>
            <a:pPr>
              <a:spcBef>
                <a:spcPts val="0"/>
              </a:spcBef>
            </a:pPr>
            <a:r>
              <a:rPr lang="en-US" dirty="0"/>
              <a:t>Can be inline or in external file</a:t>
            </a:r>
          </a:p>
        </p:txBody>
      </p:sp>
      <p:pic>
        <p:nvPicPr>
          <p:cNvPr id="480" name="Inhaltsplatzhalter 1">
            <a:extLst>
              <a:ext uri="{FF2B5EF4-FFF2-40B4-BE49-F238E27FC236}">
                <a16:creationId xmlns:a16="http://schemas.microsoft.com/office/drawing/2014/main" id="{D75952D1-A4D9-41E3-8F81-51DB47C856E5}"/>
              </a:ext>
            </a:extLst>
          </p:cNvPr>
          <p:cNvPicPr>
            <a:picLocks noChangeAspect="1"/>
          </p:cNvPicPr>
          <p:nvPr/>
        </p:nvPicPr>
        <p:blipFill>
          <a:blip r:embed="rId2" cstate="print"/>
          <a:stretch>
            <a:fillRect/>
          </a:stretch>
        </p:blipFill>
        <p:spPr>
          <a:xfrm>
            <a:off x="457200" y="1179671"/>
            <a:ext cx="4043363" cy="3358833"/>
          </a:xfrm>
          <a:prstGeom prst="rect">
            <a:avLst/>
          </a:prstGeom>
        </p:spPr>
      </p:pic>
      <p:pic>
        <p:nvPicPr>
          <p:cNvPr id="481" name="Grafik 480">
            <a:extLst>
              <a:ext uri="{FF2B5EF4-FFF2-40B4-BE49-F238E27FC236}">
                <a16:creationId xmlns:a16="http://schemas.microsoft.com/office/drawing/2014/main" id="{38E32AAA-973B-4E12-BA9B-0442B3811A44}"/>
              </a:ext>
            </a:extLst>
          </p:cNvPr>
          <p:cNvPicPr>
            <a:picLocks noChangeAspect="1"/>
          </p:cNvPicPr>
          <p:nvPr/>
        </p:nvPicPr>
        <p:blipFill>
          <a:blip r:embed="rId3" cstate="print"/>
          <a:stretch>
            <a:fillRect/>
          </a:stretch>
        </p:blipFill>
        <p:spPr>
          <a:xfrm>
            <a:off x="563705" y="1167822"/>
            <a:ext cx="3830351" cy="3358833"/>
          </a:xfrm>
          <a:prstGeom prst="rect">
            <a:avLst/>
          </a:prstGeom>
        </p:spPr>
      </p:pic>
      <p:sp>
        <p:nvSpPr>
          <p:cNvPr id="4" name="Fußzeilenplatzhalter 3">
            <a:extLst>
              <a:ext uri="{FF2B5EF4-FFF2-40B4-BE49-F238E27FC236}">
                <a16:creationId xmlns:a16="http://schemas.microsoft.com/office/drawing/2014/main" id="{28996730-6EBB-414D-B8A0-2284D666BE69}"/>
              </a:ext>
            </a:extLst>
          </p:cNvPr>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5" name="Datumsplatzhalter 4">
            <a:extLst>
              <a:ext uri="{FF2B5EF4-FFF2-40B4-BE49-F238E27FC236}">
                <a16:creationId xmlns:a16="http://schemas.microsoft.com/office/drawing/2014/main" id="{A6A6CD35-6522-4323-AD61-54E1A0EEEF91}"/>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6" name="Foliennummernplatzhalter 5">
            <a:extLst>
              <a:ext uri="{FF2B5EF4-FFF2-40B4-BE49-F238E27FC236}">
                <a16:creationId xmlns:a16="http://schemas.microsoft.com/office/drawing/2014/main" id="{BE674838-CFB5-44FF-815E-95A1EE7B0D7D}"/>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7</a:t>
            </a:fld>
            <a:endParaRPr lang="de-DE" dirty="0"/>
          </a:p>
        </p:txBody>
      </p:sp>
    </p:spTree>
    <p:extLst>
      <p:ext uri="{BB962C8B-B14F-4D97-AF65-F5344CB8AC3E}">
        <p14:creationId xmlns:p14="http://schemas.microsoft.com/office/powerpoint/2010/main" val="262441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8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ltLang="ja-JP" dirty="0"/>
              <a:t>File Definitions – Parameter Values (*.SSV)</a:t>
            </a:r>
            <a:endParaRPr lang="de-DE" dirty="0"/>
          </a:p>
        </p:txBody>
      </p:sp>
      <p:sp>
        <p:nvSpPr>
          <p:cNvPr id="478" name="Inhaltsplatzhalter 6"/>
          <p:cNvSpPr txBox="1">
            <a:spLocks/>
          </p:cNvSpPr>
          <p:nvPr/>
        </p:nvSpPr>
        <p:spPr>
          <a:xfrm>
            <a:off x="4788024" y="915566"/>
            <a:ext cx="4186808" cy="3600400"/>
          </a:xfrm>
          <a:prstGeom prst="rect">
            <a:avLst/>
          </a:prstGeom>
        </p:spPr>
        <p:txBody>
          <a:bodyPr>
            <a:normAutofit/>
          </a:bodyPr>
          <a:lstStyle>
            <a:lvl1pPr marL="342900" indent="-342900" algn="l" defTabSz="457200" rtl="0" eaLnBrk="1" latinLnBrk="0" hangingPunct="1">
              <a:spcBef>
                <a:spcPct val="20000"/>
              </a:spcBef>
              <a:buClrTx/>
              <a:buSzPct val="70000"/>
              <a:buFont typeface="Wingdings" charset="2"/>
              <a:buChar char="§"/>
              <a:defRPr sz="1600" kern="1200">
                <a:solidFill>
                  <a:srgbClr val="000000"/>
                </a:solidFill>
                <a:latin typeface="Arial"/>
                <a:ea typeface="+mn-ea"/>
                <a:cs typeface="Arial"/>
              </a:defRPr>
            </a:lvl1pPr>
            <a:lvl2pPr marL="742950" indent="-28575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2pPr>
            <a:lvl3pPr marL="11430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3pPr>
            <a:lvl4pPr marL="16002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4pPr>
            <a:lvl5pPr marL="20574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Wingdings" charset="2"/>
              <a:buNone/>
            </a:pPr>
            <a:r>
              <a:rPr lang="en-US" b="1" dirty="0"/>
              <a:t>Use case</a:t>
            </a:r>
          </a:p>
          <a:p>
            <a:pPr>
              <a:spcBef>
                <a:spcPts val="0"/>
              </a:spcBef>
            </a:pPr>
            <a:r>
              <a:rPr lang="en-US" dirty="0"/>
              <a:t>Tool-independent Exchange of Parameter Data with Reuse</a:t>
            </a:r>
            <a:br>
              <a:rPr lang="en-US" dirty="0"/>
            </a:br>
            <a:r>
              <a:rPr lang="en-US" dirty="0"/>
              <a:t>across Projects</a:t>
            </a:r>
          </a:p>
          <a:p>
            <a:pPr>
              <a:spcBef>
                <a:spcPts val="0"/>
              </a:spcBef>
            </a:pPr>
            <a:endParaRPr lang="en-US" dirty="0"/>
          </a:p>
          <a:p>
            <a:pPr marL="0" indent="0">
              <a:spcBef>
                <a:spcPts val="0"/>
              </a:spcBef>
              <a:buFont typeface="Wingdings" charset="2"/>
              <a:buNone/>
            </a:pPr>
            <a:r>
              <a:rPr lang="en-US" b="1" dirty="0"/>
              <a:t>Features</a:t>
            </a:r>
          </a:p>
          <a:p>
            <a:pPr>
              <a:spcBef>
                <a:spcPts val="0"/>
              </a:spcBef>
            </a:pPr>
            <a:r>
              <a:rPr lang="en-US" dirty="0"/>
              <a:t>Neutral exchange format between parameter sources</a:t>
            </a:r>
          </a:p>
          <a:p>
            <a:pPr>
              <a:spcBef>
                <a:spcPts val="0"/>
              </a:spcBef>
            </a:pPr>
            <a:r>
              <a:rPr lang="en-US" dirty="0"/>
              <a:t>Compatible to FMI standard data types</a:t>
            </a:r>
          </a:p>
          <a:p>
            <a:pPr>
              <a:spcBef>
                <a:spcPts val="0"/>
              </a:spcBef>
            </a:pPr>
            <a:r>
              <a:rPr lang="en-US" dirty="0"/>
              <a:t>Provides some meta data</a:t>
            </a:r>
          </a:p>
          <a:p>
            <a:pPr>
              <a:spcBef>
                <a:spcPts val="0"/>
              </a:spcBef>
            </a:pPr>
            <a:r>
              <a:rPr lang="en-US" dirty="0"/>
              <a:t>Access to Parameter DBs via</a:t>
            </a:r>
            <a:br>
              <a:rPr lang="en-US" dirty="0"/>
            </a:br>
            <a:r>
              <a:rPr lang="en-US" dirty="0"/>
              <a:t>HTTP/S (-&gt; Parameter REST API)</a:t>
            </a:r>
          </a:p>
          <a:p>
            <a:pPr>
              <a:spcBef>
                <a:spcPts val="0"/>
              </a:spcBef>
            </a:pPr>
            <a:r>
              <a:rPr lang="en-US" dirty="0"/>
              <a:t>Can be inline or in external file</a:t>
            </a:r>
          </a:p>
        </p:txBody>
      </p:sp>
      <p:sp>
        <p:nvSpPr>
          <p:cNvPr id="204" name="AutoShape 3">
            <a:extLst>
              <a:ext uri="{FF2B5EF4-FFF2-40B4-BE49-F238E27FC236}">
                <a16:creationId xmlns:a16="http://schemas.microsoft.com/office/drawing/2014/main" id="{F39C2CDE-B406-489C-A115-C40FB9F52554}"/>
              </a:ext>
            </a:extLst>
          </p:cNvPr>
          <p:cNvSpPr>
            <a:spLocks noChangeAspect="1" noChangeArrowheads="1" noTextEdit="1"/>
          </p:cNvSpPr>
          <p:nvPr/>
        </p:nvSpPr>
        <p:spPr bwMode="auto">
          <a:xfrm>
            <a:off x="457200" y="1063625"/>
            <a:ext cx="4043363"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205" name="Group 205">
            <a:extLst>
              <a:ext uri="{FF2B5EF4-FFF2-40B4-BE49-F238E27FC236}">
                <a16:creationId xmlns:a16="http://schemas.microsoft.com/office/drawing/2014/main" id="{AC65248E-A598-407D-87AD-2377FFC7E27B}"/>
              </a:ext>
            </a:extLst>
          </p:cNvPr>
          <p:cNvGrpSpPr>
            <a:grpSpLocks/>
          </p:cNvGrpSpPr>
          <p:nvPr/>
        </p:nvGrpSpPr>
        <p:grpSpPr bwMode="auto">
          <a:xfrm>
            <a:off x="476250" y="1082675"/>
            <a:ext cx="4005263" cy="3552825"/>
            <a:chOff x="300" y="682"/>
            <a:chExt cx="2523" cy="2238"/>
          </a:xfrm>
        </p:grpSpPr>
        <p:sp>
          <p:nvSpPr>
            <p:cNvPr id="206" name="Rectangle 5">
              <a:extLst>
                <a:ext uri="{FF2B5EF4-FFF2-40B4-BE49-F238E27FC236}">
                  <a16:creationId xmlns:a16="http://schemas.microsoft.com/office/drawing/2014/main" id="{BCC17D36-28AD-4023-8DB6-394D354950D4}"/>
                </a:ext>
              </a:extLst>
            </p:cNvPr>
            <p:cNvSpPr>
              <a:spLocks noChangeArrowheads="1"/>
            </p:cNvSpPr>
            <p:nvPr/>
          </p:nvSpPr>
          <p:spPr bwMode="auto">
            <a:xfrm>
              <a:off x="300" y="682"/>
              <a:ext cx="2523" cy="2238"/>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7" name="Freeform 6">
              <a:extLst>
                <a:ext uri="{FF2B5EF4-FFF2-40B4-BE49-F238E27FC236}">
                  <a16:creationId xmlns:a16="http://schemas.microsoft.com/office/drawing/2014/main" id="{C89C8A7B-B0CF-4C6C-8053-006C89CC2E1C}"/>
                </a:ext>
              </a:extLst>
            </p:cNvPr>
            <p:cNvSpPr>
              <a:spLocks/>
            </p:cNvSpPr>
            <p:nvPr/>
          </p:nvSpPr>
          <p:spPr bwMode="auto">
            <a:xfrm>
              <a:off x="300" y="682"/>
              <a:ext cx="293" cy="79"/>
            </a:xfrm>
            <a:custGeom>
              <a:avLst/>
              <a:gdLst>
                <a:gd name="T0" fmla="*/ 0 w 293"/>
                <a:gd name="T1" fmla="*/ 79 h 79"/>
                <a:gd name="T2" fmla="*/ 239 w 293"/>
                <a:gd name="T3" fmla="*/ 79 h 79"/>
                <a:gd name="T4" fmla="*/ 293 w 293"/>
                <a:gd name="T5" fmla="*/ 21 h 79"/>
                <a:gd name="T6" fmla="*/ 293 w 293"/>
                <a:gd name="T7" fmla="*/ 0 h 79"/>
                <a:gd name="T8" fmla="*/ 0 w 293"/>
                <a:gd name="T9" fmla="*/ 0 h 79"/>
                <a:gd name="T10" fmla="*/ 0 w 293"/>
                <a:gd name="T11" fmla="*/ 79 h 79"/>
              </a:gdLst>
              <a:ahLst/>
              <a:cxnLst>
                <a:cxn ang="0">
                  <a:pos x="T0" y="T1"/>
                </a:cxn>
                <a:cxn ang="0">
                  <a:pos x="T2" y="T3"/>
                </a:cxn>
                <a:cxn ang="0">
                  <a:pos x="T4" y="T5"/>
                </a:cxn>
                <a:cxn ang="0">
                  <a:pos x="T6" y="T7"/>
                </a:cxn>
                <a:cxn ang="0">
                  <a:pos x="T8" y="T9"/>
                </a:cxn>
                <a:cxn ang="0">
                  <a:pos x="T10" y="T11"/>
                </a:cxn>
              </a:cxnLst>
              <a:rect l="0" t="0" r="r" b="b"/>
              <a:pathLst>
                <a:path w="293" h="79">
                  <a:moveTo>
                    <a:pt x="0" y="79"/>
                  </a:moveTo>
                  <a:lnTo>
                    <a:pt x="239" y="79"/>
                  </a:lnTo>
                  <a:lnTo>
                    <a:pt x="293" y="21"/>
                  </a:lnTo>
                  <a:lnTo>
                    <a:pt x="293" y="0"/>
                  </a:lnTo>
                  <a:lnTo>
                    <a:pt x="0" y="0"/>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8" name="Freeform 7">
              <a:extLst>
                <a:ext uri="{FF2B5EF4-FFF2-40B4-BE49-F238E27FC236}">
                  <a16:creationId xmlns:a16="http://schemas.microsoft.com/office/drawing/2014/main" id="{62BC4E8C-9E03-4F3A-909F-7D7471521783}"/>
                </a:ext>
              </a:extLst>
            </p:cNvPr>
            <p:cNvSpPr>
              <a:spLocks/>
            </p:cNvSpPr>
            <p:nvPr/>
          </p:nvSpPr>
          <p:spPr bwMode="auto">
            <a:xfrm>
              <a:off x="300" y="682"/>
              <a:ext cx="293" cy="79"/>
            </a:xfrm>
            <a:custGeom>
              <a:avLst/>
              <a:gdLst>
                <a:gd name="T0" fmla="*/ 0 w 293"/>
                <a:gd name="T1" fmla="*/ 79 h 79"/>
                <a:gd name="T2" fmla="*/ 239 w 293"/>
                <a:gd name="T3" fmla="*/ 79 h 79"/>
                <a:gd name="T4" fmla="*/ 293 w 293"/>
                <a:gd name="T5" fmla="*/ 21 h 79"/>
                <a:gd name="T6" fmla="*/ 293 w 293"/>
                <a:gd name="T7" fmla="*/ 0 h 79"/>
                <a:gd name="T8" fmla="*/ 0 w 293"/>
                <a:gd name="T9" fmla="*/ 0 h 79"/>
                <a:gd name="T10" fmla="*/ 0 w 293"/>
                <a:gd name="T11" fmla="*/ 79 h 79"/>
              </a:gdLst>
              <a:ahLst/>
              <a:cxnLst>
                <a:cxn ang="0">
                  <a:pos x="T0" y="T1"/>
                </a:cxn>
                <a:cxn ang="0">
                  <a:pos x="T2" y="T3"/>
                </a:cxn>
                <a:cxn ang="0">
                  <a:pos x="T4" y="T5"/>
                </a:cxn>
                <a:cxn ang="0">
                  <a:pos x="T6" y="T7"/>
                </a:cxn>
                <a:cxn ang="0">
                  <a:pos x="T8" y="T9"/>
                </a:cxn>
                <a:cxn ang="0">
                  <a:pos x="T10" y="T11"/>
                </a:cxn>
              </a:cxnLst>
              <a:rect l="0" t="0" r="r" b="b"/>
              <a:pathLst>
                <a:path w="293" h="79">
                  <a:moveTo>
                    <a:pt x="0" y="79"/>
                  </a:moveTo>
                  <a:lnTo>
                    <a:pt x="239" y="79"/>
                  </a:lnTo>
                  <a:lnTo>
                    <a:pt x="293" y="21"/>
                  </a:lnTo>
                  <a:lnTo>
                    <a:pt x="293" y="0"/>
                  </a:lnTo>
                  <a:lnTo>
                    <a:pt x="0" y="0"/>
                  </a:lnTo>
                  <a:lnTo>
                    <a:pt x="0" y="79"/>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9" name="Rectangle 8">
              <a:extLst>
                <a:ext uri="{FF2B5EF4-FFF2-40B4-BE49-F238E27FC236}">
                  <a16:creationId xmlns:a16="http://schemas.microsoft.com/office/drawing/2014/main" id="{656E2716-E212-47DF-B377-256C82079F9C}"/>
                </a:ext>
              </a:extLst>
            </p:cNvPr>
            <p:cNvSpPr>
              <a:spLocks noChangeArrowheads="1"/>
            </p:cNvSpPr>
            <p:nvPr/>
          </p:nvSpPr>
          <p:spPr bwMode="auto">
            <a:xfrm>
              <a:off x="321" y="695"/>
              <a:ext cx="8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1" i="0" u="none" strike="noStrike" cap="none" normalizeH="0" baseline="0" dirty="0">
                  <a:ln>
                    <a:noFill/>
                  </a:ln>
                  <a:solidFill>
                    <a:srgbClr val="000000"/>
                  </a:solidFill>
                  <a:effectLst/>
                  <a:latin typeface="Arial" panose="020B0604020202020204" pitchFamily="34" charset="0"/>
                </a:rPr>
                <a:t>SSV</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210" name="Rectangle 9">
              <a:extLst>
                <a:ext uri="{FF2B5EF4-FFF2-40B4-BE49-F238E27FC236}">
                  <a16:creationId xmlns:a16="http://schemas.microsoft.com/office/drawing/2014/main" id="{2A4562BD-2B5C-4CD5-A246-58F79BFACCB2}"/>
                </a:ext>
              </a:extLst>
            </p:cNvPr>
            <p:cNvSpPr>
              <a:spLocks noChangeArrowheads="1"/>
            </p:cNvSpPr>
            <p:nvPr/>
          </p:nvSpPr>
          <p:spPr bwMode="auto">
            <a:xfrm>
              <a:off x="1387" y="826"/>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1" name="Rectangle 10">
              <a:extLst>
                <a:ext uri="{FF2B5EF4-FFF2-40B4-BE49-F238E27FC236}">
                  <a16:creationId xmlns:a16="http://schemas.microsoft.com/office/drawing/2014/main" id="{7F2B0E80-4776-41AE-BE00-A1EDEC1FB7FD}"/>
                </a:ext>
              </a:extLst>
            </p:cNvPr>
            <p:cNvSpPr>
              <a:spLocks noChangeArrowheads="1"/>
            </p:cNvSpPr>
            <p:nvPr/>
          </p:nvSpPr>
          <p:spPr bwMode="auto">
            <a:xfrm>
              <a:off x="1387" y="826"/>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2" name="Rectangle 11">
              <a:extLst>
                <a:ext uri="{FF2B5EF4-FFF2-40B4-BE49-F238E27FC236}">
                  <a16:creationId xmlns:a16="http://schemas.microsoft.com/office/drawing/2014/main" id="{CD3ADA7F-DD7D-4D78-80CA-D38D0ACB6AD6}"/>
                </a:ext>
              </a:extLst>
            </p:cNvPr>
            <p:cNvSpPr>
              <a:spLocks noChangeArrowheads="1"/>
            </p:cNvSpPr>
            <p:nvPr/>
          </p:nvSpPr>
          <p:spPr bwMode="auto">
            <a:xfrm>
              <a:off x="1374" y="814"/>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3" name="Rectangle 12">
              <a:extLst>
                <a:ext uri="{FF2B5EF4-FFF2-40B4-BE49-F238E27FC236}">
                  <a16:creationId xmlns:a16="http://schemas.microsoft.com/office/drawing/2014/main" id="{36D95544-C90D-45C6-9215-EF6828D85702}"/>
                </a:ext>
              </a:extLst>
            </p:cNvPr>
            <p:cNvSpPr>
              <a:spLocks noChangeArrowheads="1"/>
            </p:cNvSpPr>
            <p:nvPr/>
          </p:nvSpPr>
          <p:spPr bwMode="auto">
            <a:xfrm>
              <a:off x="1564" y="814"/>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4" name="Rectangle 13">
              <a:extLst>
                <a:ext uri="{FF2B5EF4-FFF2-40B4-BE49-F238E27FC236}">
                  <a16:creationId xmlns:a16="http://schemas.microsoft.com/office/drawing/2014/main" id="{D7B1F5BC-59B3-4090-8A1C-CFE82BC0B983}"/>
                </a:ext>
              </a:extLst>
            </p:cNvPr>
            <p:cNvSpPr>
              <a:spLocks noChangeArrowheads="1"/>
            </p:cNvSpPr>
            <p:nvPr/>
          </p:nvSpPr>
          <p:spPr bwMode="auto">
            <a:xfrm>
              <a:off x="1568" y="814"/>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5" name="Rectangle 14">
              <a:extLst>
                <a:ext uri="{FF2B5EF4-FFF2-40B4-BE49-F238E27FC236}">
                  <a16:creationId xmlns:a16="http://schemas.microsoft.com/office/drawing/2014/main" id="{8E26FF59-9F97-45E6-8363-4E52BA5D4FA0}"/>
                </a:ext>
              </a:extLst>
            </p:cNvPr>
            <p:cNvSpPr>
              <a:spLocks noChangeArrowheads="1"/>
            </p:cNvSpPr>
            <p:nvPr/>
          </p:nvSpPr>
          <p:spPr bwMode="auto">
            <a:xfrm>
              <a:off x="1572" y="814"/>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6" name="Rectangle 15">
              <a:extLst>
                <a:ext uri="{FF2B5EF4-FFF2-40B4-BE49-F238E27FC236}">
                  <a16:creationId xmlns:a16="http://schemas.microsoft.com/office/drawing/2014/main" id="{B7FA6111-CD2C-4446-82F5-5A84A21E6782}"/>
                </a:ext>
              </a:extLst>
            </p:cNvPr>
            <p:cNvSpPr>
              <a:spLocks noChangeArrowheads="1"/>
            </p:cNvSpPr>
            <p:nvPr/>
          </p:nvSpPr>
          <p:spPr bwMode="auto">
            <a:xfrm>
              <a:off x="1576" y="814"/>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7" name="Rectangle 16">
              <a:extLst>
                <a:ext uri="{FF2B5EF4-FFF2-40B4-BE49-F238E27FC236}">
                  <a16:creationId xmlns:a16="http://schemas.microsoft.com/office/drawing/2014/main" id="{E7DE80F1-23DC-4A06-96CC-5A681B1A97D9}"/>
                </a:ext>
              </a:extLst>
            </p:cNvPr>
            <p:cNvSpPr>
              <a:spLocks noChangeArrowheads="1"/>
            </p:cNvSpPr>
            <p:nvPr/>
          </p:nvSpPr>
          <p:spPr bwMode="auto">
            <a:xfrm>
              <a:off x="1580" y="814"/>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8" name="Rectangle 17">
              <a:extLst>
                <a:ext uri="{FF2B5EF4-FFF2-40B4-BE49-F238E27FC236}">
                  <a16:creationId xmlns:a16="http://schemas.microsoft.com/office/drawing/2014/main" id="{68059B3F-62B3-4E24-A33C-E4A6E723F14D}"/>
                </a:ext>
              </a:extLst>
            </p:cNvPr>
            <p:cNvSpPr>
              <a:spLocks noChangeArrowheads="1"/>
            </p:cNvSpPr>
            <p:nvPr/>
          </p:nvSpPr>
          <p:spPr bwMode="auto">
            <a:xfrm>
              <a:off x="1584" y="814"/>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9" name="Rectangle 18">
              <a:extLst>
                <a:ext uri="{FF2B5EF4-FFF2-40B4-BE49-F238E27FC236}">
                  <a16:creationId xmlns:a16="http://schemas.microsoft.com/office/drawing/2014/main" id="{A24A3380-2156-4327-A9BF-95432A0DDA7D}"/>
                </a:ext>
              </a:extLst>
            </p:cNvPr>
            <p:cNvSpPr>
              <a:spLocks noChangeArrowheads="1"/>
            </p:cNvSpPr>
            <p:nvPr/>
          </p:nvSpPr>
          <p:spPr bwMode="auto">
            <a:xfrm>
              <a:off x="1592" y="814"/>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0" name="Rectangle 19">
              <a:extLst>
                <a:ext uri="{FF2B5EF4-FFF2-40B4-BE49-F238E27FC236}">
                  <a16:creationId xmlns:a16="http://schemas.microsoft.com/office/drawing/2014/main" id="{31072706-514C-426C-9953-ECC262A382E9}"/>
                </a:ext>
              </a:extLst>
            </p:cNvPr>
            <p:cNvSpPr>
              <a:spLocks noChangeArrowheads="1"/>
            </p:cNvSpPr>
            <p:nvPr/>
          </p:nvSpPr>
          <p:spPr bwMode="auto">
            <a:xfrm>
              <a:off x="1597" y="814"/>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1" name="Rectangle 20">
              <a:extLst>
                <a:ext uri="{FF2B5EF4-FFF2-40B4-BE49-F238E27FC236}">
                  <a16:creationId xmlns:a16="http://schemas.microsoft.com/office/drawing/2014/main" id="{7E1A3619-8740-45E4-876B-25B4A67B4EA9}"/>
                </a:ext>
              </a:extLst>
            </p:cNvPr>
            <p:cNvSpPr>
              <a:spLocks noChangeArrowheads="1"/>
            </p:cNvSpPr>
            <p:nvPr/>
          </p:nvSpPr>
          <p:spPr bwMode="auto">
            <a:xfrm>
              <a:off x="1601" y="814"/>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2" name="Rectangle 21">
              <a:extLst>
                <a:ext uri="{FF2B5EF4-FFF2-40B4-BE49-F238E27FC236}">
                  <a16:creationId xmlns:a16="http://schemas.microsoft.com/office/drawing/2014/main" id="{D554F61B-A2E6-4EFC-88AF-41E447D4B9EF}"/>
                </a:ext>
              </a:extLst>
            </p:cNvPr>
            <p:cNvSpPr>
              <a:spLocks noChangeArrowheads="1"/>
            </p:cNvSpPr>
            <p:nvPr/>
          </p:nvSpPr>
          <p:spPr bwMode="auto">
            <a:xfrm>
              <a:off x="1609" y="814"/>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3" name="Rectangle 22">
              <a:extLst>
                <a:ext uri="{FF2B5EF4-FFF2-40B4-BE49-F238E27FC236}">
                  <a16:creationId xmlns:a16="http://schemas.microsoft.com/office/drawing/2014/main" id="{5C22CBFC-0363-450E-9FEB-B88D0BB8839D}"/>
                </a:ext>
              </a:extLst>
            </p:cNvPr>
            <p:cNvSpPr>
              <a:spLocks noChangeArrowheads="1"/>
            </p:cNvSpPr>
            <p:nvPr/>
          </p:nvSpPr>
          <p:spPr bwMode="auto">
            <a:xfrm>
              <a:off x="1613" y="814"/>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4" name="Rectangle 23">
              <a:extLst>
                <a:ext uri="{FF2B5EF4-FFF2-40B4-BE49-F238E27FC236}">
                  <a16:creationId xmlns:a16="http://schemas.microsoft.com/office/drawing/2014/main" id="{A3269E2B-A3CF-4508-A36F-697E205F4F09}"/>
                </a:ext>
              </a:extLst>
            </p:cNvPr>
            <p:cNvSpPr>
              <a:spLocks noChangeArrowheads="1"/>
            </p:cNvSpPr>
            <p:nvPr/>
          </p:nvSpPr>
          <p:spPr bwMode="auto">
            <a:xfrm>
              <a:off x="1617" y="814"/>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5" name="Rectangle 24">
              <a:extLst>
                <a:ext uri="{FF2B5EF4-FFF2-40B4-BE49-F238E27FC236}">
                  <a16:creationId xmlns:a16="http://schemas.microsoft.com/office/drawing/2014/main" id="{A5C42C48-B8D5-40BC-B065-1D08D58C3F12}"/>
                </a:ext>
              </a:extLst>
            </p:cNvPr>
            <p:cNvSpPr>
              <a:spLocks noChangeArrowheads="1"/>
            </p:cNvSpPr>
            <p:nvPr/>
          </p:nvSpPr>
          <p:spPr bwMode="auto">
            <a:xfrm>
              <a:off x="1621" y="814"/>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6" name="Rectangle 25">
              <a:extLst>
                <a:ext uri="{FF2B5EF4-FFF2-40B4-BE49-F238E27FC236}">
                  <a16:creationId xmlns:a16="http://schemas.microsoft.com/office/drawing/2014/main" id="{99491565-2BE7-4050-9AAB-3489E80B4F99}"/>
                </a:ext>
              </a:extLst>
            </p:cNvPr>
            <p:cNvSpPr>
              <a:spLocks noChangeArrowheads="1"/>
            </p:cNvSpPr>
            <p:nvPr/>
          </p:nvSpPr>
          <p:spPr bwMode="auto">
            <a:xfrm>
              <a:off x="1625" y="814"/>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7" name="Rectangle 26">
              <a:extLst>
                <a:ext uri="{FF2B5EF4-FFF2-40B4-BE49-F238E27FC236}">
                  <a16:creationId xmlns:a16="http://schemas.microsoft.com/office/drawing/2014/main" id="{88D114C1-260C-448A-A7BA-002731548B6D}"/>
                </a:ext>
              </a:extLst>
            </p:cNvPr>
            <p:cNvSpPr>
              <a:spLocks noChangeArrowheads="1"/>
            </p:cNvSpPr>
            <p:nvPr/>
          </p:nvSpPr>
          <p:spPr bwMode="auto">
            <a:xfrm>
              <a:off x="1629" y="814"/>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8" name="Rectangle 27">
              <a:extLst>
                <a:ext uri="{FF2B5EF4-FFF2-40B4-BE49-F238E27FC236}">
                  <a16:creationId xmlns:a16="http://schemas.microsoft.com/office/drawing/2014/main" id="{29524871-E274-4D99-9266-18FA49B3D4CE}"/>
                </a:ext>
              </a:extLst>
            </p:cNvPr>
            <p:cNvSpPr>
              <a:spLocks noChangeArrowheads="1"/>
            </p:cNvSpPr>
            <p:nvPr/>
          </p:nvSpPr>
          <p:spPr bwMode="auto">
            <a:xfrm>
              <a:off x="1634" y="814"/>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9" name="Rectangle 28">
              <a:extLst>
                <a:ext uri="{FF2B5EF4-FFF2-40B4-BE49-F238E27FC236}">
                  <a16:creationId xmlns:a16="http://schemas.microsoft.com/office/drawing/2014/main" id="{436F9C34-60F1-4939-9F25-8E23E22CC8CB}"/>
                </a:ext>
              </a:extLst>
            </p:cNvPr>
            <p:cNvSpPr>
              <a:spLocks noChangeArrowheads="1"/>
            </p:cNvSpPr>
            <p:nvPr/>
          </p:nvSpPr>
          <p:spPr bwMode="auto">
            <a:xfrm>
              <a:off x="1638" y="814"/>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0" name="Rectangle 29">
              <a:extLst>
                <a:ext uri="{FF2B5EF4-FFF2-40B4-BE49-F238E27FC236}">
                  <a16:creationId xmlns:a16="http://schemas.microsoft.com/office/drawing/2014/main" id="{8F8D58C8-A206-4339-A853-C526702D6FCD}"/>
                </a:ext>
              </a:extLst>
            </p:cNvPr>
            <p:cNvSpPr>
              <a:spLocks noChangeArrowheads="1"/>
            </p:cNvSpPr>
            <p:nvPr/>
          </p:nvSpPr>
          <p:spPr bwMode="auto">
            <a:xfrm>
              <a:off x="1642" y="814"/>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1" name="Rectangle 30">
              <a:extLst>
                <a:ext uri="{FF2B5EF4-FFF2-40B4-BE49-F238E27FC236}">
                  <a16:creationId xmlns:a16="http://schemas.microsoft.com/office/drawing/2014/main" id="{FF8D25C6-0FE0-4D9E-94F9-48AA8E1B988E}"/>
                </a:ext>
              </a:extLst>
            </p:cNvPr>
            <p:cNvSpPr>
              <a:spLocks noChangeArrowheads="1"/>
            </p:cNvSpPr>
            <p:nvPr/>
          </p:nvSpPr>
          <p:spPr bwMode="auto">
            <a:xfrm>
              <a:off x="1646" y="814"/>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2" name="Rectangle 31">
              <a:extLst>
                <a:ext uri="{FF2B5EF4-FFF2-40B4-BE49-F238E27FC236}">
                  <a16:creationId xmlns:a16="http://schemas.microsoft.com/office/drawing/2014/main" id="{D7939FA0-A8A4-4A79-B4DD-0FCB6603EEE4}"/>
                </a:ext>
              </a:extLst>
            </p:cNvPr>
            <p:cNvSpPr>
              <a:spLocks noChangeArrowheads="1"/>
            </p:cNvSpPr>
            <p:nvPr/>
          </p:nvSpPr>
          <p:spPr bwMode="auto">
            <a:xfrm>
              <a:off x="1650" y="814"/>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3" name="Rectangle 32">
              <a:extLst>
                <a:ext uri="{FF2B5EF4-FFF2-40B4-BE49-F238E27FC236}">
                  <a16:creationId xmlns:a16="http://schemas.microsoft.com/office/drawing/2014/main" id="{6DEB3186-151A-4D57-8B65-F2D7870B364B}"/>
                </a:ext>
              </a:extLst>
            </p:cNvPr>
            <p:cNvSpPr>
              <a:spLocks noChangeArrowheads="1"/>
            </p:cNvSpPr>
            <p:nvPr/>
          </p:nvSpPr>
          <p:spPr bwMode="auto">
            <a:xfrm>
              <a:off x="1654" y="814"/>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4" name="Rectangle 33">
              <a:extLst>
                <a:ext uri="{FF2B5EF4-FFF2-40B4-BE49-F238E27FC236}">
                  <a16:creationId xmlns:a16="http://schemas.microsoft.com/office/drawing/2014/main" id="{D415B1E4-250E-4674-8B30-B67A03CFD896}"/>
                </a:ext>
              </a:extLst>
            </p:cNvPr>
            <p:cNvSpPr>
              <a:spLocks noChangeArrowheads="1"/>
            </p:cNvSpPr>
            <p:nvPr/>
          </p:nvSpPr>
          <p:spPr bwMode="auto">
            <a:xfrm>
              <a:off x="1658" y="814"/>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5" name="Rectangle 34">
              <a:extLst>
                <a:ext uri="{FF2B5EF4-FFF2-40B4-BE49-F238E27FC236}">
                  <a16:creationId xmlns:a16="http://schemas.microsoft.com/office/drawing/2014/main" id="{3C023086-DC9E-46BC-97AF-2AC5FA38E0C9}"/>
                </a:ext>
              </a:extLst>
            </p:cNvPr>
            <p:cNvSpPr>
              <a:spLocks noChangeArrowheads="1"/>
            </p:cNvSpPr>
            <p:nvPr/>
          </p:nvSpPr>
          <p:spPr bwMode="auto">
            <a:xfrm>
              <a:off x="1662" y="814"/>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6" name="Rectangle 35">
              <a:extLst>
                <a:ext uri="{FF2B5EF4-FFF2-40B4-BE49-F238E27FC236}">
                  <a16:creationId xmlns:a16="http://schemas.microsoft.com/office/drawing/2014/main" id="{ACBEA7C4-1090-4B55-A645-874D6232653C}"/>
                </a:ext>
              </a:extLst>
            </p:cNvPr>
            <p:cNvSpPr>
              <a:spLocks noChangeArrowheads="1"/>
            </p:cNvSpPr>
            <p:nvPr/>
          </p:nvSpPr>
          <p:spPr bwMode="auto">
            <a:xfrm>
              <a:off x="1666" y="814"/>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7" name="Rectangle 36">
              <a:extLst>
                <a:ext uri="{FF2B5EF4-FFF2-40B4-BE49-F238E27FC236}">
                  <a16:creationId xmlns:a16="http://schemas.microsoft.com/office/drawing/2014/main" id="{7D4F6411-B9A2-4AA8-9F70-D71672AE87CA}"/>
                </a:ext>
              </a:extLst>
            </p:cNvPr>
            <p:cNvSpPr>
              <a:spLocks noChangeArrowheads="1"/>
            </p:cNvSpPr>
            <p:nvPr/>
          </p:nvSpPr>
          <p:spPr bwMode="auto">
            <a:xfrm>
              <a:off x="1671" y="814"/>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8" name="Rectangle 37">
              <a:extLst>
                <a:ext uri="{FF2B5EF4-FFF2-40B4-BE49-F238E27FC236}">
                  <a16:creationId xmlns:a16="http://schemas.microsoft.com/office/drawing/2014/main" id="{BCEA302B-C680-4CCB-B244-97D135AC3ABA}"/>
                </a:ext>
              </a:extLst>
            </p:cNvPr>
            <p:cNvSpPr>
              <a:spLocks noChangeArrowheads="1"/>
            </p:cNvSpPr>
            <p:nvPr/>
          </p:nvSpPr>
          <p:spPr bwMode="auto">
            <a:xfrm>
              <a:off x="1675" y="814"/>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9" name="Rectangle 38">
              <a:extLst>
                <a:ext uri="{FF2B5EF4-FFF2-40B4-BE49-F238E27FC236}">
                  <a16:creationId xmlns:a16="http://schemas.microsoft.com/office/drawing/2014/main" id="{A304DE48-A01B-49B0-8EA8-66529B3E18D1}"/>
                </a:ext>
              </a:extLst>
            </p:cNvPr>
            <p:cNvSpPr>
              <a:spLocks noChangeArrowheads="1"/>
            </p:cNvSpPr>
            <p:nvPr/>
          </p:nvSpPr>
          <p:spPr bwMode="auto">
            <a:xfrm>
              <a:off x="1679" y="814"/>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0" name="Rectangle 39">
              <a:extLst>
                <a:ext uri="{FF2B5EF4-FFF2-40B4-BE49-F238E27FC236}">
                  <a16:creationId xmlns:a16="http://schemas.microsoft.com/office/drawing/2014/main" id="{C706C7CC-EC83-47D9-A453-153BF39CF8F5}"/>
                </a:ext>
              </a:extLst>
            </p:cNvPr>
            <p:cNvSpPr>
              <a:spLocks noChangeArrowheads="1"/>
            </p:cNvSpPr>
            <p:nvPr/>
          </p:nvSpPr>
          <p:spPr bwMode="auto">
            <a:xfrm>
              <a:off x="1687" y="814"/>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1" name="Rectangle 40">
              <a:extLst>
                <a:ext uri="{FF2B5EF4-FFF2-40B4-BE49-F238E27FC236}">
                  <a16:creationId xmlns:a16="http://schemas.microsoft.com/office/drawing/2014/main" id="{4171F8E0-1FD2-4763-A9C1-AE7DF3E3CBC4}"/>
                </a:ext>
              </a:extLst>
            </p:cNvPr>
            <p:cNvSpPr>
              <a:spLocks noChangeArrowheads="1"/>
            </p:cNvSpPr>
            <p:nvPr/>
          </p:nvSpPr>
          <p:spPr bwMode="auto">
            <a:xfrm>
              <a:off x="1691" y="814"/>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2" name="Rectangle 41">
              <a:extLst>
                <a:ext uri="{FF2B5EF4-FFF2-40B4-BE49-F238E27FC236}">
                  <a16:creationId xmlns:a16="http://schemas.microsoft.com/office/drawing/2014/main" id="{7EF6885C-FCBA-4F1D-987D-D899117EBBD6}"/>
                </a:ext>
              </a:extLst>
            </p:cNvPr>
            <p:cNvSpPr>
              <a:spLocks noChangeArrowheads="1"/>
            </p:cNvSpPr>
            <p:nvPr/>
          </p:nvSpPr>
          <p:spPr bwMode="auto">
            <a:xfrm>
              <a:off x="1695" y="814"/>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3" name="Rectangle 42">
              <a:extLst>
                <a:ext uri="{FF2B5EF4-FFF2-40B4-BE49-F238E27FC236}">
                  <a16:creationId xmlns:a16="http://schemas.microsoft.com/office/drawing/2014/main" id="{63867303-1DD4-4EAA-A32C-C330C75E8E6D}"/>
                </a:ext>
              </a:extLst>
            </p:cNvPr>
            <p:cNvSpPr>
              <a:spLocks noChangeArrowheads="1"/>
            </p:cNvSpPr>
            <p:nvPr/>
          </p:nvSpPr>
          <p:spPr bwMode="auto">
            <a:xfrm>
              <a:off x="1699" y="814"/>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4" name="Rectangle 43">
              <a:extLst>
                <a:ext uri="{FF2B5EF4-FFF2-40B4-BE49-F238E27FC236}">
                  <a16:creationId xmlns:a16="http://schemas.microsoft.com/office/drawing/2014/main" id="{A742EB17-368D-4E9F-93FD-7A41F5D79B43}"/>
                </a:ext>
              </a:extLst>
            </p:cNvPr>
            <p:cNvSpPr>
              <a:spLocks noChangeArrowheads="1"/>
            </p:cNvSpPr>
            <p:nvPr/>
          </p:nvSpPr>
          <p:spPr bwMode="auto">
            <a:xfrm>
              <a:off x="1704" y="814"/>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5" name="Rectangle 44">
              <a:extLst>
                <a:ext uri="{FF2B5EF4-FFF2-40B4-BE49-F238E27FC236}">
                  <a16:creationId xmlns:a16="http://schemas.microsoft.com/office/drawing/2014/main" id="{705A8689-EF64-4798-B856-896EB14F2120}"/>
                </a:ext>
              </a:extLst>
            </p:cNvPr>
            <p:cNvSpPr>
              <a:spLocks noChangeArrowheads="1"/>
            </p:cNvSpPr>
            <p:nvPr/>
          </p:nvSpPr>
          <p:spPr bwMode="auto">
            <a:xfrm>
              <a:off x="1712" y="814"/>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6" name="Rectangle 45">
              <a:extLst>
                <a:ext uri="{FF2B5EF4-FFF2-40B4-BE49-F238E27FC236}">
                  <a16:creationId xmlns:a16="http://schemas.microsoft.com/office/drawing/2014/main" id="{C8D18770-ACD8-4298-860B-5DA91BA09410}"/>
                </a:ext>
              </a:extLst>
            </p:cNvPr>
            <p:cNvSpPr>
              <a:spLocks noChangeArrowheads="1"/>
            </p:cNvSpPr>
            <p:nvPr/>
          </p:nvSpPr>
          <p:spPr bwMode="auto">
            <a:xfrm>
              <a:off x="1716" y="814"/>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7" name="Rectangle 46">
              <a:extLst>
                <a:ext uri="{FF2B5EF4-FFF2-40B4-BE49-F238E27FC236}">
                  <a16:creationId xmlns:a16="http://schemas.microsoft.com/office/drawing/2014/main" id="{55342FFE-D3BA-41A6-B2BE-AABBB9116EEF}"/>
                </a:ext>
              </a:extLst>
            </p:cNvPr>
            <p:cNvSpPr>
              <a:spLocks noChangeArrowheads="1"/>
            </p:cNvSpPr>
            <p:nvPr/>
          </p:nvSpPr>
          <p:spPr bwMode="auto">
            <a:xfrm>
              <a:off x="1724" y="814"/>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8" name="Rectangle 47">
              <a:extLst>
                <a:ext uri="{FF2B5EF4-FFF2-40B4-BE49-F238E27FC236}">
                  <a16:creationId xmlns:a16="http://schemas.microsoft.com/office/drawing/2014/main" id="{DA269CEB-C912-440E-B56C-9AA8CE0E4DF6}"/>
                </a:ext>
              </a:extLst>
            </p:cNvPr>
            <p:cNvSpPr>
              <a:spLocks noChangeArrowheads="1"/>
            </p:cNvSpPr>
            <p:nvPr/>
          </p:nvSpPr>
          <p:spPr bwMode="auto">
            <a:xfrm>
              <a:off x="1728" y="814"/>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9" name="Rectangle 48">
              <a:extLst>
                <a:ext uri="{FF2B5EF4-FFF2-40B4-BE49-F238E27FC236}">
                  <a16:creationId xmlns:a16="http://schemas.microsoft.com/office/drawing/2014/main" id="{78815D8E-C35A-4EB5-8175-C7923A72D0CD}"/>
                </a:ext>
              </a:extLst>
            </p:cNvPr>
            <p:cNvSpPr>
              <a:spLocks noChangeArrowheads="1"/>
            </p:cNvSpPr>
            <p:nvPr/>
          </p:nvSpPr>
          <p:spPr bwMode="auto">
            <a:xfrm>
              <a:off x="1732" y="814"/>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0" name="Rectangle 49">
              <a:extLst>
                <a:ext uri="{FF2B5EF4-FFF2-40B4-BE49-F238E27FC236}">
                  <a16:creationId xmlns:a16="http://schemas.microsoft.com/office/drawing/2014/main" id="{358E958A-502F-4C46-9E07-2382F416510E}"/>
                </a:ext>
              </a:extLst>
            </p:cNvPr>
            <p:cNvSpPr>
              <a:spLocks noChangeArrowheads="1"/>
            </p:cNvSpPr>
            <p:nvPr/>
          </p:nvSpPr>
          <p:spPr bwMode="auto">
            <a:xfrm>
              <a:off x="1736" y="814"/>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1" name="Rectangle 50">
              <a:extLst>
                <a:ext uri="{FF2B5EF4-FFF2-40B4-BE49-F238E27FC236}">
                  <a16:creationId xmlns:a16="http://schemas.microsoft.com/office/drawing/2014/main" id="{277BF8DA-0C94-4F96-92AB-74323C0A9E55}"/>
                </a:ext>
              </a:extLst>
            </p:cNvPr>
            <p:cNvSpPr>
              <a:spLocks noChangeArrowheads="1"/>
            </p:cNvSpPr>
            <p:nvPr/>
          </p:nvSpPr>
          <p:spPr bwMode="auto">
            <a:xfrm>
              <a:off x="1374" y="814"/>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2" name="Rectangle 52">
              <a:extLst>
                <a:ext uri="{FF2B5EF4-FFF2-40B4-BE49-F238E27FC236}">
                  <a16:creationId xmlns:a16="http://schemas.microsoft.com/office/drawing/2014/main" id="{FB88ACBE-4EDD-4BAF-9062-5B1408B83BBD}"/>
                </a:ext>
              </a:extLst>
            </p:cNvPr>
            <p:cNvSpPr>
              <a:spLocks noChangeArrowheads="1"/>
            </p:cNvSpPr>
            <p:nvPr/>
          </p:nvSpPr>
          <p:spPr bwMode="auto">
            <a:xfrm>
              <a:off x="1375" y="858"/>
              <a:ext cx="36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ParameterSet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53" name="Line 53">
              <a:extLst>
                <a:ext uri="{FF2B5EF4-FFF2-40B4-BE49-F238E27FC236}">
                  <a16:creationId xmlns:a16="http://schemas.microsoft.com/office/drawing/2014/main" id="{15F4AD42-DCBA-4001-B4DB-9A55C149E810}"/>
                </a:ext>
              </a:extLst>
            </p:cNvPr>
            <p:cNvSpPr>
              <a:spLocks noChangeShapeType="1"/>
            </p:cNvSpPr>
            <p:nvPr/>
          </p:nvSpPr>
          <p:spPr bwMode="auto">
            <a:xfrm>
              <a:off x="1374" y="966"/>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4" name="Rectangle 54">
              <a:extLst>
                <a:ext uri="{FF2B5EF4-FFF2-40B4-BE49-F238E27FC236}">
                  <a16:creationId xmlns:a16="http://schemas.microsoft.com/office/drawing/2014/main" id="{959F6E26-F3DA-475B-91AA-74DBB02F7A55}"/>
                </a:ext>
              </a:extLst>
            </p:cNvPr>
            <p:cNvSpPr>
              <a:spLocks noChangeArrowheads="1"/>
            </p:cNvSpPr>
            <p:nvPr/>
          </p:nvSpPr>
          <p:spPr bwMode="auto">
            <a:xfrm>
              <a:off x="1395" y="98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5" name="Rectangle 55">
              <a:extLst>
                <a:ext uri="{FF2B5EF4-FFF2-40B4-BE49-F238E27FC236}">
                  <a16:creationId xmlns:a16="http://schemas.microsoft.com/office/drawing/2014/main" id="{32ACC40E-C4CC-47C8-ADC8-1C049E221818}"/>
                </a:ext>
              </a:extLst>
            </p:cNvPr>
            <p:cNvSpPr>
              <a:spLocks noChangeArrowheads="1"/>
            </p:cNvSpPr>
            <p:nvPr/>
          </p:nvSpPr>
          <p:spPr bwMode="auto">
            <a:xfrm>
              <a:off x="1465" y="983"/>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6" name="Line 56">
              <a:extLst>
                <a:ext uri="{FF2B5EF4-FFF2-40B4-BE49-F238E27FC236}">
                  <a16:creationId xmlns:a16="http://schemas.microsoft.com/office/drawing/2014/main" id="{4841687E-8A29-439C-981E-E0FA944C8455}"/>
                </a:ext>
              </a:extLst>
            </p:cNvPr>
            <p:cNvSpPr>
              <a:spLocks noChangeShapeType="1"/>
            </p:cNvSpPr>
            <p:nvPr/>
          </p:nvSpPr>
          <p:spPr bwMode="auto">
            <a:xfrm>
              <a:off x="1465" y="1032"/>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7" name="Rectangle 57">
              <a:extLst>
                <a:ext uri="{FF2B5EF4-FFF2-40B4-BE49-F238E27FC236}">
                  <a16:creationId xmlns:a16="http://schemas.microsoft.com/office/drawing/2014/main" id="{E9DA0848-08E8-45D7-902F-F47020B81570}"/>
                </a:ext>
              </a:extLst>
            </p:cNvPr>
            <p:cNvSpPr>
              <a:spLocks noChangeArrowheads="1"/>
            </p:cNvSpPr>
            <p:nvPr/>
          </p:nvSpPr>
          <p:spPr bwMode="auto">
            <a:xfrm>
              <a:off x="1387" y="1435"/>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8" name="Rectangle 58">
              <a:extLst>
                <a:ext uri="{FF2B5EF4-FFF2-40B4-BE49-F238E27FC236}">
                  <a16:creationId xmlns:a16="http://schemas.microsoft.com/office/drawing/2014/main" id="{A1C246A0-B685-479A-B191-366B9EF24844}"/>
                </a:ext>
              </a:extLst>
            </p:cNvPr>
            <p:cNvSpPr>
              <a:spLocks noChangeArrowheads="1"/>
            </p:cNvSpPr>
            <p:nvPr/>
          </p:nvSpPr>
          <p:spPr bwMode="auto">
            <a:xfrm>
              <a:off x="1387" y="1435"/>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9" name="Rectangle 59">
              <a:extLst>
                <a:ext uri="{FF2B5EF4-FFF2-40B4-BE49-F238E27FC236}">
                  <a16:creationId xmlns:a16="http://schemas.microsoft.com/office/drawing/2014/main" id="{883FD1E7-6E9C-486C-BB10-CA02DD799B5C}"/>
                </a:ext>
              </a:extLst>
            </p:cNvPr>
            <p:cNvSpPr>
              <a:spLocks noChangeArrowheads="1"/>
            </p:cNvSpPr>
            <p:nvPr/>
          </p:nvSpPr>
          <p:spPr bwMode="auto">
            <a:xfrm>
              <a:off x="1374" y="1423"/>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0" name="Rectangle 60">
              <a:extLst>
                <a:ext uri="{FF2B5EF4-FFF2-40B4-BE49-F238E27FC236}">
                  <a16:creationId xmlns:a16="http://schemas.microsoft.com/office/drawing/2014/main" id="{E1143372-9821-408A-B2DA-C7E0F3A2CBAF}"/>
                </a:ext>
              </a:extLst>
            </p:cNvPr>
            <p:cNvSpPr>
              <a:spLocks noChangeArrowheads="1"/>
            </p:cNvSpPr>
            <p:nvPr/>
          </p:nvSpPr>
          <p:spPr bwMode="auto">
            <a:xfrm>
              <a:off x="1564" y="1423"/>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1" name="Rectangle 61">
              <a:extLst>
                <a:ext uri="{FF2B5EF4-FFF2-40B4-BE49-F238E27FC236}">
                  <a16:creationId xmlns:a16="http://schemas.microsoft.com/office/drawing/2014/main" id="{F7660C96-A3D5-4E7C-AC39-935A8956DB38}"/>
                </a:ext>
              </a:extLst>
            </p:cNvPr>
            <p:cNvSpPr>
              <a:spLocks noChangeArrowheads="1"/>
            </p:cNvSpPr>
            <p:nvPr/>
          </p:nvSpPr>
          <p:spPr bwMode="auto">
            <a:xfrm>
              <a:off x="1568" y="1423"/>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2" name="Rectangle 62">
              <a:extLst>
                <a:ext uri="{FF2B5EF4-FFF2-40B4-BE49-F238E27FC236}">
                  <a16:creationId xmlns:a16="http://schemas.microsoft.com/office/drawing/2014/main" id="{F556BB7D-C489-48EA-9477-86022EFE4886}"/>
                </a:ext>
              </a:extLst>
            </p:cNvPr>
            <p:cNvSpPr>
              <a:spLocks noChangeArrowheads="1"/>
            </p:cNvSpPr>
            <p:nvPr/>
          </p:nvSpPr>
          <p:spPr bwMode="auto">
            <a:xfrm>
              <a:off x="1572" y="1423"/>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3" name="Rectangle 63">
              <a:extLst>
                <a:ext uri="{FF2B5EF4-FFF2-40B4-BE49-F238E27FC236}">
                  <a16:creationId xmlns:a16="http://schemas.microsoft.com/office/drawing/2014/main" id="{771B0DDC-BDE1-4237-9904-E043A2A0147D}"/>
                </a:ext>
              </a:extLst>
            </p:cNvPr>
            <p:cNvSpPr>
              <a:spLocks noChangeArrowheads="1"/>
            </p:cNvSpPr>
            <p:nvPr/>
          </p:nvSpPr>
          <p:spPr bwMode="auto">
            <a:xfrm>
              <a:off x="1576" y="1423"/>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4" name="Rectangle 64">
              <a:extLst>
                <a:ext uri="{FF2B5EF4-FFF2-40B4-BE49-F238E27FC236}">
                  <a16:creationId xmlns:a16="http://schemas.microsoft.com/office/drawing/2014/main" id="{777AE35B-F337-4830-BF28-6BB8302702FA}"/>
                </a:ext>
              </a:extLst>
            </p:cNvPr>
            <p:cNvSpPr>
              <a:spLocks noChangeArrowheads="1"/>
            </p:cNvSpPr>
            <p:nvPr/>
          </p:nvSpPr>
          <p:spPr bwMode="auto">
            <a:xfrm>
              <a:off x="1580" y="1423"/>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5" name="Rectangle 65">
              <a:extLst>
                <a:ext uri="{FF2B5EF4-FFF2-40B4-BE49-F238E27FC236}">
                  <a16:creationId xmlns:a16="http://schemas.microsoft.com/office/drawing/2014/main" id="{BF81961D-DF1A-4D18-A461-2A07C66691E3}"/>
                </a:ext>
              </a:extLst>
            </p:cNvPr>
            <p:cNvSpPr>
              <a:spLocks noChangeArrowheads="1"/>
            </p:cNvSpPr>
            <p:nvPr/>
          </p:nvSpPr>
          <p:spPr bwMode="auto">
            <a:xfrm>
              <a:off x="1584" y="1423"/>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6" name="Rectangle 66">
              <a:extLst>
                <a:ext uri="{FF2B5EF4-FFF2-40B4-BE49-F238E27FC236}">
                  <a16:creationId xmlns:a16="http://schemas.microsoft.com/office/drawing/2014/main" id="{E3E2EFDB-EE5B-4F07-96AE-7D7F037AD031}"/>
                </a:ext>
              </a:extLst>
            </p:cNvPr>
            <p:cNvSpPr>
              <a:spLocks noChangeArrowheads="1"/>
            </p:cNvSpPr>
            <p:nvPr/>
          </p:nvSpPr>
          <p:spPr bwMode="auto">
            <a:xfrm>
              <a:off x="1592" y="1423"/>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7" name="Rectangle 67">
              <a:extLst>
                <a:ext uri="{FF2B5EF4-FFF2-40B4-BE49-F238E27FC236}">
                  <a16:creationId xmlns:a16="http://schemas.microsoft.com/office/drawing/2014/main" id="{F1C994E3-0A1B-451A-BD97-AE1F6D702029}"/>
                </a:ext>
              </a:extLst>
            </p:cNvPr>
            <p:cNvSpPr>
              <a:spLocks noChangeArrowheads="1"/>
            </p:cNvSpPr>
            <p:nvPr/>
          </p:nvSpPr>
          <p:spPr bwMode="auto">
            <a:xfrm>
              <a:off x="1597" y="1423"/>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8" name="Rectangle 68">
              <a:extLst>
                <a:ext uri="{FF2B5EF4-FFF2-40B4-BE49-F238E27FC236}">
                  <a16:creationId xmlns:a16="http://schemas.microsoft.com/office/drawing/2014/main" id="{A38FB3D6-DCE6-40FC-B52C-361F12A4E576}"/>
                </a:ext>
              </a:extLst>
            </p:cNvPr>
            <p:cNvSpPr>
              <a:spLocks noChangeArrowheads="1"/>
            </p:cNvSpPr>
            <p:nvPr/>
          </p:nvSpPr>
          <p:spPr bwMode="auto">
            <a:xfrm>
              <a:off x="1601" y="1423"/>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9" name="Rectangle 69">
              <a:extLst>
                <a:ext uri="{FF2B5EF4-FFF2-40B4-BE49-F238E27FC236}">
                  <a16:creationId xmlns:a16="http://schemas.microsoft.com/office/drawing/2014/main" id="{5EB82434-FBAB-4D73-A40A-D503685C1C4A}"/>
                </a:ext>
              </a:extLst>
            </p:cNvPr>
            <p:cNvSpPr>
              <a:spLocks noChangeArrowheads="1"/>
            </p:cNvSpPr>
            <p:nvPr/>
          </p:nvSpPr>
          <p:spPr bwMode="auto">
            <a:xfrm>
              <a:off x="1609" y="1423"/>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0" name="Rectangle 70">
              <a:extLst>
                <a:ext uri="{FF2B5EF4-FFF2-40B4-BE49-F238E27FC236}">
                  <a16:creationId xmlns:a16="http://schemas.microsoft.com/office/drawing/2014/main" id="{DB51DD91-1EFA-47A0-85D3-DEE4E0739797}"/>
                </a:ext>
              </a:extLst>
            </p:cNvPr>
            <p:cNvSpPr>
              <a:spLocks noChangeArrowheads="1"/>
            </p:cNvSpPr>
            <p:nvPr/>
          </p:nvSpPr>
          <p:spPr bwMode="auto">
            <a:xfrm>
              <a:off x="1613" y="1423"/>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1" name="Rectangle 71">
              <a:extLst>
                <a:ext uri="{FF2B5EF4-FFF2-40B4-BE49-F238E27FC236}">
                  <a16:creationId xmlns:a16="http://schemas.microsoft.com/office/drawing/2014/main" id="{75D80389-B186-410D-9D00-AA4DFD324C14}"/>
                </a:ext>
              </a:extLst>
            </p:cNvPr>
            <p:cNvSpPr>
              <a:spLocks noChangeArrowheads="1"/>
            </p:cNvSpPr>
            <p:nvPr/>
          </p:nvSpPr>
          <p:spPr bwMode="auto">
            <a:xfrm>
              <a:off x="1617" y="1423"/>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2" name="Rectangle 72">
              <a:extLst>
                <a:ext uri="{FF2B5EF4-FFF2-40B4-BE49-F238E27FC236}">
                  <a16:creationId xmlns:a16="http://schemas.microsoft.com/office/drawing/2014/main" id="{3C51D9C4-93AB-43BF-9838-9B49A66FC685}"/>
                </a:ext>
              </a:extLst>
            </p:cNvPr>
            <p:cNvSpPr>
              <a:spLocks noChangeArrowheads="1"/>
            </p:cNvSpPr>
            <p:nvPr/>
          </p:nvSpPr>
          <p:spPr bwMode="auto">
            <a:xfrm>
              <a:off x="1621" y="1423"/>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3" name="Rectangle 73">
              <a:extLst>
                <a:ext uri="{FF2B5EF4-FFF2-40B4-BE49-F238E27FC236}">
                  <a16:creationId xmlns:a16="http://schemas.microsoft.com/office/drawing/2014/main" id="{D788B23A-5B2D-4833-9379-03DC9071C579}"/>
                </a:ext>
              </a:extLst>
            </p:cNvPr>
            <p:cNvSpPr>
              <a:spLocks noChangeArrowheads="1"/>
            </p:cNvSpPr>
            <p:nvPr/>
          </p:nvSpPr>
          <p:spPr bwMode="auto">
            <a:xfrm>
              <a:off x="1625" y="1423"/>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4" name="Rectangle 74">
              <a:extLst>
                <a:ext uri="{FF2B5EF4-FFF2-40B4-BE49-F238E27FC236}">
                  <a16:creationId xmlns:a16="http://schemas.microsoft.com/office/drawing/2014/main" id="{B6472634-8E46-41C2-8533-8F7C622E63EE}"/>
                </a:ext>
              </a:extLst>
            </p:cNvPr>
            <p:cNvSpPr>
              <a:spLocks noChangeArrowheads="1"/>
            </p:cNvSpPr>
            <p:nvPr/>
          </p:nvSpPr>
          <p:spPr bwMode="auto">
            <a:xfrm>
              <a:off x="1629" y="1423"/>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5" name="Rectangle 75">
              <a:extLst>
                <a:ext uri="{FF2B5EF4-FFF2-40B4-BE49-F238E27FC236}">
                  <a16:creationId xmlns:a16="http://schemas.microsoft.com/office/drawing/2014/main" id="{693FA310-249E-4B83-B9FF-951AE2AC57B1}"/>
                </a:ext>
              </a:extLst>
            </p:cNvPr>
            <p:cNvSpPr>
              <a:spLocks noChangeArrowheads="1"/>
            </p:cNvSpPr>
            <p:nvPr/>
          </p:nvSpPr>
          <p:spPr bwMode="auto">
            <a:xfrm>
              <a:off x="1634" y="1423"/>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6" name="Rectangle 76">
              <a:extLst>
                <a:ext uri="{FF2B5EF4-FFF2-40B4-BE49-F238E27FC236}">
                  <a16:creationId xmlns:a16="http://schemas.microsoft.com/office/drawing/2014/main" id="{0CCE4810-2171-4421-881B-F287C369D031}"/>
                </a:ext>
              </a:extLst>
            </p:cNvPr>
            <p:cNvSpPr>
              <a:spLocks noChangeArrowheads="1"/>
            </p:cNvSpPr>
            <p:nvPr/>
          </p:nvSpPr>
          <p:spPr bwMode="auto">
            <a:xfrm>
              <a:off x="1638" y="1423"/>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7" name="Rectangle 77">
              <a:extLst>
                <a:ext uri="{FF2B5EF4-FFF2-40B4-BE49-F238E27FC236}">
                  <a16:creationId xmlns:a16="http://schemas.microsoft.com/office/drawing/2014/main" id="{6F9D275D-BCCE-417B-80F3-5F9E1D3BD215}"/>
                </a:ext>
              </a:extLst>
            </p:cNvPr>
            <p:cNvSpPr>
              <a:spLocks noChangeArrowheads="1"/>
            </p:cNvSpPr>
            <p:nvPr/>
          </p:nvSpPr>
          <p:spPr bwMode="auto">
            <a:xfrm>
              <a:off x="1642" y="1423"/>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8" name="Rectangle 78">
              <a:extLst>
                <a:ext uri="{FF2B5EF4-FFF2-40B4-BE49-F238E27FC236}">
                  <a16:creationId xmlns:a16="http://schemas.microsoft.com/office/drawing/2014/main" id="{3A217C53-E0C7-4CC6-BEDD-8F37A7ABCB4D}"/>
                </a:ext>
              </a:extLst>
            </p:cNvPr>
            <p:cNvSpPr>
              <a:spLocks noChangeArrowheads="1"/>
            </p:cNvSpPr>
            <p:nvPr/>
          </p:nvSpPr>
          <p:spPr bwMode="auto">
            <a:xfrm>
              <a:off x="1646" y="1423"/>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9" name="Rectangle 79">
              <a:extLst>
                <a:ext uri="{FF2B5EF4-FFF2-40B4-BE49-F238E27FC236}">
                  <a16:creationId xmlns:a16="http://schemas.microsoft.com/office/drawing/2014/main" id="{52206B85-9AFE-40D2-8FB7-9C33A1B5D58D}"/>
                </a:ext>
              </a:extLst>
            </p:cNvPr>
            <p:cNvSpPr>
              <a:spLocks noChangeArrowheads="1"/>
            </p:cNvSpPr>
            <p:nvPr/>
          </p:nvSpPr>
          <p:spPr bwMode="auto">
            <a:xfrm>
              <a:off x="1650" y="1423"/>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0" name="Rectangle 80">
              <a:extLst>
                <a:ext uri="{FF2B5EF4-FFF2-40B4-BE49-F238E27FC236}">
                  <a16:creationId xmlns:a16="http://schemas.microsoft.com/office/drawing/2014/main" id="{8C8370DB-4838-45BE-9C73-0E8221131A01}"/>
                </a:ext>
              </a:extLst>
            </p:cNvPr>
            <p:cNvSpPr>
              <a:spLocks noChangeArrowheads="1"/>
            </p:cNvSpPr>
            <p:nvPr/>
          </p:nvSpPr>
          <p:spPr bwMode="auto">
            <a:xfrm>
              <a:off x="1654" y="1423"/>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1" name="Rectangle 81">
              <a:extLst>
                <a:ext uri="{FF2B5EF4-FFF2-40B4-BE49-F238E27FC236}">
                  <a16:creationId xmlns:a16="http://schemas.microsoft.com/office/drawing/2014/main" id="{F52ADFC8-2F69-48E9-BF3E-0E3C3D934926}"/>
                </a:ext>
              </a:extLst>
            </p:cNvPr>
            <p:cNvSpPr>
              <a:spLocks noChangeArrowheads="1"/>
            </p:cNvSpPr>
            <p:nvPr/>
          </p:nvSpPr>
          <p:spPr bwMode="auto">
            <a:xfrm>
              <a:off x="1658" y="1423"/>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2" name="Rectangle 82">
              <a:extLst>
                <a:ext uri="{FF2B5EF4-FFF2-40B4-BE49-F238E27FC236}">
                  <a16:creationId xmlns:a16="http://schemas.microsoft.com/office/drawing/2014/main" id="{BD4AE08B-5253-4E4A-AA9B-83CAF5F2F0E1}"/>
                </a:ext>
              </a:extLst>
            </p:cNvPr>
            <p:cNvSpPr>
              <a:spLocks noChangeArrowheads="1"/>
            </p:cNvSpPr>
            <p:nvPr/>
          </p:nvSpPr>
          <p:spPr bwMode="auto">
            <a:xfrm>
              <a:off x="1662" y="1423"/>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3" name="Rectangle 83">
              <a:extLst>
                <a:ext uri="{FF2B5EF4-FFF2-40B4-BE49-F238E27FC236}">
                  <a16:creationId xmlns:a16="http://schemas.microsoft.com/office/drawing/2014/main" id="{81ADC8E4-652D-48A6-85C1-99B37E64E052}"/>
                </a:ext>
              </a:extLst>
            </p:cNvPr>
            <p:cNvSpPr>
              <a:spLocks noChangeArrowheads="1"/>
            </p:cNvSpPr>
            <p:nvPr/>
          </p:nvSpPr>
          <p:spPr bwMode="auto">
            <a:xfrm>
              <a:off x="1666" y="1423"/>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4" name="Rectangle 84">
              <a:extLst>
                <a:ext uri="{FF2B5EF4-FFF2-40B4-BE49-F238E27FC236}">
                  <a16:creationId xmlns:a16="http://schemas.microsoft.com/office/drawing/2014/main" id="{977353D5-143A-4AAF-8983-40E0FE7A204A}"/>
                </a:ext>
              </a:extLst>
            </p:cNvPr>
            <p:cNvSpPr>
              <a:spLocks noChangeArrowheads="1"/>
            </p:cNvSpPr>
            <p:nvPr/>
          </p:nvSpPr>
          <p:spPr bwMode="auto">
            <a:xfrm>
              <a:off x="1671" y="1423"/>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5" name="Rectangle 85">
              <a:extLst>
                <a:ext uri="{FF2B5EF4-FFF2-40B4-BE49-F238E27FC236}">
                  <a16:creationId xmlns:a16="http://schemas.microsoft.com/office/drawing/2014/main" id="{0B01A99E-05E7-4DFF-920E-6F1EC65394E2}"/>
                </a:ext>
              </a:extLst>
            </p:cNvPr>
            <p:cNvSpPr>
              <a:spLocks noChangeArrowheads="1"/>
            </p:cNvSpPr>
            <p:nvPr/>
          </p:nvSpPr>
          <p:spPr bwMode="auto">
            <a:xfrm>
              <a:off x="1675" y="1423"/>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6" name="Rectangle 86">
              <a:extLst>
                <a:ext uri="{FF2B5EF4-FFF2-40B4-BE49-F238E27FC236}">
                  <a16:creationId xmlns:a16="http://schemas.microsoft.com/office/drawing/2014/main" id="{5C697B57-48FE-4249-AA82-993E8E0E2EF8}"/>
                </a:ext>
              </a:extLst>
            </p:cNvPr>
            <p:cNvSpPr>
              <a:spLocks noChangeArrowheads="1"/>
            </p:cNvSpPr>
            <p:nvPr/>
          </p:nvSpPr>
          <p:spPr bwMode="auto">
            <a:xfrm>
              <a:off x="1679" y="1423"/>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7" name="Rectangle 87">
              <a:extLst>
                <a:ext uri="{FF2B5EF4-FFF2-40B4-BE49-F238E27FC236}">
                  <a16:creationId xmlns:a16="http://schemas.microsoft.com/office/drawing/2014/main" id="{F3D8773C-A090-40E5-899C-ED57B46630F4}"/>
                </a:ext>
              </a:extLst>
            </p:cNvPr>
            <p:cNvSpPr>
              <a:spLocks noChangeArrowheads="1"/>
            </p:cNvSpPr>
            <p:nvPr/>
          </p:nvSpPr>
          <p:spPr bwMode="auto">
            <a:xfrm>
              <a:off x="1687" y="1423"/>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8" name="Rectangle 88">
              <a:extLst>
                <a:ext uri="{FF2B5EF4-FFF2-40B4-BE49-F238E27FC236}">
                  <a16:creationId xmlns:a16="http://schemas.microsoft.com/office/drawing/2014/main" id="{F82D3DFD-578F-46ED-9CFF-A07B4A584852}"/>
                </a:ext>
              </a:extLst>
            </p:cNvPr>
            <p:cNvSpPr>
              <a:spLocks noChangeArrowheads="1"/>
            </p:cNvSpPr>
            <p:nvPr/>
          </p:nvSpPr>
          <p:spPr bwMode="auto">
            <a:xfrm>
              <a:off x="1691" y="1423"/>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9" name="Rectangle 89">
              <a:extLst>
                <a:ext uri="{FF2B5EF4-FFF2-40B4-BE49-F238E27FC236}">
                  <a16:creationId xmlns:a16="http://schemas.microsoft.com/office/drawing/2014/main" id="{CE8CA05B-671D-4B87-AB51-8908BFFC1FC1}"/>
                </a:ext>
              </a:extLst>
            </p:cNvPr>
            <p:cNvSpPr>
              <a:spLocks noChangeArrowheads="1"/>
            </p:cNvSpPr>
            <p:nvPr/>
          </p:nvSpPr>
          <p:spPr bwMode="auto">
            <a:xfrm>
              <a:off x="1695" y="1423"/>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0" name="Rectangle 90">
              <a:extLst>
                <a:ext uri="{FF2B5EF4-FFF2-40B4-BE49-F238E27FC236}">
                  <a16:creationId xmlns:a16="http://schemas.microsoft.com/office/drawing/2014/main" id="{918F94D2-4C6B-493B-8DB1-3960D460FF1B}"/>
                </a:ext>
              </a:extLst>
            </p:cNvPr>
            <p:cNvSpPr>
              <a:spLocks noChangeArrowheads="1"/>
            </p:cNvSpPr>
            <p:nvPr/>
          </p:nvSpPr>
          <p:spPr bwMode="auto">
            <a:xfrm>
              <a:off x="1699" y="1423"/>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1" name="Rectangle 91">
              <a:extLst>
                <a:ext uri="{FF2B5EF4-FFF2-40B4-BE49-F238E27FC236}">
                  <a16:creationId xmlns:a16="http://schemas.microsoft.com/office/drawing/2014/main" id="{4AC254EE-BB73-4766-84B2-3577E0C10208}"/>
                </a:ext>
              </a:extLst>
            </p:cNvPr>
            <p:cNvSpPr>
              <a:spLocks noChangeArrowheads="1"/>
            </p:cNvSpPr>
            <p:nvPr/>
          </p:nvSpPr>
          <p:spPr bwMode="auto">
            <a:xfrm>
              <a:off x="1704" y="1423"/>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2" name="Rectangle 92">
              <a:extLst>
                <a:ext uri="{FF2B5EF4-FFF2-40B4-BE49-F238E27FC236}">
                  <a16:creationId xmlns:a16="http://schemas.microsoft.com/office/drawing/2014/main" id="{443006C3-39E0-419F-8E58-48AEB69FCBAE}"/>
                </a:ext>
              </a:extLst>
            </p:cNvPr>
            <p:cNvSpPr>
              <a:spLocks noChangeArrowheads="1"/>
            </p:cNvSpPr>
            <p:nvPr/>
          </p:nvSpPr>
          <p:spPr bwMode="auto">
            <a:xfrm>
              <a:off x="1712" y="1423"/>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3" name="Rectangle 93">
              <a:extLst>
                <a:ext uri="{FF2B5EF4-FFF2-40B4-BE49-F238E27FC236}">
                  <a16:creationId xmlns:a16="http://schemas.microsoft.com/office/drawing/2014/main" id="{AFCB4D09-F6A5-42C7-A300-3F2A5532BCB4}"/>
                </a:ext>
              </a:extLst>
            </p:cNvPr>
            <p:cNvSpPr>
              <a:spLocks noChangeArrowheads="1"/>
            </p:cNvSpPr>
            <p:nvPr/>
          </p:nvSpPr>
          <p:spPr bwMode="auto">
            <a:xfrm>
              <a:off x="1716" y="1423"/>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4" name="Rectangle 94">
              <a:extLst>
                <a:ext uri="{FF2B5EF4-FFF2-40B4-BE49-F238E27FC236}">
                  <a16:creationId xmlns:a16="http://schemas.microsoft.com/office/drawing/2014/main" id="{5DEE20E0-5473-4F5E-A702-B88793BDFACA}"/>
                </a:ext>
              </a:extLst>
            </p:cNvPr>
            <p:cNvSpPr>
              <a:spLocks noChangeArrowheads="1"/>
            </p:cNvSpPr>
            <p:nvPr/>
          </p:nvSpPr>
          <p:spPr bwMode="auto">
            <a:xfrm>
              <a:off x="1724" y="1423"/>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5" name="Rectangle 95">
              <a:extLst>
                <a:ext uri="{FF2B5EF4-FFF2-40B4-BE49-F238E27FC236}">
                  <a16:creationId xmlns:a16="http://schemas.microsoft.com/office/drawing/2014/main" id="{F8E03EAB-5693-4203-A17D-2CC4C97777AA}"/>
                </a:ext>
              </a:extLst>
            </p:cNvPr>
            <p:cNvSpPr>
              <a:spLocks noChangeArrowheads="1"/>
            </p:cNvSpPr>
            <p:nvPr/>
          </p:nvSpPr>
          <p:spPr bwMode="auto">
            <a:xfrm>
              <a:off x="1728" y="1423"/>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6" name="Rectangle 96">
              <a:extLst>
                <a:ext uri="{FF2B5EF4-FFF2-40B4-BE49-F238E27FC236}">
                  <a16:creationId xmlns:a16="http://schemas.microsoft.com/office/drawing/2014/main" id="{6C94B579-1198-45F1-AD47-2C947C2BFEE1}"/>
                </a:ext>
              </a:extLst>
            </p:cNvPr>
            <p:cNvSpPr>
              <a:spLocks noChangeArrowheads="1"/>
            </p:cNvSpPr>
            <p:nvPr/>
          </p:nvSpPr>
          <p:spPr bwMode="auto">
            <a:xfrm>
              <a:off x="1732" y="1423"/>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7" name="Rectangle 97">
              <a:extLst>
                <a:ext uri="{FF2B5EF4-FFF2-40B4-BE49-F238E27FC236}">
                  <a16:creationId xmlns:a16="http://schemas.microsoft.com/office/drawing/2014/main" id="{8061725E-DFF7-426B-B02E-D3AAE4789838}"/>
                </a:ext>
              </a:extLst>
            </p:cNvPr>
            <p:cNvSpPr>
              <a:spLocks noChangeArrowheads="1"/>
            </p:cNvSpPr>
            <p:nvPr/>
          </p:nvSpPr>
          <p:spPr bwMode="auto">
            <a:xfrm>
              <a:off x="1736" y="1423"/>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8" name="Rectangle 98">
              <a:extLst>
                <a:ext uri="{FF2B5EF4-FFF2-40B4-BE49-F238E27FC236}">
                  <a16:creationId xmlns:a16="http://schemas.microsoft.com/office/drawing/2014/main" id="{529C34CA-3E16-4378-B169-95266B5CEF1B}"/>
                </a:ext>
              </a:extLst>
            </p:cNvPr>
            <p:cNvSpPr>
              <a:spLocks noChangeArrowheads="1"/>
            </p:cNvSpPr>
            <p:nvPr/>
          </p:nvSpPr>
          <p:spPr bwMode="auto">
            <a:xfrm>
              <a:off x="1374" y="1423"/>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99" name="Rectangle 100">
              <a:extLst>
                <a:ext uri="{FF2B5EF4-FFF2-40B4-BE49-F238E27FC236}">
                  <a16:creationId xmlns:a16="http://schemas.microsoft.com/office/drawing/2014/main" id="{8A00E699-7CF4-4069-9ECC-3F8B31D2BE0A}"/>
                </a:ext>
              </a:extLst>
            </p:cNvPr>
            <p:cNvSpPr>
              <a:spLocks noChangeArrowheads="1"/>
            </p:cNvSpPr>
            <p:nvPr/>
          </p:nvSpPr>
          <p:spPr bwMode="auto">
            <a:xfrm>
              <a:off x="1419" y="1472"/>
              <a:ext cx="27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Parameter</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00" name="Line 101">
              <a:extLst>
                <a:ext uri="{FF2B5EF4-FFF2-40B4-BE49-F238E27FC236}">
                  <a16:creationId xmlns:a16="http://schemas.microsoft.com/office/drawing/2014/main" id="{D66D56D8-30EF-4C2D-A880-0A0BBB2D772E}"/>
                </a:ext>
              </a:extLst>
            </p:cNvPr>
            <p:cNvSpPr>
              <a:spLocks noChangeShapeType="1"/>
            </p:cNvSpPr>
            <p:nvPr/>
          </p:nvSpPr>
          <p:spPr bwMode="auto">
            <a:xfrm>
              <a:off x="1374" y="1575"/>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01" name="Rectangle 102">
              <a:extLst>
                <a:ext uri="{FF2B5EF4-FFF2-40B4-BE49-F238E27FC236}">
                  <a16:creationId xmlns:a16="http://schemas.microsoft.com/office/drawing/2014/main" id="{214325D7-24DF-4D0E-BB73-6C5AAEE2EDBB}"/>
                </a:ext>
              </a:extLst>
            </p:cNvPr>
            <p:cNvSpPr>
              <a:spLocks noChangeArrowheads="1"/>
            </p:cNvSpPr>
            <p:nvPr/>
          </p:nvSpPr>
          <p:spPr bwMode="auto">
            <a:xfrm>
              <a:off x="1395" y="1591"/>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02" name="Rectangle 103">
              <a:extLst>
                <a:ext uri="{FF2B5EF4-FFF2-40B4-BE49-F238E27FC236}">
                  <a16:creationId xmlns:a16="http://schemas.microsoft.com/office/drawing/2014/main" id="{16BB8C42-CAB0-4F46-8C91-3D482DBC7BC5}"/>
                </a:ext>
              </a:extLst>
            </p:cNvPr>
            <p:cNvSpPr>
              <a:spLocks noChangeArrowheads="1"/>
            </p:cNvSpPr>
            <p:nvPr/>
          </p:nvSpPr>
          <p:spPr bwMode="auto">
            <a:xfrm>
              <a:off x="1465" y="1591"/>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03" name="Line 104">
              <a:extLst>
                <a:ext uri="{FF2B5EF4-FFF2-40B4-BE49-F238E27FC236}">
                  <a16:creationId xmlns:a16="http://schemas.microsoft.com/office/drawing/2014/main" id="{916857D1-FF47-4C93-B85E-E238EB1D3278}"/>
                </a:ext>
              </a:extLst>
            </p:cNvPr>
            <p:cNvSpPr>
              <a:spLocks noChangeShapeType="1"/>
            </p:cNvSpPr>
            <p:nvPr/>
          </p:nvSpPr>
          <p:spPr bwMode="auto">
            <a:xfrm>
              <a:off x="1465" y="1641"/>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04" name="Rectangle 105">
              <a:extLst>
                <a:ext uri="{FF2B5EF4-FFF2-40B4-BE49-F238E27FC236}">
                  <a16:creationId xmlns:a16="http://schemas.microsoft.com/office/drawing/2014/main" id="{13D2DDFD-EEF4-4806-AD4A-A4BF970B43F0}"/>
                </a:ext>
              </a:extLst>
            </p:cNvPr>
            <p:cNvSpPr>
              <a:spLocks noChangeArrowheads="1"/>
            </p:cNvSpPr>
            <p:nvPr/>
          </p:nvSpPr>
          <p:spPr bwMode="auto">
            <a:xfrm>
              <a:off x="646" y="1106"/>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5" name="Rectangle 106">
              <a:extLst>
                <a:ext uri="{FF2B5EF4-FFF2-40B4-BE49-F238E27FC236}">
                  <a16:creationId xmlns:a16="http://schemas.microsoft.com/office/drawing/2014/main" id="{3AA23BAB-70AE-4636-9E44-AD9D28197B8D}"/>
                </a:ext>
              </a:extLst>
            </p:cNvPr>
            <p:cNvSpPr>
              <a:spLocks noChangeArrowheads="1"/>
            </p:cNvSpPr>
            <p:nvPr/>
          </p:nvSpPr>
          <p:spPr bwMode="auto">
            <a:xfrm>
              <a:off x="646" y="1106"/>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06" name="Rectangle 107">
              <a:extLst>
                <a:ext uri="{FF2B5EF4-FFF2-40B4-BE49-F238E27FC236}">
                  <a16:creationId xmlns:a16="http://schemas.microsoft.com/office/drawing/2014/main" id="{2F82C77D-E1CD-4F56-A77E-F4649ABB2882}"/>
                </a:ext>
              </a:extLst>
            </p:cNvPr>
            <p:cNvSpPr>
              <a:spLocks noChangeArrowheads="1"/>
            </p:cNvSpPr>
            <p:nvPr/>
          </p:nvSpPr>
          <p:spPr bwMode="auto">
            <a:xfrm>
              <a:off x="634" y="1094"/>
              <a:ext cx="189"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7" name="Rectangle 108">
              <a:extLst>
                <a:ext uri="{FF2B5EF4-FFF2-40B4-BE49-F238E27FC236}">
                  <a16:creationId xmlns:a16="http://schemas.microsoft.com/office/drawing/2014/main" id="{CD0C8D88-A768-401F-B9AB-F43876073AA0}"/>
                </a:ext>
              </a:extLst>
            </p:cNvPr>
            <p:cNvSpPr>
              <a:spLocks noChangeArrowheads="1"/>
            </p:cNvSpPr>
            <p:nvPr/>
          </p:nvSpPr>
          <p:spPr bwMode="auto">
            <a:xfrm>
              <a:off x="823" y="1094"/>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8" name="Rectangle 109">
              <a:extLst>
                <a:ext uri="{FF2B5EF4-FFF2-40B4-BE49-F238E27FC236}">
                  <a16:creationId xmlns:a16="http://schemas.microsoft.com/office/drawing/2014/main" id="{922708EB-E009-4FF4-86E3-B0A17F21D794}"/>
                </a:ext>
              </a:extLst>
            </p:cNvPr>
            <p:cNvSpPr>
              <a:spLocks noChangeArrowheads="1"/>
            </p:cNvSpPr>
            <p:nvPr/>
          </p:nvSpPr>
          <p:spPr bwMode="auto">
            <a:xfrm>
              <a:off x="827" y="1094"/>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9" name="Rectangle 110">
              <a:extLst>
                <a:ext uri="{FF2B5EF4-FFF2-40B4-BE49-F238E27FC236}">
                  <a16:creationId xmlns:a16="http://schemas.microsoft.com/office/drawing/2014/main" id="{C03AA6D0-9A56-4662-AA0E-8AB80B60EDC9}"/>
                </a:ext>
              </a:extLst>
            </p:cNvPr>
            <p:cNvSpPr>
              <a:spLocks noChangeArrowheads="1"/>
            </p:cNvSpPr>
            <p:nvPr/>
          </p:nvSpPr>
          <p:spPr bwMode="auto">
            <a:xfrm>
              <a:off x="831" y="1094"/>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0" name="Rectangle 111">
              <a:extLst>
                <a:ext uri="{FF2B5EF4-FFF2-40B4-BE49-F238E27FC236}">
                  <a16:creationId xmlns:a16="http://schemas.microsoft.com/office/drawing/2014/main" id="{6946FD7D-E0F8-47AE-A3B4-D8C156D46CA1}"/>
                </a:ext>
              </a:extLst>
            </p:cNvPr>
            <p:cNvSpPr>
              <a:spLocks noChangeArrowheads="1"/>
            </p:cNvSpPr>
            <p:nvPr/>
          </p:nvSpPr>
          <p:spPr bwMode="auto">
            <a:xfrm>
              <a:off x="835" y="1094"/>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1" name="Rectangle 112">
              <a:extLst>
                <a:ext uri="{FF2B5EF4-FFF2-40B4-BE49-F238E27FC236}">
                  <a16:creationId xmlns:a16="http://schemas.microsoft.com/office/drawing/2014/main" id="{8952C8AC-2E9B-4F3A-BEFD-212180D9CF1B}"/>
                </a:ext>
              </a:extLst>
            </p:cNvPr>
            <p:cNvSpPr>
              <a:spLocks noChangeArrowheads="1"/>
            </p:cNvSpPr>
            <p:nvPr/>
          </p:nvSpPr>
          <p:spPr bwMode="auto">
            <a:xfrm>
              <a:off x="839" y="1094"/>
              <a:ext cx="5"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2" name="Rectangle 113">
              <a:extLst>
                <a:ext uri="{FF2B5EF4-FFF2-40B4-BE49-F238E27FC236}">
                  <a16:creationId xmlns:a16="http://schemas.microsoft.com/office/drawing/2014/main" id="{6EC0A32D-E7D4-4B03-9822-F523B89DF7D7}"/>
                </a:ext>
              </a:extLst>
            </p:cNvPr>
            <p:cNvSpPr>
              <a:spLocks noChangeArrowheads="1"/>
            </p:cNvSpPr>
            <p:nvPr/>
          </p:nvSpPr>
          <p:spPr bwMode="auto">
            <a:xfrm>
              <a:off x="844" y="1094"/>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3" name="Rectangle 114">
              <a:extLst>
                <a:ext uri="{FF2B5EF4-FFF2-40B4-BE49-F238E27FC236}">
                  <a16:creationId xmlns:a16="http://schemas.microsoft.com/office/drawing/2014/main" id="{A3C6EB9B-9270-47AF-B7A8-B777DBEC0F64}"/>
                </a:ext>
              </a:extLst>
            </p:cNvPr>
            <p:cNvSpPr>
              <a:spLocks noChangeArrowheads="1"/>
            </p:cNvSpPr>
            <p:nvPr/>
          </p:nvSpPr>
          <p:spPr bwMode="auto">
            <a:xfrm>
              <a:off x="852" y="1094"/>
              <a:ext cx="4"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4" name="Rectangle 115">
              <a:extLst>
                <a:ext uri="{FF2B5EF4-FFF2-40B4-BE49-F238E27FC236}">
                  <a16:creationId xmlns:a16="http://schemas.microsoft.com/office/drawing/2014/main" id="{E6DCA1CA-05BA-4D48-A6EE-3E904D18B646}"/>
                </a:ext>
              </a:extLst>
            </p:cNvPr>
            <p:cNvSpPr>
              <a:spLocks noChangeArrowheads="1"/>
            </p:cNvSpPr>
            <p:nvPr/>
          </p:nvSpPr>
          <p:spPr bwMode="auto">
            <a:xfrm>
              <a:off x="856" y="1094"/>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5" name="Rectangle 116">
              <a:extLst>
                <a:ext uri="{FF2B5EF4-FFF2-40B4-BE49-F238E27FC236}">
                  <a16:creationId xmlns:a16="http://schemas.microsoft.com/office/drawing/2014/main" id="{C625AC44-A03D-483A-B3DE-C6283B852723}"/>
                </a:ext>
              </a:extLst>
            </p:cNvPr>
            <p:cNvSpPr>
              <a:spLocks noChangeArrowheads="1"/>
            </p:cNvSpPr>
            <p:nvPr/>
          </p:nvSpPr>
          <p:spPr bwMode="auto">
            <a:xfrm>
              <a:off x="860" y="1094"/>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6" name="Rectangle 117">
              <a:extLst>
                <a:ext uri="{FF2B5EF4-FFF2-40B4-BE49-F238E27FC236}">
                  <a16:creationId xmlns:a16="http://schemas.microsoft.com/office/drawing/2014/main" id="{D17CB27C-9360-4531-A57E-E01B90D20C25}"/>
                </a:ext>
              </a:extLst>
            </p:cNvPr>
            <p:cNvSpPr>
              <a:spLocks noChangeArrowheads="1"/>
            </p:cNvSpPr>
            <p:nvPr/>
          </p:nvSpPr>
          <p:spPr bwMode="auto">
            <a:xfrm>
              <a:off x="868" y="1094"/>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7" name="Rectangle 118">
              <a:extLst>
                <a:ext uri="{FF2B5EF4-FFF2-40B4-BE49-F238E27FC236}">
                  <a16:creationId xmlns:a16="http://schemas.microsoft.com/office/drawing/2014/main" id="{E67664DA-180F-499C-8F32-94353AEE66A5}"/>
                </a:ext>
              </a:extLst>
            </p:cNvPr>
            <p:cNvSpPr>
              <a:spLocks noChangeArrowheads="1"/>
            </p:cNvSpPr>
            <p:nvPr/>
          </p:nvSpPr>
          <p:spPr bwMode="auto">
            <a:xfrm>
              <a:off x="872" y="1094"/>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8" name="Rectangle 119">
              <a:extLst>
                <a:ext uri="{FF2B5EF4-FFF2-40B4-BE49-F238E27FC236}">
                  <a16:creationId xmlns:a16="http://schemas.microsoft.com/office/drawing/2014/main" id="{E2DBF218-B05F-42F3-BBF0-A127E5C03D6B}"/>
                </a:ext>
              </a:extLst>
            </p:cNvPr>
            <p:cNvSpPr>
              <a:spLocks noChangeArrowheads="1"/>
            </p:cNvSpPr>
            <p:nvPr/>
          </p:nvSpPr>
          <p:spPr bwMode="auto">
            <a:xfrm>
              <a:off x="876" y="1094"/>
              <a:ext cx="5"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9" name="Rectangle 120">
              <a:extLst>
                <a:ext uri="{FF2B5EF4-FFF2-40B4-BE49-F238E27FC236}">
                  <a16:creationId xmlns:a16="http://schemas.microsoft.com/office/drawing/2014/main" id="{80C96342-FC5F-406F-84EF-9FFBE8BD300D}"/>
                </a:ext>
              </a:extLst>
            </p:cNvPr>
            <p:cNvSpPr>
              <a:spLocks noChangeArrowheads="1"/>
            </p:cNvSpPr>
            <p:nvPr/>
          </p:nvSpPr>
          <p:spPr bwMode="auto">
            <a:xfrm>
              <a:off x="881" y="1094"/>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0" name="Rectangle 121">
              <a:extLst>
                <a:ext uri="{FF2B5EF4-FFF2-40B4-BE49-F238E27FC236}">
                  <a16:creationId xmlns:a16="http://schemas.microsoft.com/office/drawing/2014/main" id="{123AE039-4531-48A2-B1C4-430B73576E61}"/>
                </a:ext>
              </a:extLst>
            </p:cNvPr>
            <p:cNvSpPr>
              <a:spLocks noChangeArrowheads="1"/>
            </p:cNvSpPr>
            <p:nvPr/>
          </p:nvSpPr>
          <p:spPr bwMode="auto">
            <a:xfrm>
              <a:off x="885" y="1094"/>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1" name="Rectangle 122">
              <a:extLst>
                <a:ext uri="{FF2B5EF4-FFF2-40B4-BE49-F238E27FC236}">
                  <a16:creationId xmlns:a16="http://schemas.microsoft.com/office/drawing/2014/main" id="{4B4FA2D7-D26B-4565-A29A-D9E1103A3AF4}"/>
                </a:ext>
              </a:extLst>
            </p:cNvPr>
            <p:cNvSpPr>
              <a:spLocks noChangeArrowheads="1"/>
            </p:cNvSpPr>
            <p:nvPr/>
          </p:nvSpPr>
          <p:spPr bwMode="auto">
            <a:xfrm>
              <a:off x="889" y="1094"/>
              <a:ext cx="4"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2" name="Rectangle 123">
              <a:extLst>
                <a:ext uri="{FF2B5EF4-FFF2-40B4-BE49-F238E27FC236}">
                  <a16:creationId xmlns:a16="http://schemas.microsoft.com/office/drawing/2014/main" id="{1AEE7454-6845-43BE-A80A-30A6B24E73F1}"/>
                </a:ext>
              </a:extLst>
            </p:cNvPr>
            <p:cNvSpPr>
              <a:spLocks noChangeArrowheads="1"/>
            </p:cNvSpPr>
            <p:nvPr/>
          </p:nvSpPr>
          <p:spPr bwMode="auto">
            <a:xfrm>
              <a:off x="893" y="1094"/>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3" name="Rectangle 124">
              <a:extLst>
                <a:ext uri="{FF2B5EF4-FFF2-40B4-BE49-F238E27FC236}">
                  <a16:creationId xmlns:a16="http://schemas.microsoft.com/office/drawing/2014/main" id="{887B2E3E-D978-436B-969A-3DE14CC283CE}"/>
                </a:ext>
              </a:extLst>
            </p:cNvPr>
            <p:cNvSpPr>
              <a:spLocks noChangeArrowheads="1"/>
            </p:cNvSpPr>
            <p:nvPr/>
          </p:nvSpPr>
          <p:spPr bwMode="auto">
            <a:xfrm>
              <a:off x="897" y="1094"/>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4" name="Rectangle 125">
              <a:extLst>
                <a:ext uri="{FF2B5EF4-FFF2-40B4-BE49-F238E27FC236}">
                  <a16:creationId xmlns:a16="http://schemas.microsoft.com/office/drawing/2014/main" id="{DF43C7B0-8002-4420-96BD-F84765FEDB5E}"/>
                </a:ext>
              </a:extLst>
            </p:cNvPr>
            <p:cNvSpPr>
              <a:spLocks noChangeArrowheads="1"/>
            </p:cNvSpPr>
            <p:nvPr/>
          </p:nvSpPr>
          <p:spPr bwMode="auto">
            <a:xfrm>
              <a:off x="901" y="1094"/>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5" name="Rectangle 126">
              <a:extLst>
                <a:ext uri="{FF2B5EF4-FFF2-40B4-BE49-F238E27FC236}">
                  <a16:creationId xmlns:a16="http://schemas.microsoft.com/office/drawing/2014/main" id="{3E49F951-4BC7-4C85-8E5A-EDC84ED1B355}"/>
                </a:ext>
              </a:extLst>
            </p:cNvPr>
            <p:cNvSpPr>
              <a:spLocks noChangeArrowheads="1"/>
            </p:cNvSpPr>
            <p:nvPr/>
          </p:nvSpPr>
          <p:spPr bwMode="auto">
            <a:xfrm>
              <a:off x="905" y="1094"/>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6" name="Rectangle 127">
              <a:extLst>
                <a:ext uri="{FF2B5EF4-FFF2-40B4-BE49-F238E27FC236}">
                  <a16:creationId xmlns:a16="http://schemas.microsoft.com/office/drawing/2014/main" id="{8E1A2CBA-17AB-4E46-BB29-82E9A22DBEA6}"/>
                </a:ext>
              </a:extLst>
            </p:cNvPr>
            <p:cNvSpPr>
              <a:spLocks noChangeArrowheads="1"/>
            </p:cNvSpPr>
            <p:nvPr/>
          </p:nvSpPr>
          <p:spPr bwMode="auto">
            <a:xfrm>
              <a:off x="909" y="1094"/>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7" name="Rectangle 128">
              <a:extLst>
                <a:ext uri="{FF2B5EF4-FFF2-40B4-BE49-F238E27FC236}">
                  <a16:creationId xmlns:a16="http://schemas.microsoft.com/office/drawing/2014/main" id="{5C51B8EE-7A65-4FAD-9591-C12B8A800404}"/>
                </a:ext>
              </a:extLst>
            </p:cNvPr>
            <p:cNvSpPr>
              <a:spLocks noChangeArrowheads="1"/>
            </p:cNvSpPr>
            <p:nvPr/>
          </p:nvSpPr>
          <p:spPr bwMode="auto">
            <a:xfrm>
              <a:off x="913" y="1094"/>
              <a:ext cx="5"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8" name="Rectangle 129">
              <a:extLst>
                <a:ext uri="{FF2B5EF4-FFF2-40B4-BE49-F238E27FC236}">
                  <a16:creationId xmlns:a16="http://schemas.microsoft.com/office/drawing/2014/main" id="{EE9A3EB8-FAEB-48C5-B5FC-FBC0F4BFEE91}"/>
                </a:ext>
              </a:extLst>
            </p:cNvPr>
            <p:cNvSpPr>
              <a:spLocks noChangeArrowheads="1"/>
            </p:cNvSpPr>
            <p:nvPr/>
          </p:nvSpPr>
          <p:spPr bwMode="auto">
            <a:xfrm>
              <a:off x="918" y="1094"/>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9" name="Rectangle 130">
              <a:extLst>
                <a:ext uri="{FF2B5EF4-FFF2-40B4-BE49-F238E27FC236}">
                  <a16:creationId xmlns:a16="http://schemas.microsoft.com/office/drawing/2014/main" id="{2D42F504-FD92-4545-BB3B-0111C49A968F}"/>
                </a:ext>
              </a:extLst>
            </p:cNvPr>
            <p:cNvSpPr>
              <a:spLocks noChangeArrowheads="1"/>
            </p:cNvSpPr>
            <p:nvPr/>
          </p:nvSpPr>
          <p:spPr bwMode="auto">
            <a:xfrm>
              <a:off x="922" y="1094"/>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0" name="Rectangle 131">
              <a:extLst>
                <a:ext uri="{FF2B5EF4-FFF2-40B4-BE49-F238E27FC236}">
                  <a16:creationId xmlns:a16="http://schemas.microsoft.com/office/drawing/2014/main" id="{E917209C-76F1-47DA-AC11-31A3C1CEC6A2}"/>
                </a:ext>
              </a:extLst>
            </p:cNvPr>
            <p:cNvSpPr>
              <a:spLocks noChangeArrowheads="1"/>
            </p:cNvSpPr>
            <p:nvPr/>
          </p:nvSpPr>
          <p:spPr bwMode="auto">
            <a:xfrm>
              <a:off x="926" y="1094"/>
              <a:ext cx="4"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1" name="Rectangle 132">
              <a:extLst>
                <a:ext uri="{FF2B5EF4-FFF2-40B4-BE49-F238E27FC236}">
                  <a16:creationId xmlns:a16="http://schemas.microsoft.com/office/drawing/2014/main" id="{95C9F77B-05AC-4F03-BA64-29B1F21FB26A}"/>
                </a:ext>
              </a:extLst>
            </p:cNvPr>
            <p:cNvSpPr>
              <a:spLocks noChangeArrowheads="1"/>
            </p:cNvSpPr>
            <p:nvPr/>
          </p:nvSpPr>
          <p:spPr bwMode="auto">
            <a:xfrm>
              <a:off x="930" y="1094"/>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2" name="Rectangle 133">
              <a:extLst>
                <a:ext uri="{FF2B5EF4-FFF2-40B4-BE49-F238E27FC236}">
                  <a16:creationId xmlns:a16="http://schemas.microsoft.com/office/drawing/2014/main" id="{AE696720-5261-4343-86AE-5CD403435861}"/>
                </a:ext>
              </a:extLst>
            </p:cNvPr>
            <p:cNvSpPr>
              <a:spLocks noChangeArrowheads="1"/>
            </p:cNvSpPr>
            <p:nvPr/>
          </p:nvSpPr>
          <p:spPr bwMode="auto">
            <a:xfrm>
              <a:off x="934" y="1094"/>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3" name="Rectangle 134">
              <a:extLst>
                <a:ext uri="{FF2B5EF4-FFF2-40B4-BE49-F238E27FC236}">
                  <a16:creationId xmlns:a16="http://schemas.microsoft.com/office/drawing/2014/main" id="{352A7C15-336B-45A0-8039-79D3A2AE4A6C}"/>
                </a:ext>
              </a:extLst>
            </p:cNvPr>
            <p:cNvSpPr>
              <a:spLocks noChangeArrowheads="1"/>
            </p:cNvSpPr>
            <p:nvPr/>
          </p:nvSpPr>
          <p:spPr bwMode="auto">
            <a:xfrm>
              <a:off x="938" y="1094"/>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4" name="Rectangle 135">
              <a:extLst>
                <a:ext uri="{FF2B5EF4-FFF2-40B4-BE49-F238E27FC236}">
                  <a16:creationId xmlns:a16="http://schemas.microsoft.com/office/drawing/2014/main" id="{7BC39988-18C3-46B5-A898-DD8A26C008E8}"/>
                </a:ext>
              </a:extLst>
            </p:cNvPr>
            <p:cNvSpPr>
              <a:spLocks noChangeArrowheads="1"/>
            </p:cNvSpPr>
            <p:nvPr/>
          </p:nvSpPr>
          <p:spPr bwMode="auto">
            <a:xfrm>
              <a:off x="946" y="1094"/>
              <a:ext cx="5"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5" name="Rectangle 136">
              <a:extLst>
                <a:ext uri="{FF2B5EF4-FFF2-40B4-BE49-F238E27FC236}">
                  <a16:creationId xmlns:a16="http://schemas.microsoft.com/office/drawing/2014/main" id="{F51D4640-D039-4101-9EAA-E440443D690F}"/>
                </a:ext>
              </a:extLst>
            </p:cNvPr>
            <p:cNvSpPr>
              <a:spLocks noChangeArrowheads="1"/>
            </p:cNvSpPr>
            <p:nvPr/>
          </p:nvSpPr>
          <p:spPr bwMode="auto">
            <a:xfrm>
              <a:off x="951" y="1094"/>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6" name="Rectangle 137">
              <a:extLst>
                <a:ext uri="{FF2B5EF4-FFF2-40B4-BE49-F238E27FC236}">
                  <a16:creationId xmlns:a16="http://schemas.microsoft.com/office/drawing/2014/main" id="{AFD57430-8851-414B-95EE-B4DAEE598D01}"/>
                </a:ext>
              </a:extLst>
            </p:cNvPr>
            <p:cNvSpPr>
              <a:spLocks noChangeArrowheads="1"/>
            </p:cNvSpPr>
            <p:nvPr/>
          </p:nvSpPr>
          <p:spPr bwMode="auto">
            <a:xfrm>
              <a:off x="955" y="1094"/>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7" name="Rectangle 138">
              <a:extLst>
                <a:ext uri="{FF2B5EF4-FFF2-40B4-BE49-F238E27FC236}">
                  <a16:creationId xmlns:a16="http://schemas.microsoft.com/office/drawing/2014/main" id="{60D9A48F-2355-4ED1-B5A3-942A4AB5F4E6}"/>
                </a:ext>
              </a:extLst>
            </p:cNvPr>
            <p:cNvSpPr>
              <a:spLocks noChangeArrowheads="1"/>
            </p:cNvSpPr>
            <p:nvPr/>
          </p:nvSpPr>
          <p:spPr bwMode="auto">
            <a:xfrm>
              <a:off x="959" y="1094"/>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8" name="Rectangle 139">
              <a:extLst>
                <a:ext uri="{FF2B5EF4-FFF2-40B4-BE49-F238E27FC236}">
                  <a16:creationId xmlns:a16="http://schemas.microsoft.com/office/drawing/2014/main" id="{9B7CF2C4-9579-4E4F-872F-8768416286F6}"/>
                </a:ext>
              </a:extLst>
            </p:cNvPr>
            <p:cNvSpPr>
              <a:spLocks noChangeArrowheads="1"/>
            </p:cNvSpPr>
            <p:nvPr/>
          </p:nvSpPr>
          <p:spPr bwMode="auto">
            <a:xfrm>
              <a:off x="963" y="1094"/>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9" name="Rectangle 140">
              <a:extLst>
                <a:ext uri="{FF2B5EF4-FFF2-40B4-BE49-F238E27FC236}">
                  <a16:creationId xmlns:a16="http://schemas.microsoft.com/office/drawing/2014/main" id="{67D7D9CA-2D12-4FD9-821E-B0D18C772B60}"/>
                </a:ext>
              </a:extLst>
            </p:cNvPr>
            <p:cNvSpPr>
              <a:spLocks noChangeArrowheads="1"/>
            </p:cNvSpPr>
            <p:nvPr/>
          </p:nvSpPr>
          <p:spPr bwMode="auto">
            <a:xfrm>
              <a:off x="971" y="1094"/>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0" name="Rectangle 141">
              <a:extLst>
                <a:ext uri="{FF2B5EF4-FFF2-40B4-BE49-F238E27FC236}">
                  <a16:creationId xmlns:a16="http://schemas.microsoft.com/office/drawing/2014/main" id="{84945D3F-011E-4E5B-8778-43D96E023D68}"/>
                </a:ext>
              </a:extLst>
            </p:cNvPr>
            <p:cNvSpPr>
              <a:spLocks noChangeArrowheads="1"/>
            </p:cNvSpPr>
            <p:nvPr/>
          </p:nvSpPr>
          <p:spPr bwMode="auto">
            <a:xfrm>
              <a:off x="975" y="1094"/>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1" name="Rectangle 142">
              <a:extLst>
                <a:ext uri="{FF2B5EF4-FFF2-40B4-BE49-F238E27FC236}">
                  <a16:creationId xmlns:a16="http://schemas.microsoft.com/office/drawing/2014/main" id="{2D91DB74-D427-491A-9778-3768F1DE345E}"/>
                </a:ext>
              </a:extLst>
            </p:cNvPr>
            <p:cNvSpPr>
              <a:spLocks noChangeArrowheads="1"/>
            </p:cNvSpPr>
            <p:nvPr/>
          </p:nvSpPr>
          <p:spPr bwMode="auto">
            <a:xfrm>
              <a:off x="983" y="1094"/>
              <a:ext cx="5"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2" name="Rectangle 143">
              <a:extLst>
                <a:ext uri="{FF2B5EF4-FFF2-40B4-BE49-F238E27FC236}">
                  <a16:creationId xmlns:a16="http://schemas.microsoft.com/office/drawing/2014/main" id="{E7B637C4-0A6F-4734-B322-A3C2A710EF42}"/>
                </a:ext>
              </a:extLst>
            </p:cNvPr>
            <p:cNvSpPr>
              <a:spLocks noChangeArrowheads="1"/>
            </p:cNvSpPr>
            <p:nvPr/>
          </p:nvSpPr>
          <p:spPr bwMode="auto">
            <a:xfrm>
              <a:off x="988" y="1094"/>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3" name="Rectangle 144">
              <a:extLst>
                <a:ext uri="{FF2B5EF4-FFF2-40B4-BE49-F238E27FC236}">
                  <a16:creationId xmlns:a16="http://schemas.microsoft.com/office/drawing/2014/main" id="{44C1605E-4630-44C3-A28F-EBBD3433434F}"/>
                </a:ext>
              </a:extLst>
            </p:cNvPr>
            <p:cNvSpPr>
              <a:spLocks noChangeArrowheads="1"/>
            </p:cNvSpPr>
            <p:nvPr/>
          </p:nvSpPr>
          <p:spPr bwMode="auto">
            <a:xfrm>
              <a:off x="992" y="1094"/>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4" name="Rectangle 145">
              <a:extLst>
                <a:ext uri="{FF2B5EF4-FFF2-40B4-BE49-F238E27FC236}">
                  <a16:creationId xmlns:a16="http://schemas.microsoft.com/office/drawing/2014/main" id="{20CDC5F9-9645-4BE1-91B8-49E582106142}"/>
                </a:ext>
              </a:extLst>
            </p:cNvPr>
            <p:cNvSpPr>
              <a:spLocks noChangeArrowheads="1"/>
            </p:cNvSpPr>
            <p:nvPr/>
          </p:nvSpPr>
          <p:spPr bwMode="auto">
            <a:xfrm>
              <a:off x="996" y="1094"/>
              <a:ext cx="4"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5" name="Rectangle 146">
              <a:extLst>
                <a:ext uri="{FF2B5EF4-FFF2-40B4-BE49-F238E27FC236}">
                  <a16:creationId xmlns:a16="http://schemas.microsoft.com/office/drawing/2014/main" id="{7BE57510-033B-4191-BC6A-7372B90BB697}"/>
                </a:ext>
              </a:extLst>
            </p:cNvPr>
            <p:cNvSpPr>
              <a:spLocks noChangeArrowheads="1"/>
            </p:cNvSpPr>
            <p:nvPr/>
          </p:nvSpPr>
          <p:spPr bwMode="auto">
            <a:xfrm>
              <a:off x="634" y="1094"/>
              <a:ext cx="366"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46" name="Rectangle 148">
              <a:extLst>
                <a:ext uri="{FF2B5EF4-FFF2-40B4-BE49-F238E27FC236}">
                  <a16:creationId xmlns:a16="http://schemas.microsoft.com/office/drawing/2014/main" id="{E27C2141-69E9-4B25-9053-B4803CA88785}"/>
                </a:ext>
              </a:extLst>
            </p:cNvPr>
            <p:cNvSpPr>
              <a:spLocks noChangeArrowheads="1"/>
            </p:cNvSpPr>
            <p:nvPr/>
          </p:nvSpPr>
          <p:spPr bwMode="auto">
            <a:xfrm>
              <a:off x="744" y="1143"/>
              <a:ext cx="11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47" name="Line 149">
              <a:extLst>
                <a:ext uri="{FF2B5EF4-FFF2-40B4-BE49-F238E27FC236}">
                  <a16:creationId xmlns:a16="http://schemas.microsoft.com/office/drawing/2014/main" id="{A5F8BB05-D6A2-4E98-9D81-0C51B43975C8}"/>
                </a:ext>
              </a:extLst>
            </p:cNvPr>
            <p:cNvSpPr>
              <a:spLocks noChangeShapeType="1"/>
            </p:cNvSpPr>
            <p:nvPr/>
          </p:nvSpPr>
          <p:spPr bwMode="auto">
            <a:xfrm>
              <a:off x="634" y="1246"/>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48" name="Rectangle 150">
              <a:extLst>
                <a:ext uri="{FF2B5EF4-FFF2-40B4-BE49-F238E27FC236}">
                  <a16:creationId xmlns:a16="http://schemas.microsoft.com/office/drawing/2014/main" id="{0AD50B3E-DE76-40D2-A65D-E5064CF7D497}"/>
                </a:ext>
              </a:extLst>
            </p:cNvPr>
            <p:cNvSpPr>
              <a:spLocks noChangeArrowheads="1"/>
            </p:cNvSpPr>
            <p:nvPr/>
          </p:nvSpPr>
          <p:spPr bwMode="auto">
            <a:xfrm>
              <a:off x="654" y="1262"/>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49" name="Rectangle 151">
              <a:extLst>
                <a:ext uri="{FF2B5EF4-FFF2-40B4-BE49-F238E27FC236}">
                  <a16:creationId xmlns:a16="http://schemas.microsoft.com/office/drawing/2014/main" id="{AFECE06D-FE17-4B61-9139-7EB1969647C5}"/>
                </a:ext>
              </a:extLst>
            </p:cNvPr>
            <p:cNvSpPr>
              <a:spLocks noChangeArrowheads="1"/>
            </p:cNvSpPr>
            <p:nvPr/>
          </p:nvSpPr>
          <p:spPr bwMode="auto">
            <a:xfrm>
              <a:off x="724" y="1262"/>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50" name="Line 152">
              <a:extLst>
                <a:ext uri="{FF2B5EF4-FFF2-40B4-BE49-F238E27FC236}">
                  <a16:creationId xmlns:a16="http://schemas.microsoft.com/office/drawing/2014/main" id="{00B8642D-599B-4E73-AAB4-27038D62C67F}"/>
                </a:ext>
              </a:extLst>
            </p:cNvPr>
            <p:cNvSpPr>
              <a:spLocks noChangeShapeType="1"/>
            </p:cNvSpPr>
            <p:nvPr/>
          </p:nvSpPr>
          <p:spPr bwMode="auto">
            <a:xfrm>
              <a:off x="724" y="1312"/>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51" name="Rectangle 153">
              <a:extLst>
                <a:ext uri="{FF2B5EF4-FFF2-40B4-BE49-F238E27FC236}">
                  <a16:creationId xmlns:a16="http://schemas.microsoft.com/office/drawing/2014/main" id="{172F020E-4275-4280-8604-7FCC988A3034}"/>
                </a:ext>
              </a:extLst>
            </p:cNvPr>
            <p:cNvSpPr>
              <a:spLocks noChangeArrowheads="1"/>
            </p:cNvSpPr>
            <p:nvPr/>
          </p:nvSpPr>
          <p:spPr bwMode="auto">
            <a:xfrm>
              <a:off x="646" y="1669"/>
              <a:ext cx="366" cy="613"/>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2" name="Rectangle 154">
              <a:extLst>
                <a:ext uri="{FF2B5EF4-FFF2-40B4-BE49-F238E27FC236}">
                  <a16:creationId xmlns:a16="http://schemas.microsoft.com/office/drawing/2014/main" id="{74D527BA-ECA1-4C99-BE66-027B64E7622E}"/>
                </a:ext>
              </a:extLst>
            </p:cNvPr>
            <p:cNvSpPr>
              <a:spLocks noChangeArrowheads="1"/>
            </p:cNvSpPr>
            <p:nvPr/>
          </p:nvSpPr>
          <p:spPr bwMode="auto">
            <a:xfrm>
              <a:off x="646" y="1669"/>
              <a:ext cx="366" cy="613"/>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53" name="Rectangle 155">
              <a:extLst>
                <a:ext uri="{FF2B5EF4-FFF2-40B4-BE49-F238E27FC236}">
                  <a16:creationId xmlns:a16="http://schemas.microsoft.com/office/drawing/2014/main" id="{0B5A7BAD-72B1-41C1-A2DF-DBB6B16E9022}"/>
                </a:ext>
              </a:extLst>
            </p:cNvPr>
            <p:cNvSpPr>
              <a:spLocks noChangeArrowheads="1"/>
            </p:cNvSpPr>
            <p:nvPr/>
          </p:nvSpPr>
          <p:spPr bwMode="auto">
            <a:xfrm>
              <a:off x="634" y="1657"/>
              <a:ext cx="189" cy="613"/>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4" name="Rectangle 156">
              <a:extLst>
                <a:ext uri="{FF2B5EF4-FFF2-40B4-BE49-F238E27FC236}">
                  <a16:creationId xmlns:a16="http://schemas.microsoft.com/office/drawing/2014/main" id="{B734253A-5C8B-4B70-A7D4-4A6F4C5C46CF}"/>
                </a:ext>
              </a:extLst>
            </p:cNvPr>
            <p:cNvSpPr>
              <a:spLocks noChangeArrowheads="1"/>
            </p:cNvSpPr>
            <p:nvPr/>
          </p:nvSpPr>
          <p:spPr bwMode="auto">
            <a:xfrm>
              <a:off x="823" y="1657"/>
              <a:ext cx="4" cy="613"/>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5" name="Rectangle 157">
              <a:extLst>
                <a:ext uri="{FF2B5EF4-FFF2-40B4-BE49-F238E27FC236}">
                  <a16:creationId xmlns:a16="http://schemas.microsoft.com/office/drawing/2014/main" id="{D6C811B2-BD1F-4E6F-8E7B-EBA7B26E74B7}"/>
                </a:ext>
              </a:extLst>
            </p:cNvPr>
            <p:cNvSpPr>
              <a:spLocks noChangeArrowheads="1"/>
            </p:cNvSpPr>
            <p:nvPr/>
          </p:nvSpPr>
          <p:spPr bwMode="auto">
            <a:xfrm>
              <a:off x="827" y="1657"/>
              <a:ext cx="4" cy="613"/>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6" name="Rectangle 158">
              <a:extLst>
                <a:ext uri="{FF2B5EF4-FFF2-40B4-BE49-F238E27FC236}">
                  <a16:creationId xmlns:a16="http://schemas.microsoft.com/office/drawing/2014/main" id="{A6BD8060-C508-4F07-9FCC-23893A982ED3}"/>
                </a:ext>
              </a:extLst>
            </p:cNvPr>
            <p:cNvSpPr>
              <a:spLocks noChangeArrowheads="1"/>
            </p:cNvSpPr>
            <p:nvPr/>
          </p:nvSpPr>
          <p:spPr bwMode="auto">
            <a:xfrm>
              <a:off x="831" y="1657"/>
              <a:ext cx="4" cy="613"/>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7" name="Rectangle 159">
              <a:extLst>
                <a:ext uri="{FF2B5EF4-FFF2-40B4-BE49-F238E27FC236}">
                  <a16:creationId xmlns:a16="http://schemas.microsoft.com/office/drawing/2014/main" id="{506999F4-CE10-4B8E-A777-40B9E2E1B701}"/>
                </a:ext>
              </a:extLst>
            </p:cNvPr>
            <p:cNvSpPr>
              <a:spLocks noChangeArrowheads="1"/>
            </p:cNvSpPr>
            <p:nvPr/>
          </p:nvSpPr>
          <p:spPr bwMode="auto">
            <a:xfrm>
              <a:off x="835" y="1657"/>
              <a:ext cx="4" cy="613"/>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8" name="Rectangle 160">
              <a:extLst>
                <a:ext uri="{FF2B5EF4-FFF2-40B4-BE49-F238E27FC236}">
                  <a16:creationId xmlns:a16="http://schemas.microsoft.com/office/drawing/2014/main" id="{17AA7BBE-8BE4-4F0E-823E-92FA2135DE3E}"/>
                </a:ext>
              </a:extLst>
            </p:cNvPr>
            <p:cNvSpPr>
              <a:spLocks noChangeArrowheads="1"/>
            </p:cNvSpPr>
            <p:nvPr/>
          </p:nvSpPr>
          <p:spPr bwMode="auto">
            <a:xfrm>
              <a:off x="839" y="1657"/>
              <a:ext cx="5" cy="613"/>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9" name="Rectangle 161">
              <a:extLst>
                <a:ext uri="{FF2B5EF4-FFF2-40B4-BE49-F238E27FC236}">
                  <a16:creationId xmlns:a16="http://schemas.microsoft.com/office/drawing/2014/main" id="{EAACC187-EB25-4275-B61F-C8C2F438639C}"/>
                </a:ext>
              </a:extLst>
            </p:cNvPr>
            <p:cNvSpPr>
              <a:spLocks noChangeArrowheads="1"/>
            </p:cNvSpPr>
            <p:nvPr/>
          </p:nvSpPr>
          <p:spPr bwMode="auto">
            <a:xfrm>
              <a:off x="844" y="1657"/>
              <a:ext cx="8" cy="613"/>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0" name="Rectangle 162">
              <a:extLst>
                <a:ext uri="{FF2B5EF4-FFF2-40B4-BE49-F238E27FC236}">
                  <a16:creationId xmlns:a16="http://schemas.microsoft.com/office/drawing/2014/main" id="{15B43168-3DFB-480B-BCD1-E6E7089CE7B4}"/>
                </a:ext>
              </a:extLst>
            </p:cNvPr>
            <p:cNvSpPr>
              <a:spLocks noChangeArrowheads="1"/>
            </p:cNvSpPr>
            <p:nvPr/>
          </p:nvSpPr>
          <p:spPr bwMode="auto">
            <a:xfrm>
              <a:off x="852" y="1657"/>
              <a:ext cx="4" cy="613"/>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1" name="Rectangle 163">
              <a:extLst>
                <a:ext uri="{FF2B5EF4-FFF2-40B4-BE49-F238E27FC236}">
                  <a16:creationId xmlns:a16="http://schemas.microsoft.com/office/drawing/2014/main" id="{15E72395-2DD3-4CC1-AEEB-2ED365CB662D}"/>
                </a:ext>
              </a:extLst>
            </p:cNvPr>
            <p:cNvSpPr>
              <a:spLocks noChangeArrowheads="1"/>
            </p:cNvSpPr>
            <p:nvPr/>
          </p:nvSpPr>
          <p:spPr bwMode="auto">
            <a:xfrm>
              <a:off x="856" y="1657"/>
              <a:ext cx="4" cy="613"/>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2" name="Rectangle 164">
              <a:extLst>
                <a:ext uri="{FF2B5EF4-FFF2-40B4-BE49-F238E27FC236}">
                  <a16:creationId xmlns:a16="http://schemas.microsoft.com/office/drawing/2014/main" id="{1B96D2A6-3BFA-418F-BA01-7F3BBC522BE4}"/>
                </a:ext>
              </a:extLst>
            </p:cNvPr>
            <p:cNvSpPr>
              <a:spLocks noChangeArrowheads="1"/>
            </p:cNvSpPr>
            <p:nvPr/>
          </p:nvSpPr>
          <p:spPr bwMode="auto">
            <a:xfrm>
              <a:off x="860" y="1657"/>
              <a:ext cx="8" cy="613"/>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3" name="Rectangle 165">
              <a:extLst>
                <a:ext uri="{FF2B5EF4-FFF2-40B4-BE49-F238E27FC236}">
                  <a16:creationId xmlns:a16="http://schemas.microsoft.com/office/drawing/2014/main" id="{22C25A2F-D21E-4BDB-9F7F-1D63C794E721}"/>
                </a:ext>
              </a:extLst>
            </p:cNvPr>
            <p:cNvSpPr>
              <a:spLocks noChangeArrowheads="1"/>
            </p:cNvSpPr>
            <p:nvPr/>
          </p:nvSpPr>
          <p:spPr bwMode="auto">
            <a:xfrm>
              <a:off x="868" y="1657"/>
              <a:ext cx="4" cy="613"/>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4" name="Rectangle 166">
              <a:extLst>
                <a:ext uri="{FF2B5EF4-FFF2-40B4-BE49-F238E27FC236}">
                  <a16:creationId xmlns:a16="http://schemas.microsoft.com/office/drawing/2014/main" id="{638D962E-6159-48B1-801F-B8123B7825DC}"/>
                </a:ext>
              </a:extLst>
            </p:cNvPr>
            <p:cNvSpPr>
              <a:spLocks noChangeArrowheads="1"/>
            </p:cNvSpPr>
            <p:nvPr/>
          </p:nvSpPr>
          <p:spPr bwMode="auto">
            <a:xfrm>
              <a:off x="872" y="1657"/>
              <a:ext cx="4" cy="613"/>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5" name="Rectangle 167">
              <a:extLst>
                <a:ext uri="{FF2B5EF4-FFF2-40B4-BE49-F238E27FC236}">
                  <a16:creationId xmlns:a16="http://schemas.microsoft.com/office/drawing/2014/main" id="{00BD0F7E-7AB9-482D-90B8-4B8CAC42CD72}"/>
                </a:ext>
              </a:extLst>
            </p:cNvPr>
            <p:cNvSpPr>
              <a:spLocks noChangeArrowheads="1"/>
            </p:cNvSpPr>
            <p:nvPr/>
          </p:nvSpPr>
          <p:spPr bwMode="auto">
            <a:xfrm>
              <a:off x="876" y="1657"/>
              <a:ext cx="5" cy="613"/>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6" name="Rectangle 168">
              <a:extLst>
                <a:ext uri="{FF2B5EF4-FFF2-40B4-BE49-F238E27FC236}">
                  <a16:creationId xmlns:a16="http://schemas.microsoft.com/office/drawing/2014/main" id="{D5F1C854-58DA-4B32-84DA-41F11C86D572}"/>
                </a:ext>
              </a:extLst>
            </p:cNvPr>
            <p:cNvSpPr>
              <a:spLocks noChangeArrowheads="1"/>
            </p:cNvSpPr>
            <p:nvPr/>
          </p:nvSpPr>
          <p:spPr bwMode="auto">
            <a:xfrm>
              <a:off x="881" y="1657"/>
              <a:ext cx="4" cy="613"/>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7" name="Rectangle 169">
              <a:extLst>
                <a:ext uri="{FF2B5EF4-FFF2-40B4-BE49-F238E27FC236}">
                  <a16:creationId xmlns:a16="http://schemas.microsoft.com/office/drawing/2014/main" id="{28423EF7-F78F-445B-91E9-12D26A3FF65C}"/>
                </a:ext>
              </a:extLst>
            </p:cNvPr>
            <p:cNvSpPr>
              <a:spLocks noChangeArrowheads="1"/>
            </p:cNvSpPr>
            <p:nvPr/>
          </p:nvSpPr>
          <p:spPr bwMode="auto">
            <a:xfrm>
              <a:off x="885" y="1657"/>
              <a:ext cx="4" cy="613"/>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8" name="Rectangle 170">
              <a:extLst>
                <a:ext uri="{FF2B5EF4-FFF2-40B4-BE49-F238E27FC236}">
                  <a16:creationId xmlns:a16="http://schemas.microsoft.com/office/drawing/2014/main" id="{A287E074-7BB3-4BA5-8A9D-B8AD82FC8AFF}"/>
                </a:ext>
              </a:extLst>
            </p:cNvPr>
            <p:cNvSpPr>
              <a:spLocks noChangeArrowheads="1"/>
            </p:cNvSpPr>
            <p:nvPr/>
          </p:nvSpPr>
          <p:spPr bwMode="auto">
            <a:xfrm>
              <a:off x="889" y="1657"/>
              <a:ext cx="4" cy="613"/>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9" name="Rectangle 171">
              <a:extLst>
                <a:ext uri="{FF2B5EF4-FFF2-40B4-BE49-F238E27FC236}">
                  <a16:creationId xmlns:a16="http://schemas.microsoft.com/office/drawing/2014/main" id="{DDF6E798-D825-446F-958A-B8822DE5A117}"/>
                </a:ext>
              </a:extLst>
            </p:cNvPr>
            <p:cNvSpPr>
              <a:spLocks noChangeArrowheads="1"/>
            </p:cNvSpPr>
            <p:nvPr/>
          </p:nvSpPr>
          <p:spPr bwMode="auto">
            <a:xfrm>
              <a:off x="893" y="1657"/>
              <a:ext cx="4" cy="613"/>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0" name="Rectangle 172">
              <a:extLst>
                <a:ext uri="{FF2B5EF4-FFF2-40B4-BE49-F238E27FC236}">
                  <a16:creationId xmlns:a16="http://schemas.microsoft.com/office/drawing/2014/main" id="{ABBD549F-D2D6-44E0-BB74-4B34913AC0A9}"/>
                </a:ext>
              </a:extLst>
            </p:cNvPr>
            <p:cNvSpPr>
              <a:spLocks noChangeArrowheads="1"/>
            </p:cNvSpPr>
            <p:nvPr/>
          </p:nvSpPr>
          <p:spPr bwMode="auto">
            <a:xfrm>
              <a:off x="897" y="1657"/>
              <a:ext cx="4" cy="613"/>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1" name="Rectangle 173">
              <a:extLst>
                <a:ext uri="{FF2B5EF4-FFF2-40B4-BE49-F238E27FC236}">
                  <a16:creationId xmlns:a16="http://schemas.microsoft.com/office/drawing/2014/main" id="{12F8D6EF-3BB9-4EE0-A830-C68D302974A6}"/>
                </a:ext>
              </a:extLst>
            </p:cNvPr>
            <p:cNvSpPr>
              <a:spLocks noChangeArrowheads="1"/>
            </p:cNvSpPr>
            <p:nvPr/>
          </p:nvSpPr>
          <p:spPr bwMode="auto">
            <a:xfrm>
              <a:off x="901" y="1657"/>
              <a:ext cx="4" cy="613"/>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2" name="Rectangle 174">
              <a:extLst>
                <a:ext uri="{FF2B5EF4-FFF2-40B4-BE49-F238E27FC236}">
                  <a16:creationId xmlns:a16="http://schemas.microsoft.com/office/drawing/2014/main" id="{FC7AF6A4-FBBB-426A-ACAC-D8E87D55EEBB}"/>
                </a:ext>
              </a:extLst>
            </p:cNvPr>
            <p:cNvSpPr>
              <a:spLocks noChangeArrowheads="1"/>
            </p:cNvSpPr>
            <p:nvPr/>
          </p:nvSpPr>
          <p:spPr bwMode="auto">
            <a:xfrm>
              <a:off x="905" y="1657"/>
              <a:ext cx="4" cy="613"/>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3" name="Rectangle 175">
              <a:extLst>
                <a:ext uri="{FF2B5EF4-FFF2-40B4-BE49-F238E27FC236}">
                  <a16:creationId xmlns:a16="http://schemas.microsoft.com/office/drawing/2014/main" id="{EB39FED6-0296-4113-8DC4-41B9C12B17EF}"/>
                </a:ext>
              </a:extLst>
            </p:cNvPr>
            <p:cNvSpPr>
              <a:spLocks noChangeArrowheads="1"/>
            </p:cNvSpPr>
            <p:nvPr/>
          </p:nvSpPr>
          <p:spPr bwMode="auto">
            <a:xfrm>
              <a:off x="909" y="1657"/>
              <a:ext cx="4" cy="613"/>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4" name="Rectangle 176">
              <a:extLst>
                <a:ext uri="{FF2B5EF4-FFF2-40B4-BE49-F238E27FC236}">
                  <a16:creationId xmlns:a16="http://schemas.microsoft.com/office/drawing/2014/main" id="{E05C1622-08E7-4781-9593-CBE78DCC5EED}"/>
                </a:ext>
              </a:extLst>
            </p:cNvPr>
            <p:cNvSpPr>
              <a:spLocks noChangeArrowheads="1"/>
            </p:cNvSpPr>
            <p:nvPr/>
          </p:nvSpPr>
          <p:spPr bwMode="auto">
            <a:xfrm>
              <a:off x="913" y="1657"/>
              <a:ext cx="5" cy="613"/>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5" name="Rectangle 177">
              <a:extLst>
                <a:ext uri="{FF2B5EF4-FFF2-40B4-BE49-F238E27FC236}">
                  <a16:creationId xmlns:a16="http://schemas.microsoft.com/office/drawing/2014/main" id="{0FD9C745-80D6-4F7F-97ED-B465298D9E9B}"/>
                </a:ext>
              </a:extLst>
            </p:cNvPr>
            <p:cNvSpPr>
              <a:spLocks noChangeArrowheads="1"/>
            </p:cNvSpPr>
            <p:nvPr/>
          </p:nvSpPr>
          <p:spPr bwMode="auto">
            <a:xfrm>
              <a:off x="918" y="1657"/>
              <a:ext cx="4" cy="613"/>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6" name="Rectangle 178">
              <a:extLst>
                <a:ext uri="{FF2B5EF4-FFF2-40B4-BE49-F238E27FC236}">
                  <a16:creationId xmlns:a16="http://schemas.microsoft.com/office/drawing/2014/main" id="{D7D83E37-A908-47C5-A5A2-802F9DD35630}"/>
                </a:ext>
              </a:extLst>
            </p:cNvPr>
            <p:cNvSpPr>
              <a:spLocks noChangeArrowheads="1"/>
            </p:cNvSpPr>
            <p:nvPr/>
          </p:nvSpPr>
          <p:spPr bwMode="auto">
            <a:xfrm>
              <a:off x="922" y="1657"/>
              <a:ext cx="4" cy="613"/>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7" name="Rectangle 179">
              <a:extLst>
                <a:ext uri="{FF2B5EF4-FFF2-40B4-BE49-F238E27FC236}">
                  <a16:creationId xmlns:a16="http://schemas.microsoft.com/office/drawing/2014/main" id="{904C5C38-5119-43E6-8BE8-3FD9322DA5B7}"/>
                </a:ext>
              </a:extLst>
            </p:cNvPr>
            <p:cNvSpPr>
              <a:spLocks noChangeArrowheads="1"/>
            </p:cNvSpPr>
            <p:nvPr/>
          </p:nvSpPr>
          <p:spPr bwMode="auto">
            <a:xfrm>
              <a:off x="926" y="1657"/>
              <a:ext cx="4" cy="613"/>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8" name="Rectangle 180">
              <a:extLst>
                <a:ext uri="{FF2B5EF4-FFF2-40B4-BE49-F238E27FC236}">
                  <a16:creationId xmlns:a16="http://schemas.microsoft.com/office/drawing/2014/main" id="{390FCDAF-3ED9-490F-8222-CCCE872C415A}"/>
                </a:ext>
              </a:extLst>
            </p:cNvPr>
            <p:cNvSpPr>
              <a:spLocks noChangeArrowheads="1"/>
            </p:cNvSpPr>
            <p:nvPr/>
          </p:nvSpPr>
          <p:spPr bwMode="auto">
            <a:xfrm>
              <a:off x="930" y="1657"/>
              <a:ext cx="4" cy="613"/>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9" name="Rectangle 181">
              <a:extLst>
                <a:ext uri="{FF2B5EF4-FFF2-40B4-BE49-F238E27FC236}">
                  <a16:creationId xmlns:a16="http://schemas.microsoft.com/office/drawing/2014/main" id="{46FF3FE7-3A14-401E-BCE6-BFC41BEFE6E2}"/>
                </a:ext>
              </a:extLst>
            </p:cNvPr>
            <p:cNvSpPr>
              <a:spLocks noChangeArrowheads="1"/>
            </p:cNvSpPr>
            <p:nvPr/>
          </p:nvSpPr>
          <p:spPr bwMode="auto">
            <a:xfrm>
              <a:off x="934" y="1657"/>
              <a:ext cx="4" cy="613"/>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0" name="Rectangle 182">
              <a:extLst>
                <a:ext uri="{FF2B5EF4-FFF2-40B4-BE49-F238E27FC236}">
                  <a16:creationId xmlns:a16="http://schemas.microsoft.com/office/drawing/2014/main" id="{72C4D415-4F4D-42BD-8636-F55A5229179F}"/>
                </a:ext>
              </a:extLst>
            </p:cNvPr>
            <p:cNvSpPr>
              <a:spLocks noChangeArrowheads="1"/>
            </p:cNvSpPr>
            <p:nvPr/>
          </p:nvSpPr>
          <p:spPr bwMode="auto">
            <a:xfrm>
              <a:off x="938" y="1657"/>
              <a:ext cx="8" cy="613"/>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1" name="Rectangle 183">
              <a:extLst>
                <a:ext uri="{FF2B5EF4-FFF2-40B4-BE49-F238E27FC236}">
                  <a16:creationId xmlns:a16="http://schemas.microsoft.com/office/drawing/2014/main" id="{F6D7FECA-90BB-49C2-898A-211479DDEFB0}"/>
                </a:ext>
              </a:extLst>
            </p:cNvPr>
            <p:cNvSpPr>
              <a:spLocks noChangeArrowheads="1"/>
            </p:cNvSpPr>
            <p:nvPr/>
          </p:nvSpPr>
          <p:spPr bwMode="auto">
            <a:xfrm>
              <a:off x="946" y="1657"/>
              <a:ext cx="5" cy="613"/>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2" name="Rectangle 184">
              <a:extLst>
                <a:ext uri="{FF2B5EF4-FFF2-40B4-BE49-F238E27FC236}">
                  <a16:creationId xmlns:a16="http://schemas.microsoft.com/office/drawing/2014/main" id="{6E341513-42DB-4DA0-A375-E69822C669E5}"/>
                </a:ext>
              </a:extLst>
            </p:cNvPr>
            <p:cNvSpPr>
              <a:spLocks noChangeArrowheads="1"/>
            </p:cNvSpPr>
            <p:nvPr/>
          </p:nvSpPr>
          <p:spPr bwMode="auto">
            <a:xfrm>
              <a:off x="951" y="1657"/>
              <a:ext cx="4" cy="613"/>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3" name="Rectangle 185">
              <a:extLst>
                <a:ext uri="{FF2B5EF4-FFF2-40B4-BE49-F238E27FC236}">
                  <a16:creationId xmlns:a16="http://schemas.microsoft.com/office/drawing/2014/main" id="{271CF2E9-0275-4413-BF2C-0811BFF06E0F}"/>
                </a:ext>
              </a:extLst>
            </p:cNvPr>
            <p:cNvSpPr>
              <a:spLocks noChangeArrowheads="1"/>
            </p:cNvSpPr>
            <p:nvPr/>
          </p:nvSpPr>
          <p:spPr bwMode="auto">
            <a:xfrm>
              <a:off x="955" y="1657"/>
              <a:ext cx="4" cy="613"/>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4" name="Rectangle 186">
              <a:extLst>
                <a:ext uri="{FF2B5EF4-FFF2-40B4-BE49-F238E27FC236}">
                  <a16:creationId xmlns:a16="http://schemas.microsoft.com/office/drawing/2014/main" id="{59C258EE-0D91-45D6-B63C-BA833D949546}"/>
                </a:ext>
              </a:extLst>
            </p:cNvPr>
            <p:cNvSpPr>
              <a:spLocks noChangeArrowheads="1"/>
            </p:cNvSpPr>
            <p:nvPr/>
          </p:nvSpPr>
          <p:spPr bwMode="auto">
            <a:xfrm>
              <a:off x="959" y="1657"/>
              <a:ext cx="4" cy="613"/>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5" name="Rectangle 187">
              <a:extLst>
                <a:ext uri="{FF2B5EF4-FFF2-40B4-BE49-F238E27FC236}">
                  <a16:creationId xmlns:a16="http://schemas.microsoft.com/office/drawing/2014/main" id="{343A2529-60AA-495E-9518-6D24986AAD6B}"/>
                </a:ext>
              </a:extLst>
            </p:cNvPr>
            <p:cNvSpPr>
              <a:spLocks noChangeArrowheads="1"/>
            </p:cNvSpPr>
            <p:nvPr/>
          </p:nvSpPr>
          <p:spPr bwMode="auto">
            <a:xfrm>
              <a:off x="963" y="1657"/>
              <a:ext cx="8" cy="613"/>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6" name="Rectangle 188">
              <a:extLst>
                <a:ext uri="{FF2B5EF4-FFF2-40B4-BE49-F238E27FC236}">
                  <a16:creationId xmlns:a16="http://schemas.microsoft.com/office/drawing/2014/main" id="{79622C68-18D8-4653-941B-65EAB8EFD3DE}"/>
                </a:ext>
              </a:extLst>
            </p:cNvPr>
            <p:cNvSpPr>
              <a:spLocks noChangeArrowheads="1"/>
            </p:cNvSpPr>
            <p:nvPr/>
          </p:nvSpPr>
          <p:spPr bwMode="auto">
            <a:xfrm>
              <a:off x="971" y="1657"/>
              <a:ext cx="4" cy="613"/>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7" name="Rectangle 189">
              <a:extLst>
                <a:ext uri="{FF2B5EF4-FFF2-40B4-BE49-F238E27FC236}">
                  <a16:creationId xmlns:a16="http://schemas.microsoft.com/office/drawing/2014/main" id="{F305A244-7A7A-4634-86DF-E212F780B3B9}"/>
                </a:ext>
              </a:extLst>
            </p:cNvPr>
            <p:cNvSpPr>
              <a:spLocks noChangeArrowheads="1"/>
            </p:cNvSpPr>
            <p:nvPr/>
          </p:nvSpPr>
          <p:spPr bwMode="auto">
            <a:xfrm>
              <a:off x="975" y="1657"/>
              <a:ext cx="8" cy="613"/>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8" name="Rectangle 190">
              <a:extLst>
                <a:ext uri="{FF2B5EF4-FFF2-40B4-BE49-F238E27FC236}">
                  <a16:creationId xmlns:a16="http://schemas.microsoft.com/office/drawing/2014/main" id="{8D6A05EF-B0A7-414E-B32D-4CADBD867292}"/>
                </a:ext>
              </a:extLst>
            </p:cNvPr>
            <p:cNvSpPr>
              <a:spLocks noChangeArrowheads="1"/>
            </p:cNvSpPr>
            <p:nvPr/>
          </p:nvSpPr>
          <p:spPr bwMode="auto">
            <a:xfrm>
              <a:off x="983" y="1657"/>
              <a:ext cx="5" cy="613"/>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9" name="Rectangle 191">
              <a:extLst>
                <a:ext uri="{FF2B5EF4-FFF2-40B4-BE49-F238E27FC236}">
                  <a16:creationId xmlns:a16="http://schemas.microsoft.com/office/drawing/2014/main" id="{FF8CC0A2-0E14-4FC4-95C0-2976416B5880}"/>
                </a:ext>
              </a:extLst>
            </p:cNvPr>
            <p:cNvSpPr>
              <a:spLocks noChangeArrowheads="1"/>
            </p:cNvSpPr>
            <p:nvPr/>
          </p:nvSpPr>
          <p:spPr bwMode="auto">
            <a:xfrm>
              <a:off x="988" y="1657"/>
              <a:ext cx="4" cy="613"/>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0" name="Rectangle 192">
              <a:extLst>
                <a:ext uri="{FF2B5EF4-FFF2-40B4-BE49-F238E27FC236}">
                  <a16:creationId xmlns:a16="http://schemas.microsoft.com/office/drawing/2014/main" id="{99D7C63E-2543-467D-B8BA-22E3E888A541}"/>
                </a:ext>
              </a:extLst>
            </p:cNvPr>
            <p:cNvSpPr>
              <a:spLocks noChangeArrowheads="1"/>
            </p:cNvSpPr>
            <p:nvPr/>
          </p:nvSpPr>
          <p:spPr bwMode="auto">
            <a:xfrm>
              <a:off x="992" y="1657"/>
              <a:ext cx="4" cy="613"/>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1" name="Rectangle 193">
              <a:extLst>
                <a:ext uri="{FF2B5EF4-FFF2-40B4-BE49-F238E27FC236}">
                  <a16:creationId xmlns:a16="http://schemas.microsoft.com/office/drawing/2014/main" id="{D7E6E3A5-2AEF-4DD4-8FEB-67CE12BEC999}"/>
                </a:ext>
              </a:extLst>
            </p:cNvPr>
            <p:cNvSpPr>
              <a:spLocks noChangeArrowheads="1"/>
            </p:cNvSpPr>
            <p:nvPr/>
          </p:nvSpPr>
          <p:spPr bwMode="auto">
            <a:xfrm>
              <a:off x="996" y="1657"/>
              <a:ext cx="4" cy="613"/>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2" name="Rectangle 194">
              <a:extLst>
                <a:ext uri="{FF2B5EF4-FFF2-40B4-BE49-F238E27FC236}">
                  <a16:creationId xmlns:a16="http://schemas.microsoft.com/office/drawing/2014/main" id="{0D0BCE60-90C3-4E36-985F-60B93EFCA40B}"/>
                </a:ext>
              </a:extLst>
            </p:cNvPr>
            <p:cNvSpPr>
              <a:spLocks noChangeArrowheads="1"/>
            </p:cNvSpPr>
            <p:nvPr/>
          </p:nvSpPr>
          <p:spPr bwMode="auto">
            <a:xfrm>
              <a:off x="634" y="1657"/>
              <a:ext cx="366" cy="613"/>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93" name="Rectangle 196">
              <a:extLst>
                <a:ext uri="{FF2B5EF4-FFF2-40B4-BE49-F238E27FC236}">
                  <a16:creationId xmlns:a16="http://schemas.microsoft.com/office/drawing/2014/main" id="{129221C1-6960-4F72-AD4D-AAC260AB783C}"/>
                </a:ext>
              </a:extLst>
            </p:cNvPr>
            <p:cNvSpPr>
              <a:spLocks noChangeArrowheads="1"/>
            </p:cNvSpPr>
            <p:nvPr/>
          </p:nvSpPr>
          <p:spPr bwMode="auto">
            <a:xfrm>
              <a:off x="704" y="1705"/>
              <a:ext cx="2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BaseUnit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94" name="Line 197">
              <a:extLst>
                <a:ext uri="{FF2B5EF4-FFF2-40B4-BE49-F238E27FC236}">
                  <a16:creationId xmlns:a16="http://schemas.microsoft.com/office/drawing/2014/main" id="{9D9BE727-D7A2-48E5-86B3-6A0EA56765A4}"/>
                </a:ext>
              </a:extLst>
            </p:cNvPr>
            <p:cNvSpPr>
              <a:spLocks noChangeShapeType="1"/>
            </p:cNvSpPr>
            <p:nvPr/>
          </p:nvSpPr>
          <p:spPr bwMode="auto">
            <a:xfrm>
              <a:off x="634" y="1809"/>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95" name="Rectangle 198">
              <a:extLst>
                <a:ext uri="{FF2B5EF4-FFF2-40B4-BE49-F238E27FC236}">
                  <a16:creationId xmlns:a16="http://schemas.microsoft.com/office/drawing/2014/main" id="{DACA1086-C15D-472E-9037-82E3481ACC2B}"/>
                </a:ext>
              </a:extLst>
            </p:cNvPr>
            <p:cNvSpPr>
              <a:spLocks noChangeArrowheads="1"/>
            </p:cNvSpPr>
            <p:nvPr/>
          </p:nvSpPr>
          <p:spPr bwMode="auto">
            <a:xfrm>
              <a:off x="654" y="1826"/>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96" name="Rectangle 199">
              <a:extLst>
                <a:ext uri="{FF2B5EF4-FFF2-40B4-BE49-F238E27FC236}">
                  <a16:creationId xmlns:a16="http://schemas.microsoft.com/office/drawing/2014/main" id="{FE3581F8-06D5-4FB8-A06F-13CC0B460D6D}"/>
                </a:ext>
              </a:extLst>
            </p:cNvPr>
            <p:cNvSpPr>
              <a:spLocks noChangeArrowheads="1"/>
            </p:cNvSpPr>
            <p:nvPr/>
          </p:nvSpPr>
          <p:spPr bwMode="auto">
            <a:xfrm>
              <a:off x="724" y="1826"/>
              <a:ext cx="15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kg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97" name="Line 200">
              <a:extLst>
                <a:ext uri="{FF2B5EF4-FFF2-40B4-BE49-F238E27FC236}">
                  <a16:creationId xmlns:a16="http://schemas.microsoft.com/office/drawing/2014/main" id="{56FD90BA-1784-4AE8-9409-2230EF2CB67B}"/>
                </a:ext>
              </a:extLst>
            </p:cNvPr>
            <p:cNvSpPr>
              <a:spLocks noChangeShapeType="1"/>
            </p:cNvSpPr>
            <p:nvPr/>
          </p:nvSpPr>
          <p:spPr bwMode="auto">
            <a:xfrm>
              <a:off x="724" y="1875"/>
              <a:ext cx="12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98" name="Rectangle 201">
              <a:extLst>
                <a:ext uri="{FF2B5EF4-FFF2-40B4-BE49-F238E27FC236}">
                  <a16:creationId xmlns:a16="http://schemas.microsoft.com/office/drawing/2014/main" id="{6A702A0C-7AB9-4B75-AC87-2711E653343B}"/>
                </a:ext>
              </a:extLst>
            </p:cNvPr>
            <p:cNvSpPr>
              <a:spLocks noChangeArrowheads="1"/>
            </p:cNvSpPr>
            <p:nvPr/>
          </p:nvSpPr>
          <p:spPr bwMode="auto">
            <a:xfrm>
              <a:off x="654" y="1879"/>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99" name="Rectangle 202">
              <a:extLst>
                <a:ext uri="{FF2B5EF4-FFF2-40B4-BE49-F238E27FC236}">
                  <a16:creationId xmlns:a16="http://schemas.microsoft.com/office/drawing/2014/main" id="{8DC56C92-57FA-44C0-80B7-3DC3B030FFF1}"/>
                </a:ext>
              </a:extLst>
            </p:cNvPr>
            <p:cNvSpPr>
              <a:spLocks noChangeArrowheads="1"/>
            </p:cNvSpPr>
            <p:nvPr/>
          </p:nvSpPr>
          <p:spPr bwMode="auto">
            <a:xfrm>
              <a:off x="724" y="1879"/>
              <a:ext cx="14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m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00" name="Line 203">
              <a:extLst>
                <a:ext uri="{FF2B5EF4-FFF2-40B4-BE49-F238E27FC236}">
                  <a16:creationId xmlns:a16="http://schemas.microsoft.com/office/drawing/2014/main" id="{5EC0735B-A2A9-4E24-B39E-B404785AF98F}"/>
                </a:ext>
              </a:extLst>
            </p:cNvPr>
            <p:cNvSpPr>
              <a:spLocks noChangeShapeType="1"/>
            </p:cNvSpPr>
            <p:nvPr/>
          </p:nvSpPr>
          <p:spPr bwMode="auto">
            <a:xfrm>
              <a:off x="724" y="1929"/>
              <a:ext cx="124"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01" name="Rectangle 204">
              <a:extLst>
                <a:ext uri="{FF2B5EF4-FFF2-40B4-BE49-F238E27FC236}">
                  <a16:creationId xmlns:a16="http://schemas.microsoft.com/office/drawing/2014/main" id="{5FDA2E01-FC2F-4A70-93CF-BB29F5376122}"/>
                </a:ext>
              </a:extLst>
            </p:cNvPr>
            <p:cNvSpPr>
              <a:spLocks noChangeArrowheads="1"/>
            </p:cNvSpPr>
            <p:nvPr/>
          </p:nvSpPr>
          <p:spPr bwMode="auto">
            <a:xfrm>
              <a:off x="654" y="193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grpSp>
        <p:nvGrpSpPr>
          <p:cNvPr id="402" name="Group 406">
            <a:extLst>
              <a:ext uri="{FF2B5EF4-FFF2-40B4-BE49-F238E27FC236}">
                <a16:creationId xmlns:a16="http://schemas.microsoft.com/office/drawing/2014/main" id="{603485BB-E293-4BE0-9627-0913E3121126}"/>
              </a:ext>
            </a:extLst>
          </p:cNvPr>
          <p:cNvGrpSpPr>
            <a:grpSpLocks/>
          </p:cNvGrpSpPr>
          <p:nvPr/>
        </p:nvGrpSpPr>
        <p:grpSpPr bwMode="auto">
          <a:xfrm>
            <a:off x="757238" y="3068638"/>
            <a:ext cx="2025650" cy="1435100"/>
            <a:chOff x="477" y="1933"/>
            <a:chExt cx="1276" cy="904"/>
          </a:xfrm>
        </p:grpSpPr>
        <p:sp>
          <p:nvSpPr>
            <p:cNvPr id="403" name="Rectangle 206">
              <a:extLst>
                <a:ext uri="{FF2B5EF4-FFF2-40B4-BE49-F238E27FC236}">
                  <a16:creationId xmlns:a16="http://schemas.microsoft.com/office/drawing/2014/main" id="{257CB328-FB7A-4E7C-B47B-9EDDBACF1AEC}"/>
                </a:ext>
              </a:extLst>
            </p:cNvPr>
            <p:cNvSpPr>
              <a:spLocks noChangeArrowheads="1"/>
            </p:cNvSpPr>
            <p:nvPr/>
          </p:nvSpPr>
          <p:spPr bwMode="auto">
            <a:xfrm>
              <a:off x="724" y="1933"/>
              <a:ext cx="1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04" name="Line 207">
              <a:extLst>
                <a:ext uri="{FF2B5EF4-FFF2-40B4-BE49-F238E27FC236}">
                  <a16:creationId xmlns:a16="http://schemas.microsoft.com/office/drawing/2014/main" id="{21F5DE16-F324-4256-83AC-CDB3B58B7FDB}"/>
                </a:ext>
              </a:extLst>
            </p:cNvPr>
            <p:cNvSpPr>
              <a:spLocks noChangeShapeType="1"/>
            </p:cNvSpPr>
            <p:nvPr/>
          </p:nvSpPr>
          <p:spPr bwMode="auto">
            <a:xfrm>
              <a:off x="724" y="1982"/>
              <a:ext cx="10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05" name="Rectangle 208">
              <a:extLst>
                <a:ext uri="{FF2B5EF4-FFF2-40B4-BE49-F238E27FC236}">
                  <a16:creationId xmlns:a16="http://schemas.microsoft.com/office/drawing/2014/main" id="{A940BD45-2C65-4E66-B99A-C364E5049DDB}"/>
                </a:ext>
              </a:extLst>
            </p:cNvPr>
            <p:cNvSpPr>
              <a:spLocks noChangeArrowheads="1"/>
            </p:cNvSpPr>
            <p:nvPr/>
          </p:nvSpPr>
          <p:spPr bwMode="auto">
            <a:xfrm>
              <a:off x="654" y="1986"/>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06" name="Rectangle 209">
              <a:extLst>
                <a:ext uri="{FF2B5EF4-FFF2-40B4-BE49-F238E27FC236}">
                  <a16:creationId xmlns:a16="http://schemas.microsoft.com/office/drawing/2014/main" id="{7F68B98F-DE20-42CE-8839-1727EC75D864}"/>
                </a:ext>
              </a:extLst>
            </p:cNvPr>
            <p:cNvSpPr>
              <a:spLocks noChangeArrowheads="1"/>
            </p:cNvSpPr>
            <p:nvPr/>
          </p:nvSpPr>
          <p:spPr bwMode="auto">
            <a:xfrm>
              <a:off x="724" y="1986"/>
              <a:ext cx="13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A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07" name="Line 210">
              <a:extLst>
                <a:ext uri="{FF2B5EF4-FFF2-40B4-BE49-F238E27FC236}">
                  <a16:creationId xmlns:a16="http://schemas.microsoft.com/office/drawing/2014/main" id="{CF5E78D6-67A7-46C1-A892-9785FC71C739}"/>
                </a:ext>
              </a:extLst>
            </p:cNvPr>
            <p:cNvSpPr>
              <a:spLocks noChangeShapeType="1"/>
            </p:cNvSpPr>
            <p:nvPr/>
          </p:nvSpPr>
          <p:spPr bwMode="auto">
            <a:xfrm>
              <a:off x="724" y="2035"/>
              <a:ext cx="115"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08" name="Rectangle 211">
              <a:extLst>
                <a:ext uri="{FF2B5EF4-FFF2-40B4-BE49-F238E27FC236}">
                  <a16:creationId xmlns:a16="http://schemas.microsoft.com/office/drawing/2014/main" id="{38FBC87B-0EEA-4FA0-8B5B-182B54FFFB77}"/>
                </a:ext>
              </a:extLst>
            </p:cNvPr>
            <p:cNvSpPr>
              <a:spLocks noChangeArrowheads="1"/>
            </p:cNvSpPr>
            <p:nvPr/>
          </p:nvSpPr>
          <p:spPr bwMode="auto">
            <a:xfrm>
              <a:off x="654" y="2040"/>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09" name="Rectangle 212">
              <a:extLst>
                <a:ext uri="{FF2B5EF4-FFF2-40B4-BE49-F238E27FC236}">
                  <a16:creationId xmlns:a16="http://schemas.microsoft.com/office/drawing/2014/main" id="{C178653B-C764-4EE9-AF8E-C3DFC76972A3}"/>
                </a:ext>
              </a:extLst>
            </p:cNvPr>
            <p:cNvSpPr>
              <a:spLocks noChangeArrowheads="1"/>
            </p:cNvSpPr>
            <p:nvPr/>
          </p:nvSpPr>
          <p:spPr bwMode="auto">
            <a:xfrm>
              <a:off x="724" y="2040"/>
              <a:ext cx="13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10" name="Line 213">
              <a:extLst>
                <a:ext uri="{FF2B5EF4-FFF2-40B4-BE49-F238E27FC236}">
                  <a16:creationId xmlns:a16="http://schemas.microsoft.com/office/drawing/2014/main" id="{4AB5C711-4921-4705-A48B-F236BB61321A}"/>
                </a:ext>
              </a:extLst>
            </p:cNvPr>
            <p:cNvSpPr>
              <a:spLocks noChangeShapeType="1"/>
            </p:cNvSpPr>
            <p:nvPr/>
          </p:nvSpPr>
          <p:spPr bwMode="auto">
            <a:xfrm>
              <a:off x="724" y="2089"/>
              <a:ext cx="115"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1" name="Rectangle 214">
              <a:extLst>
                <a:ext uri="{FF2B5EF4-FFF2-40B4-BE49-F238E27FC236}">
                  <a16:creationId xmlns:a16="http://schemas.microsoft.com/office/drawing/2014/main" id="{15D388CD-B433-40C6-A3B7-34C47522DD70}"/>
                </a:ext>
              </a:extLst>
            </p:cNvPr>
            <p:cNvSpPr>
              <a:spLocks noChangeArrowheads="1"/>
            </p:cNvSpPr>
            <p:nvPr/>
          </p:nvSpPr>
          <p:spPr bwMode="auto">
            <a:xfrm>
              <a:off x="654" y="209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12" name="Rectangle 215">
              <a:extLst>
                <a:ext uri="{FF2B5EF4-FFF2-40B4-BE49-F238E27FC236}">
                  <a16:creationId xmlns:a16="http://schemas.microsoft.com/office/drawing/2014/main" id="{4C148BF1-0440-4A37-A8FC-F0792BEDE169}"/>
                </a:ext>
              </a:extLst>
            </p:cNvPr>
            <p:cNvSpPr>
              <a:spLocks noChangeArrowheads="1"/>
            </p:cNvSpPr>
            <p:nvPr/>
          </p:nvSpPr>
          <p:spPr bwMode="auto">
            <a:xfrm>
              <a:off x="724" y="2093"/>
              <a:ext cx="17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mol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13" name="Line 216">
              <a:extLst>
                <a:ext uri="{FF2B5EF4-FFF2-40B4-BE49-F238E27FC236}">
                  <a16:creationId xmlns:a16="http://schemas.microsoft.com/office/drawing/2014/main" id="{3C192062-5A37-4775-9FFC-04E2776E503D}"/>
                </a:ext>
              </a:extLst>
            </p:cNvPr>
            <p:cNvSpPr>
              <a:spLocks noChangeShapeType="1"/>
            </p:cNvSpPr>
            <p:nvPr/>
          </p:nvSpPr>
          <p:spPr bwMode="auto">
            <a:xfrm>
              <a:off x="724" y="2142"/>
              <a:ext cx="16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4" name="Rectangle 217">
              <a:extLst>
                <a:ext uri="{FF2B5EF4-FFF2-40B4-BE49-F238E27FC236}">
                  <a16:creationId xmlns:a16="http://schemas.microsoft.com/office/drawing/2014/main" id="{3F978718-5AAA-4575-812C-B7D9E31BFB42}"/>
                </a:ext>
              </a:extLst>
            </p:cNvPr>
            <p:cNvSpPr>
              <a:spLocks noChangeArrowheads="1"/>
            </p:cNvSpPr>
            <p:nvPr/>
          </p:nvSpPr>
          <p:spPr bwMode="auto">
            <a:xfrm>
              <a:off x="654" y="2147"/>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15" name="Rectangle 218">
              <a:extLst>
                <a:ext uri="{FF2B5EF4-FFF2-40B4-BE49-F238E27FC236}">
                  <a16:creationId xmlns:a16="http://schemas.microsoft.com/office/drawing/2014/main" id="{3AF7A596-854F-43DD-9024-850DFB656716}"/>
                </a:ext>
              </a:extLst>
            </p:cNvPr>
            <p:cNvSpPr>
              <a:spLocks noChangeArrowheads="1"/>
            </p:cNvSpPr>
            <p:nvPr/>
          </p:nvSpPr>
          <p:spPr bwMode="auto">
            <a:xfrm>
              <a:off x="724" y="2147"/>
              <a:ext cx="15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cd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16" name="Line 219">
              <a:extLst>
                <a:ext uri="{FF2B5EF4-FFF2-40B4-BE49-F238E27FC236}">
                  <a16:creationId xmlns:a16="http://schemas.microsoft.com/office/drawing/2014/main" id="{92611B59-F8F4-4024-A484-B5811C4ECD0D}"/>
                </a:ext>
              </a:extLst>
            </p:cNvPr>
            <p:cNvSpPr>
              <a:spLocks noChangeShapeType="1"/>
            </p:cNvSpPr>
            <p:nvPr/>
          </p:nvSpPr>
          <p:spPr bwMode="auto">
            <a:xfrm>
              <a:off x="724" y="2196"/>
              <a:ext cx="132"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7" name="Rectangle 220">
              <a:extLst>
                <a:ext uri="{FF2B5EF4-FFF2-40B4-BE49-F238E27FC236}">
                  <a16:creationId xmlns:a16="http://schemas.microsoft.com/office/drawing/2014/main" id="{0C98D153-8543-4ABD-9B0A-465D96F441AA}"/>
                </a:ext>
              </a:extLst>
            </p:cNvPr>
            <p:cNvSpPr>
              <a:spLocks noChangeArrowheads="1"/>
            </p:cNvSpPr>
            <p:nvPr/>
          </p:nvSpPr>
          <p:spPr bwMode="auto">
            <a:xfrm>
              <a:off x="654" y="2200"/>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18" name="Rectangle 221">
              <a:extLst>
                <a:ext uri="{FF2B5EF4-FFF2-40B4-BE49-F238E27FC236}">
                  <a16:creationId xmlns:a16="http://schemas.microsoft.com/office/drawing/2014/main" id="{207D8AA3-E0C1-4809-9E2D-9C0C0A8A788D}"/>
                </a:ext>
              </a:extLst>
            </p:cNvPr>
            <p:cNvSpPr>
              <a:spLocks noChangeArrowheads="1"/>
            </p:cNvSpPr>
            <p:nvPr/>
          </p:nvSpPr>
          <p:spPr bwMode="auto">
            <a:xfrm>
              <a:off x="724" y="2200"/>
              <a:ext cx="16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rad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19" name="Line 222">
              <a:extLst>
                <a:ext uri="{FF2B5EF4-FFF2-40B4-BE49-F238E27FC236}">
                  <a16:creationId xmlns:a16="http://schemas.microsoft.com/office/drawing/2014/main" id="{AAFDCF70-07BB-4F70-988F-ADF947D715E5}"/>
                </a:ext>
              </a:extLst>
            </p:cNvPr>
            <p:cNvSpPr>
              <a:spLocks noChangeShapeType="1"/>
            </p:cNvSpPr>
            <p:nvPr/>
          </p:nvSpPr>
          <p:spPr bwMode="auto">
            <a:xfrm>
              <a:off x="724" y="2249"/>
              <a:ext cx="14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20" name="Rectangle 223">
              <a:extLst>
                <a:ext uri="{FF2B5EF4-FFF2-40B4-BE49-F238E27FC236}">
                  <a16:creationId xmlns:a16="http://schemas.microsoft.com/office/drawing/2014/main" id="{77CCE0B5-A851-428F-ADA4-62D1354E65E5}"/>
                </a:ext>
              </a:extLst>
            </p:cNvPr>
            <p:cNvSpPr>
              <a:spLocks noChangeArrowheads="1"/>
            </p:cNvSpPr>
            <p:nvPr/>
          </p:nvSpPr>
          <p:spPr bwMode="auto">
            <a:xfrm>
              <a:off x="1387" y="2052"/>
              <a:ext cx="366" cy="189"/>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1" name="Rectangle 224">
              <a:extLst>
                <a:ext uri="{FF2B5EF4-FFF2-40B4-BE49-F238E27FC236}">
                  <a16:creationId xmlns:a16="http://schemas.microsoft.com/office/drawing/2014/main" id="{D70FE625-E60C-4879-AAE9-AB7B0036D050}"/>
                </a:ext>
              </a:extLst>
            </p:cNvPr>
            <p:cNvSpPr>
              <a:spLocks noChangeArrowheads="1"/>
            </p:cNvSpPr>
            <p:nvPr/>
          </p:nvSpPr>
          <p:spPr bwMode="auto">
            <a:xfrm>
              <a:off x="1387" y="2052"/>
              <a:ext cx="366" cy="189"/>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22" name="Rectangle 225">
              <a:extLst>
                <a:ext uri="{FF2B5EF4-FFF2-40B4-BE49-F238E27FC236}">
                  <a16:creationId xmlns:a16="http://schemas.microsoft.com/office/drawing/2014/main" id="{1DB5BDB5-9B5A-4E0C-B817-A95B4F2F77A9}"/>
                </a:ext>
              </a:extLst>
            </p:cNvPr>
            <p:cNvSpPr>
              <a:spLocks noChangeArrowheads="1"/>
            </p:cNvSpPr>
            <p:nvPr/>
          </p:nvSpPr>
          <p:spPr bwMode="auto">
            <a:xfrm>
              <a:off x="1374" y="2040"/>
              <a:ext cx="190" cy="189"/>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3" name="Rectangle 226">
              <a:extLst>
                <a:ext uri="{FF2B5EF4-FFF2-40B4-BE49-F238E27FC236}">
                  <a16:creationId xmlns:a16="http://schemas.microsoft.com/office/drawing/2014/main" id="{A4F8717F-7085-4964-9B3A-46DEEED1093B}"/>
                </a:ext>
              </a:extLst>
            </p:cNvPr>
            <p:cNvSpPr>
              <a:spLocks noChangeArrowheads="1"/>
            </p:cNvSpPr>
            <p:nvPr/>
          </p:nvSpPr>
          <p:spPr bwMode="auto">
            <a:xfrm>
              <a:off x="1564" y="2040"/>
              <a:ext cx="4" cy="189"/>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4" name="Rectangle 227">
              <a:extLst>
                <a:ext uri="{FF2B5EF4-FFF2-40B4-BE49-F238E27FC236}">
                  <a16:creationId xmlns:a16="http://schemas.microsoft.com/office/drawing/2014/main" id="{D99A6E99-8EFA-4E55-B4E9-1C5F7B9FA552}"/>
                </a:ext>
              </a:extLst>
            </p:cNvPr>
            <p:cNvSpPr>
              <a:spLocks noChangeArrowheads="1"/>
            </p:cNvSpPr>
            <p:nvPr/>
          </p:nvSpPr>
          <p:spPr bwMode="auto">
            <a:xfrm>
              <a:off x="1568" y="2040"/>
              <a:ext cx="4" cy="189"/>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5" name="Rectangle 228">
              <a:extLst>
                <a:ext uri="{FF2B5EF4-FFF2-40B4-BE49-F238E27FC236}">
                  <a16:creationId xmlns:a16="http://schemas.microsoft.com/office/drawing/2014/main" id="{7FA5BC8E-81EB-4F68-A04B-4E15FDD6BD5A}"/>
                </a:ext>
              </a:extLst>
            </p:cNvPr>
            <p:cNvSpPr>
              <a:spLocks noChangeArrowheads="1"/>
            </p:cNvSpPr>
            <p:nvPr/>
          </p:nvSpPr>
          <p:spPr bwMode="auto">
            <a:xfrm>
              <a:off x="1572" y="2040"/>
              <a:ext cx="4" cy="189"/>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6" name="Rectangle 229">
              <a:extLst>
                <a:ext uri="{FF2B5EF4-FFF2-40B4-BE49-F238E27FC236}">
                  <a16:creationId xmlns:a16="http://schemas.microsoft.com/office/drawing/2014/main" id="{6B2FF27C-3CEB-4749-ABFE-7155B3EF77F6}"/>
                </a:ext>
              </a:extLst>
            </p:cNvPr>
            <p:cNvSpPr>
              <a:spLocks noChangeArrowheads="1"/>
            </p:cNvSpPr>
            <p:nvPr/>
          </p:nvSpPr>
          <p:spPr bwMode="auto">
            <a:xfrm>
              <a:off x="1576" y="2040"/>
              <a:ext cx="4" cy="189"/>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7" name="Rectangle 230">
              <a:extLst>
                <a:ext uri="{FF2B5EF4-FFF2-40B4-BE49-F238E27FC236}">
                  <a16:creationId xmlns:a16="http://schemas.microsoft.com/office/drawing/2014/main" id="{BA25238B-0E73-4EF8-B499-D2F81CD837AE}"/>
                </a:ext>
              </a:extLst>
            </p:cNvPr>
            <p:cNvSpPr>
              <a:spLocks noChangeArrowheads="1"/>
            </p:cNvSpPr>
            <p:nvPr/>
          </p:nvSpPr>
          <p:spPr bwMode="auto">
            <a:xfrm>
              <a:off x="1580" y="2040"/>
              <a:ext cx="4" cy="189"/>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8" name="Rectangle 231">
              <a:extLst>
                <a:ext uri="{FF2B5EF4-FFF2-40B4-BE49-F238E27FC236}">
                  <a16:creationId xmlns:a16="http://schemas.microsoft.com/office/drawing/2014/main" id="{3014750F-29CE-4145-B160-1BB1CC4321EE}"/>
                </a:ext>
              </a:extLst>
            </p:cNvPr>
            <p:cNvSpPr>
              <a:spLocks noChangeArrowheads="1"/>
            </p:cNvSpPr>
            <p:nvPr/>
          </p:nvSpPr>
          <p:spPr bwMode="auto">
            <a:xfrm>
              <a:off x="1584" y="2040"/>
              <a:ext cx="8" cy="189"/>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9" name="Rectangle 232">
              <a:extLst>
                <a:ext uri="{FF2B5EF4-FFF2-40B4-BE49-F238E27FC236}">
                  <a16:creationId xmlns:a16="http://schemas.microsoft.com/office/drawing/2014/main" id="{BCF8393F-6969-4652-9430-391946644B18}"/>
                </a:ext>
              </a:extLst>
            </p:cNvPr>
            <p:cNvSpPr>
              <a:spLocks noChangeArrowheads="1"/>
            </p:cNvSpPr>
            <p:nvPr/>
          </p:nvSpPr>
          <p:spPr bwMode="auto">
            <a:xfrm>
              <a:off x="1592" y="2040"/>
              <a:ext cx="5" cy="189"/>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0" name="Rectangle 233">
              <a:extLst>
                <a:ext uri="{FF2B5EF4-FFF2-40B4-BE49-F238E27FC236}">
                  <a16:creationId xmlns:a16="http://schemas.microsoft.com/office/drawing/2014/main" id="{038D0801-D79E-4EBF-B0C3-DE30693E5BDC}"/>
                </a:ext>
              </a:extLst>
            </p:cNvPr>
            <p:cNvSpPr>
              <a:spLocks noChangeArrowheads="1"/>
            </p:cNvSpPr>
            <p:nvPr/>
          </p:nvSpPr>
          <p:spPr bwMode="auto">
            <a:xfrm>
              <a:off x="1597" y="2040"/>
              <a:ext cx="4" cy="189"/>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1" name="Rectangle 234">
              <a:extLst>
                <a:ext uri="{FF2B5EF4-FFF2-40B4-BE49-F238E27FC236}">
                  <a16:creationId xmlns:a16="http://schemas.microsoft.com/office/drawing/2014/main" id="{5B6662DB-4027-4297-86C7-C73EB3B24798}"/>
                </a:ext>
              </a:extLst>
            </p:cNvPr>
            <p:cNvSpPr>
              <a:spLocks noChangeArrowheads="1"/>
            </p:cNvSpPr>
            <p:nvPr/>
          </p:nvSpPr>
          <p:spPr bwMode="auto">
            <a:xfrm>
              <a:off x="1601" y="2040"/>
              <a:ext cx="8" cy="189"/>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2" name="Rectangle 235">
              <a:extLst>
                <a:ext uri="{FF2B5EF4-FFF2-40B4-BE49-F238E27FC236}">
                  <a16:creationId xmlns:a16="http://schemas.microsoft.com/office/drawing/2014/main" id="{168FC08B-2144-44A1-99B8-E15DB923DDED}"/>
                </a:ext>
              </a:extLst>
            </p:cNvPr>
            <p:cNvSpPr>
              <a:spLocks noChangeArrowheads="1"/>
            </p:cNvSpPr>
            <p:nvPr/>
          </p:nvSpPr>
          <p:spPr bwMode="auto">
            <a:xfrm>
              <a:off x="1609" y="2040"/>
              <a:ext cx="4" cy="189"/>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3" name="Rectangle 236">
              <a:extLst>
                <a:ext uri="{FF2B5EF4-FFF2-40B4-BE49-F238E27FC236}">
                  <a16:creationId xmlns:a16="http://schemas.microsoft.com/office/drawing/2014/main" id="{F91CF5CE-EF4C-4C66-9B4B-17E7A76FA221}"/>
                </a:ext>
              </a:extLst>
            </p:cNvPr>
            <p:cNvSpPr>
              <a:spLocks noChangeArrowheads="1"/>
            </p:cNvSpPr>
            <p:nvPr/>
          </p:nvSpPr>
          <p:spPr bwMode="auto">
            <a:xfrm>
              <a:off x="1613" y="2040"/>
              <a:ext cx="4" cy="189"/>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4" name="Rectangle 237">
              <a:extLst>
                <a:ext uri="{FF2B5EF4-FFF2-40B4-BE49-F238E27FC236}">
                  <a16:creationId xmlns:a16="http://schemas.microsoft.com/office/drawing/2014/main" id="{FBC129AB-4DFA-497C-9E8A-A20B2CCFEF74}"/>
                </a:ext>
              </a:extLst>
            </p:cNvPr>
            <p:cNvSpPr>
              <a:spLocks noChangeArrowheads="1"/>
            </p:cNvSpPr>
            <p:nvPr/>
          </p:nvSpPr>
          <p:spPr bwMode="auto">
            <a:xfrm>
              <a:off x="1617" y="2040"/>
              <a:ext cx="4" cy="189"/>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5" name="Rectangle 238">
              <a:extLst>
                <a:ext uri="{FF2B5EF4-FFF2-40B4-BE49-F238E27FC236}">
                  <a16:creationId xmlns:a16="http://schemas.microsoft.com/office/drawing/2014/main" id="{882E5D2C-45E1-4A0A-9E40-4FF898A0CE89}"/>
                </a:ext>
              </a:extLst>
            </p:cNvPr>
            <p:cNvSpPr>
              <a:spLocks noChangeArrowheads="1"/>
            </p:cNvSpPr>
            <p:nvPr/>
          </p:nvSpPr>
          <p:spPr bwMode="auto">
            <a:xfrm>
              <a:off x="1621" y="2040"/>
              <a:ext cx="4" cy="189"/>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6" name="Rectangle 239">
              <a:extLst>
                <a:ext uri="{FF2B5EF4-FFF2-40B4-BE49-F238E27FC236}">
                  <a16:creationId xmlns:a16="http://schemas.microsoft.com/office/drawing/2014/main" id="{127F00F4-13D7-4B2A-86BB-849BEC644C38}"/>
                </a:ext>
              </a:extLst>
            </p:cNvPr>
            <p:cNvSpPr>
              <a:spLocks noChangeArrowheads="1"/>
            </p:cNvSpPr>
            <p:nvPr/>
          </p:nvSpPr>
          <p:spPr bwMode="auto">
            <a:xfrm>
              <a:off x="1625" y="2040"/>
              <a:ext cx="4" cy="189"/>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7" name="Rectangle 240">
              <a:extLst>
                <a:ext uri="{FF2B5EF4-FFF2-40B4-BE49-F238E27FC236}">
                  <a16:creationId xmlns:a16="http://schemas.microsoft.com/office/drawing/2014/main" id="{9E873825-C61C-4FA3-9B90-A7DED36A471E}"/>
                </a:ext>
              </a:extLst>
            </p:cNvPr>
            <p:cNvSpPr>
              <a:spLocks noChangeArrowheads="1"/>
            </p:cNvSpPr>
            <p:nvPr/>
          </p:nvSpPr>
          <p:spPr bwMode="auto">
            <a:xfrm>
              <a:off x="1629" y="2040"/>
              <a:ext cx="5" cy="189"/>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8" name="Rectangle 241">
              <a:extLst>
                <a:ext uri="{FF2B5EF4-FFF2-40B4-BE49-F238E27FC236}">
                  <a16:creationId xmlns:a16="http://schemas.microsoft.com/office/drawing/2014/main" id="{9186DD40-709D-4601-9253-B97256AA17D1}"/>
                </a:ext>
              </a:extLst>
            </p:cNvPr>
            <p:cNvSpPr>
              <a:spLocks noChangeArrowheads="1"/>
            </p:cNvSpPr>
            <p:nvPr/>
          </p:nvSpPr>
          <p:spPr bwMode="auto">
            <a:xfrm>
              <a:off x="1634" y="2040"/>
              <a:ext cx="4" cy="189"/>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9" name="Rectangle 242">
              <a:extLst>
                <a:ext uri="{FF2B5EF4-FFF2-40B4-BE49-F238E27FC236}">
                  <a16:creationId xmlns:a16="http://schemas.microsoft.com/office/drawing/2014/main" id="{0FFB5C2C-442E-49A3-BAE8-6274CFB27F00}"/>
                </a:ext>
              </a:extLst>
            </p:cNvPr>
            <p:cNvSpPr>
              <a:spLocks noChangeArrowheads="1"/>
            </p:cNvSpPr>
            <p:nvPr/>
          </p:nvSpPr>
          <p:spPr bwMode="auto">
            <a:xfrm>
              <a:off x="1638" y="2040"/>
              <a:ext cx="4" cy="189"/>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0" name="Rectangle 243">
              <a:extLst>
                <a:ext uri="{FF2B5EF4-FFF2-40B4-BE49-F238E27FC236}">
                  <a16:creationId xmlns:a16="http://schemas.microsoft.com/office/drawing/2014/main" id="{8A5DC661-5C7D-45B7-AE84-88A370C9FD26}"/>
                </a:ext>
              </a:extLst>
            </p:cNvPr>
            <p:cNvSpPr>
              <a:spLocks noChangeArrowheads="1"/>
            </p:cNvSpPr>
            <p:nvPr/>
          </p:nvSpPr>
          <p:spPr bwMode="auto">
            <a:xfrm>
              <a:off x="1642" y="2040"/>
              <a:ext cx="4" cy="189"/>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1" name="Rectangle 244">
              <a:extLst>
                <a:ext uri="{FF2B5EF4-FFF2-40B4-BE49-F238E27FC236}">
                  <a16:creationId xmlns:a16="http://schemas.microsoft.com/office/drawing/2014/main" id="{AED2806C-93B9-4AF7-BDDA-DE92554D7A27}"/>
                </a:ext>
              </a:extLst>
            </p:cNvPr>
            <p:cNvSpPr>
              <a:spLocks noChangeArrowheads="1"/>
            </p:cNvSpPr>
            <p:nvPr/>
          </p:nvSpPr>
          <p:spPr bwMode="auto">
            <a:xfrm>
              <a:off x="1646" y="2040"/>
              <a:ext cx="4" cy="189"/>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2" name="Rectangle 245">
              <a:extLst>
                <a:ext uri="{FF2B5EF4-FFF2-40B4-BE49-F238E27FC236}">
                  <a16:creationId xmlns:a16="http://schemas.microsoft.com/office/drawing/2014/main" id="{2A0E486F-6B0B-4BFA-AFD8-5634B0872A49}"/>
                </a:ext>
              </a:extLst>
            </p:cNvPr>
            <p:cNvSpPr>
              <a:spLocks noChangeArrowheads="1"/>
            </p:cNvSpPr>
            <p:nvPr/>
          </p:nvSpPr>
          <p:spPr bwMode="auto">
            <a:xfrm>
              <a:off x="1650" y="2040"/>
              <a:ext cx="4" cy="189"/>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3" name="Rectangle 246">
              <a:extLst>
                <a:ext uri="{FF2B5EF4-FFF2-40B4-BE49-F238E27FC236}">
                  <a16:creationId xmlns:a16="http://schemas.microsoft.com/office/drawing/2014/main" id="{2F231218-591C-421D-981B-B071F9ABCD95}"/>
                </a:ext>
              </a:extLst>
            </p:cNvPr>
            <p:cNvSpPr>
              <a:spLocks noChangeArrowheads="1"/>
            </p:cNvSpPr>
            <p:nvPr/>
          </p:nvSpPr>
          <p:spPr bwMode="auto">
            <a:xfrm>
              <a:off x="1654" y="2040"/>
              <a:ext cx="4" cy="189"/>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4" name="Rectangle 247">
              <a:extLst>
                <a:ext uri="{FF2B5EF4-FFF2-40B4-BE49-F238E27FC236}">
                  <a16:creationId xmlns:a16="http://schemas.microsoft.com/office/drawing/2014/main" id="{8FE93FFC-22DD-4B11-A4F9-10A5F62DF62B}"/>
                </a:ext>
              </a:extLst>
            </p:cNvPr>
            <p:cNvSpPr>
              <a:spLocks noChangeArrowheads="1"/>
            </p:cNvSpPr>
            <p:nvPr/>
          </p:nvSpPr>
          <p:spPr bwMode="auto">
            <a:xfrm>
              <a:off x="1658" y="2040"/>
              <a:ext cx="4" cy="189"/>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5" name="Rectangle 248">
              <a:extLst>
                <a:ext uri="{FF2B5EF4-FFF2-40B4-BE49-F238E27FC236}">
                  <a16:creationId xmlns:a16="http://schemas.microsoft.com/office/drawing/2014/main" id="{D627D5F8-83B9-4599-BA48-44D56B42F396}"/>
                </a:ext>
              </a:extLst>
            </p:cNvPr>
            <p:cNvSpPr>
              <a:spLocks noChangeArrowheads="1"/>
            </p:cNvSpPr>
            <p:nvPr/>
          </p:nvSpPr>
          <p:spPr bwMode="auto">
            <a:xfrm>
              <a:off x="1662" y="2040"/>
              <a:ext cx="4" cy="189"/>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6" name="Rectangle 249">
              <a:extLst>
                <a:ext uri="{FF2B5EF4-FFF2-40B4-BE49-F238E27FC236}">
                  <a16:creationId xmlns:a16="http://schemas.microsoft.com/office/drawing/2014/main" id="{F86DB2D1-B9C9-45AD-9DB2-E3CCBD158059}"/>
                </a:ext>
              </a:extLst>
            </p:cNvPr>
            <p:cNvSpPr>
              <a:spLocks noChangeArrowheads="1"/>
            </p:cNvSpPr>
            <p:nvPr/>
          </p:nvSpPr>
          <p:spPr bwMode="auto">
            <a:xfrm>
              <a:off x="1666" y="2040"/>
              <a:ext cx="5" cy="189"/>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7" name="Rectangle 250">
              <a:extLst>
                <a:ext uri="{FF2B5EF4-FFF2-40B4-BE49-F238E27FC236}">
                  <a16:creationId xmlns:a16="http://schemas.microsoft.com/office/drawing/2014/main" id="{AF2743E6-B997-4E0B-B711-2B437FA8B6F0}"/>
                </a:ext>
              </a:extLst>
            </p:cNvPr>
            <p:cNvSpPr>
              <a:spLocks noChangeArrowheads="1"/>
            </p:cNvSpPr>
            <p:nvPr/>
          </p:nvSpPr>
          <p:spPr bwMode="auto">
            <a:xfrm>
              <a:off x="1671" y="2040"/>
              <a:ext cx="4" cy="189"/>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8" name="Rectangle 251">
              <a:extLst>
                <a:ext uri="{FF2B5EF4-FFF2-40B4-BE49-F238E27FC236}">
                  <a16:creationId xmlns:a16="http://schemas.microsoft.com/office/drawing/2014/main" id="{D3A43B17-B8D7-4E06-AAAC-859F1A339193}"/>
                </a:ext>
              </a:extLst>
            </p:cNvPr>
            <p:cNvSpPr>
              <a:spLocks noChangeArrowheads="1"/>
            </p:cNvSpPr>
            <p:nvPr/>
          </p:nvSpPr>
          <p:spPr bwMode="auto">
            <a:xfrm>
              <a:off x="1675" y="2040"/>
              <a:ext cx="4" cy="189"/>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9" name="Rectangle 252">
              <a:extLst>
                <a:ext uri="{FF2B5EF4-FFF2-40B4-BE49-F238E27FC236}">
                  <a16:creationId xmlns:a16="http://schemas.microsoft.com/office/drawing/2014/main" id="{E44908C3-9C77-4DBE-821E-0DE17A362830}"/>
                </a:ext>
              </a:extLst>
            </p:cNvPr>
            <p:cNvSpPr>
              <a:spLocks noChangeArrowheads="1"/>
            </p:cNvSpPr>
            <p:nvPr/>
          </p:nvSpPr>
          <p:spPr bwMode="auto">
            <a:xfrm>
              <a:off x="1679" y="2040"/>
              <a:ext cx="8" cy="189"/>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0" name="Rectangle 253">
              <a:extLst>
                <a:ext uri="{FF2B5EF4-FFF2-40B4-BE49-F238E27FC236}">
                  <a16:creationId xmlns:a16="http://schemas.microsoft.com/office/drawing/2014/main" id="{8E983953-D2B9-47E7-8EE5-D68CF520F990}"/>
                </a:ext>
              </a:extLst>
            </p:cNvPr>
            <p:cNvSpPr>
              <a:spLocks noChangeArrowheads="1"/>
            </p:cNvSpPr>
            <p:nvPr/>
          </p:nvSpPr>
          <p:spPr bwMode="auto">
            <a:xfrm>
              <a:off x="1687" y="2040"/>
              <a:ext cx="4" cy="189"/>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1" name="Rectangle 254">
              <a:extLst>
                <a:ext uri="{FF2B5EF4-FFF2-40B4-BE49-F238E27FC236}">
                  <a16:creationId xmlns:a16="http://schemas.microsoft.com/office/drawing/2014/main" id="{04BBC585-1BF0-4180-8CC5-148ADDB268D5}"/>
                </a:ext>
              </a:extLst>
            </p:cNvPr>
            <p:cNvSpPr>
              <a:spLocks noChangeArrowheads="1"/>
            </p:cNvSpPr>
            <p:nvPr/>
          </p:nvSpPr>
          <p:spPr bwMode="auto">
            <a:xfrm>
              <a:off x="1691" y="2040"/>
              <a:ext cx="4" cy="189"/>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2" name="Rectangle 255">
              <a:extLst>
                <a:ext uri="{FF2B5EF4-FFF2-40B4-BE49-F238E27FC236}">
                  <a16:creationId xmlns:a16="http://schemas.microsoft.com/office/drawing/2014/main" id="{1042FD67-374E-4996-A81D-F725295173D6}"/>
                </a:ext>
              </a:extLst>
            </p:cNvPr>
            <p:cNvSpPr>
              <a:spLocks noChangeArrowheads="1"/>
            </p:cNvSpPr>
            <p:nvPr/>
          </p:nvSpPr>
          <p:spPr bwMode="auto">
            <a:xfrm>
              <a:off x="1695" y="2040"/>
              <a:ext cx="4" cy="189"/>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3" name="Rectangle 256">
              <a:extLst>
                <a:ext uri="{FF2B5EF4-FFF2-40B4-BE49-F238E27FC236}">
                  <a16:creationId xmlns:a16="http://schemas.microsoft.com/office/drawing/2014/main" id="{27A93280-ABC1-4BE2-AF75-A68744A42AEB}"/>
                </a:ext>
              </a:extLst>
            </p:cNvPr>
            <p:cNvSpPr>
              <a:spLocks noChangeArrowheads="1"/>
            </p:cNvSpPr>
            <p:nvPr/>
          </p:nvSpPr>
          <p:spPr bwMode="auto">
            <a:xfrm>
              <a:off x="1699" y="2040"/>
              <a:ext cx="5" cy="189"/>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4" name="Rectangle 257">
              <a:extLst>
                <a:ext uri="{FF2B5EF4-FFF2-40B4-BE49-F238E27FC236}">
                  <a16:creationId xmlns:a16="http://schemas.microsoft.com/office/drawing/2014/main" id="{356BB5C4-F7CD-4877-976C-9AC66FA737E9}"/>
                </a:ext>
              </a:extLst>
            </p:cNvPr>
            <p:cNvSpPr>
              <a:spLocks noChangeArrowheads="1"/>
            </p:cNvSpPr>
            <p:nvPr/>
          </p:nvSpPr>
          <p:spPr bwMode="auto">
            <a:xfrm>
              <a:off x="1704" y="2040"/>
              <a:ext cx="8" cy="189"/>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5" name="Rectangle 258">
              <a:extLst>
                <a:ext uri="{FF2B5EF4-FFF2-40B4-BE49-F238E27FC236}">
                  <a16:creationId xmlns:a16="http://schemas.microsoft.com/office/drawing/2014/main" id="{1BF2CDA0-32B3-40F5-A7C1-76F3AE91C538}"/>
                </a:ext>
              </a:extLst>
            </p:cNvPr>
            <p:cNvSpPr>
              <a:spLocks noChangeArrowheads="1"/>
            </p:cNvSpPr>
            <p:nvPr/>
          </p:nvSpPr>
          <p:spPr bwMode="auto">
            <a:xfrm>
              <a:off x="1712" y="2040"/>
              <a:ext cx="4" cy="189"/>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6" name="Rectangle 259">
              <a:extLst>
                <a:ext uri="{FF2B5EF4-FFF2-40B4-BE49-F238E27FC236}">
                  <a16:creationId xmlns:a16="http://schemas.microsoft.com/office/drawing/2014/main" id="{54D7346B-3B95-4E75-9F19-C56ECC03D79A}"/>
                </a:ext>
              </a:extLst>
            </p:cNvPr>
            <p:cNvSpPr>
              <a:spLocks noChangeArrowheads="1"/>
            </p:cNvSpPr>
            <p:nvPr/>
          </p:nvSpPr>
          <p:spPr bwMode="auto">
            <a:xfrm>
              <a:off x="1716" y="2040"/>
              <a:ext cx="8" cy="189"/>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7" name="Rectangle 260">
              <a:extLst>
                <a:ext uri="{FF2B5EF4-FFF2-40B4-BE49-F238E27FC236}">
                  <a16:creationId xmlns:a16="http://schemas.microsoft.com/office/drawing/2014/main" id="{D56A603F-C18B-4019-A796-54FCC9A5CB13}"/>
                </a:ext>
              </a:extLst>
            </p:cNvPr>
            <p:cNvSpPr>
              <a:spLocks noChangeArrowheads="1"/>
            </p:cNvSpPr>
            <p:nvPr/>
          </p:nvSpPr>
          <p:spPr bwMode="auto">
            <a:xfrm>
              <a:off x="1724" y="2040"/>
              <a:ext cx="4" cy="189"/>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8" name="Rectangle 261">
              <a:extLst>
                <a:ext uri="{FF2B5EF4-FFF2-40B4-BE49-F238E27FC236}">
                  <a16:creationId xmlns:a16="http://schemas.microsoft.com/office/drawing/2014/main" id="{859250F6-65CE-4103-9DE6-8B1458614375}"/>
                </a:ext>
              </a:extLst>
            </p:cNvPr>
            <p:cNvSpPr>
              <a:spLocks noChangeArrowheads="1"/>
            </p:cNvSpPr>
            <p:nvPr/>
          </p:nvSpPr>
          <p:spPr bwMode="auto">
            <a:xfrm>
              <a:off x="1728" y="2040"/>
              <a:ext cx="4" cy="189"/>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9" name="Rectangle 262">
              <a:extLst>
                <a:ext uri="{FF2B5EF4-FFF2-40B4-BE49-F238E27FC236}">
                  <a16:creationId xmlns:a16="http://schemas.microsoft.com/office/drawing/2014/main" id="{8DD95F33-858B-4D9E-AC2E-B4FF085CA351}"/>
                </a:ext>
              </a:extLst>
            </p:cNvPr>
            <p:cNvSpPr>
              <a:spLocks noChangeArrowheads="1"/>
            </p:cNvSpPr>
            <p:nvPr/>
          </p:nvSpPr>
          <p:spPr bwMode="auto">
            <a:xfrm>
              <a:off x="1732" y="2040"/>
              <a:ext cx="4" cy="189"/>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0" name="Rectangle 263">
              <a:extLst>
                <a:ext uri="{FF2B5EF4-FFF2-40B4-BE49-F238E27FC236}">
                  <a16:creationId xmlns:a16="http://schemas.microsoft.com/office/drawing/2014/main" id="{9E0D4853-47F5-48F0-9559-D701C24EDC8A}"/>
                </a:ext>
              </a:extLst>
            </p:cNvPr>
            <p:cNvSpPr>
              <a:spLocks noChangeArrowheads="1"/>
            </p:cNvSpPr>
            <p:nvPr/>
          </p:nvSpPr>
          <p:spPr bwMode="auto">
            <a:xfrm>
              <a:off x="1736" y="2040"/>
              <a:ext cx="5" cy="189"/>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1" name="Rectangle 264">
              <a:extLst>
                <a:ext uri="{FF2B5EF4-FFF2-40B4-BE49-F238E27FC236}">
                  <a16:creationId xmlns:a16="http://schemas.microsoft.com/office/drawing/2014/main" id="{F50B8A56-373D-4B05-BA50-FD944DAD86C0}"/>
                </a:ext>
              </a:extLst>
            </p:cNvPr>
            <p:cNvSpPr>
              <a:spLocks noChangeArrowheads="1"/>
            </p:cNvSpPr>
            <p:nvPr/>
          </p:nvSpPr>
          <p:spPr bwMode="auto">
            <a:xfrm>
              <a:off x="1374" y="2040"/>
              <a:ext cx="367" cy="189"/>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2" name="Rectangle 265">
              <a:extLst>
                <a:ext uri="{FF2B5EF4-FFF2-40B4-BE49-F238E27FC236}">
                  <a16:creationId xmlns:a16="http://schemas.microsoft.com/office/drawing/2014/main" id="{A05F308F-4879-43DF-A136-7CDFC6773790}"/>
                </a:ext>
              </a:extLst>
            </p:cNvPr>
            <p:cNvSpPr>
              <a:spLocks noChangeArrowheads="1"/>
            </p:cNvSpPr>
            <p:nvPr/>
          </p:nvSpPr>
          <p:spPr bwMode="auto">
            <a:xfrm>
              <a:off x="1469" y="2064"/>
              <a:ext cx="20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«choice»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63" name="Rectangle 266">
              <a:extLst>
                <a:ext uri="{FF2B5EF4-FFF2-40B4-BE49-F238E27FC236}">
                  <a16:creationId xmlns:a16="http://schemas.microsoft.com/office/drawing/2014/main" id="{EBAE0CB1-F059-42F8-B322-96AB443E924A}"/>
                </a:ext>
              </a:extLst>
            </p:cNvPr>
            <p:cNvSpPr>
              <a:spLocks noChangeArrowheads="1"/>
            </p:cNvSpPr>
            <p:nvPr/>
          </p:nvSpPr>
          <p:spPr bwMode="auto">
            <a:xfrm>
              <a:off x="1494" y="2109"/>
              <a:ext cx="1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Type</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464" name="Rectangle 267">
              <a:extLst>
                <a:ext uri="{FF2B5EF4-FFF2-40B4-BE49-F238E27FC236}">
                  <a16:creationId xmlns:a16="http://schemas.microsoft.com/office/drawing/2014/main" id="{7D059008-0022-4977-9F60-E63550F718D5}"/>
                </a:ext>
              </a:extLst>
            </p:cNvPr>
            <p:cNvSpPr>
              <a:spLocks noChangeArrowheads="1"/>
            </p:cNvSpPr>
            <p:nvPr/>
          </p:nvSpPr>
          <p:spPr bwMode="auto">
            <a:xfrm>
              <a:off x="490"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5" name="Rectangle 268">
              <a:extLst>
                <a:ext uri="{FF2B5EF4-FFF2-40B4-BE49-F238E27FC236}">
                  <a16:creationId xmlns:a16="http://schemas.microsoft.com/office/drawing/2014/main" id="{A22C8A33-7574-4E70-BA9C-D8DCBD75771D}"/>
                </a:ext>
              </a:extLst>
            </p:cNvPr>
            <p:cNvSpPr>
              <a:spLocks noChangeArrowheads="1"/>
            </p:cNvSpPr>
            <p:nvPr/>
          </p:nvSpPr>
          <p:spPr bwMode="auto">
            <a:xfrm>
              <a:off x="490"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6" name="Rectangle 269">
              <a:extLst>
                <a:ext uri="{FF2B5EF4-FFF2-40B4-BE49-F238E27FC236}">
                  <a16:creationId xmlns:a16="http://schemas.microsoft.com/office/drawing/2014/main" id="{7964C893-5644-4C36-ADB4-FB29F995D5FA}"/>
                </a:ext>
              </a:extLst>
            </p:cNvPr>
            <p:cNvSpPr>
              <a:spLocks noChangeArrowheads="1"/>
            </p:cNvSpPr>
            <p:nvPr/>
          </p:nvSpPr>
          <p:spPr bwMode="auto">
            <a:xfrm>
              <a:off x="477" y="2459"/>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7" name="Rectangle 270">
              <a:extLst>
                <a:ext uri="{FF2B5EF4-FFF2-40B4-BE49-F238E27FC236}">
                  <a16:creationId xmlns:a16="http://schemas.microsoft.com/office/drawing/2014/main" id="{C214B10E-4BDC-41CD-97F9-D5590080A026}"/>
                </a:ext>
              </a:extLst>
            </p:cNvPr>
            <p:cNvSpPr>
              <a:spLocks noChangeArrowheads="1"/>
            </p:cNvSpPr>
            <p:nvPr/>
          </p:nvSpPr>
          <p:spPr bwMode="auto">
            <a:xfrm>
              <a:off x="667"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8" name="Rectangle 271">
              <a:extLst>
                <a:ext uri="{FF2B5EF4-FFF2-40B4-BE49-F238E27FC236}">
                  <a16:creationId xmlns:a16="http://schemas.microsoft.com/office/drawing/2014/main" id="{66AF76BD-9AFE-4378-AA99-CC092834CFAE}"/>
                </a:ext>
              </a:extLst>
            </p:cNvPr>
            <p:cNvSpPr>
              <a:spLocks noChangeArrowheads="1"/>
            </p:cNvSpPr>
            <p:nvPr/>
          </p:nvSpPr>
          <p:spPr bwMode="auto">
            <a:xfrm>
              <a:off x="671"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9" name="Rectangle 272">
              <a:extLst>
                <a:ext uri="{FF2B5EF4-FFF2-40B4-BE49-F238E27FC236}">
                  <a16:creationId xmlns:a16="http://schemas.microsoft.com/office/drawing/2014/main" id="{6B130685-DBEA-44DB-A2A9-C9502534234B}"/>
                </a:ext>
              </a:extLst>
            </p:cNvPr>
            <p:cNvSpPr>
              <a:spLocks noChangeArrowheads="1"/>
            </p:cNvSpPr>
            <p:nvPr/>
          </p:nvSpPr>
          <p:spPr bwMode="auto">
            <a:xfrm>
              <a:off x="675"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0" name="Rectangle 273">
              <a:extLst>
                <a:ext uri="{FF2B5EF4-FFF2-40B4-BE49-F238E27FC236}">
                  <a16:creationId xmlns:a16="http://schemas.microsoft.com/office/drawing/2014/main" id="{7DB2243F-B9C4-45EA-8DE0-C90C773BB34F}"/>
                </a:ext>
              </a:extLst>
            </p:cNvPr>
            <p:cNvSpPr>
              <a:spLocks noChangeArrowheads="1"/>
            </p:cNvSpPr>
            <p:nvPr/>
          </p:nvSpPr>
          <p:spPr bwMode="auto">
            <a:xfrm>
              <a:off x="679" y="2459"/>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1" name="Rectangle 274">
              <a:extLst>
                <a:ext uri="{FF2B5EF4-FFF2-40B4-BE49-F238E27FC236}">
                  <a16:creationId xmlns:a16="http://schemas.microsoft.com/office/drawing/2014/main" id="{993E34A7-5286-4ABB-8CA4-4ABF28599AEC}"/>
                </a:ext>
              </a:extLst>
            </p:cNvPr>
            <p:cNvSpPr>
              <a:spLocks noChangeArrowheads="1"/>
            </p:cNvSpPr>
            <p:nvPr/>
          </p:nvSpPr>
          <p:spPr bwMode="auto">
            <a:xfrm>
              <a:off x="683"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2" name="Rectangle 275">
              <a:extLst>
                <a:ext uri="{FF2B5EF4-FFF2-40B4-BE49-F238E27FC236}">
                  <a16:creationId xmlns:a16="http://schemas.microsoft.com/office/drawing/2014/main" id="{2E13B667-5D9F-45DA-9073-8E268125000E}"/>
                </a:ext>
              </a:extLst>
            </p:cNvPr>
            <p:cNvSpPr>
              <a:spLocks noChangeArrowheads="1"/>
            </p:cNvSpPr>
            <p:nvPr/>
          </p:nvSpPr>
          <p:spPr bwMode="auto">
            <a:xfrm>
              <a:off x="687"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3" name="Rectangle 276">
              <a:extLst>
                <a:ext uri="{FF2B5EF4-FFF2-40B4-BE49-F238E27FC236}">
                  <a16:creationId xmlns:a16="http://schemas.microsoft.com/office/drawing/2014/main" id="{BCF1CE22-070C-4B1D-A424-C6E1BD85C004}"/>
                </a:ext>
              </a:extLst>
            </p:cNvPr>
            <p:cNvSpPr>
              <a:spLocks noChangeArrowheads="1"/>
            </p:cNvSpPr>
            <p:nvPr/>
          </p:nvSpPr>
          <p:spPr bwMode="auto">
            <a:xfrm>
              <a:off x="695" y="2459"/>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4" name="Rectangle 277">
              <a:extLst>
                <a:ext uri="{FF2B5EF4-FFF2-40B4-BE49-F238E27FC236}">
                  <a16:creationId xmlns:a16="http://schemas.microsoft.com/office/drawing/2014/main" id="{10714124-31B6-4655-8EE2-48C55BED48DC}"/>
                </a:ext>
              </a:extLst>
            </p:cNvPr>
            <p:cNvSpPr>
              <a:spLocks noChangeArrowheads="1"/>
            </p:cNvSpPr>
            <p:nvPr/>
          </p:nvSpPr>
          <p:spPr bwMode="auto">
            <a:xfrm>
              <a:off x="700"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5" name="Rectangle 278">
              <a:extLst>
                <a:ext uri="{FF2B5EF4-FFF2-40B4-BE49-F238E27FC236}">
                  <a16:creationId xmlns:a16="http://schemas.microsoft.com/office/drawing/2014/main" id="{96DB73C0-1CF2-4449-BBE0-702A139A0AA7}"/>
                </a:ext>
              </a:extLst>
            </p:cNvPr>
            <p:cNvSpPr>
              <a:spLocks noChangeArrowheads="1"/>
            </p:cNvSpPr>
            <p:nvPr/>
          </p:nvSpPr>
          <p:spPr bwMode="auto">
            <a:xfrm>
              <a:off x="704"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6" name="Rectangle 279">
              <a:extLst>
                <a:ext uri="{FF2B5EF4-FFF2-40B4-BE49-F238E27FC236}">
                  <a16:creationId xmlns:a16="http://schemas.microsoft.com/office/drawing/2014/main" id="{EF4EF9B1-BA4F-4687-A9A3-F0469CFA10D5}"/>
                </a:ext>
              </a:extLst>
            </p:cNvPr>
            <p:cNvSpPr>
              <a:spLocks noChangeArrowheads="1"/>
            </p:cNvSpPr>
            <p:nvPr/>
          </p:nvSpPr>
          <p:spPr bwMode="auto">
            <a:xfrm>
              <a:off x="712"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7" name="Rectangle 280">
              <a:extLst>
                <a:ext uri="{FF2B5EF4-FFF2-40B4-BE49-F238E27FC236}">
                  <a16:creationId xmlns:a16="http://schemas.microsoft.com/office/drawing/2014/main" id="{1A7380CC-C3B3-4CBC-A9CF-58D1210C3388}"/>
                </a:ext>
              </a:extLst>
            </p:cNvPr>
            <p:cNvSpPr>
              <a:spLocks noChangeArrowheads="1"/>
            </p:cNvSpPr>
            <p:nvPr/>
          </p:nvSpPr>
          <p:spPr bwMode="auto">
            <a:xfrm>
              <a:off x="716" y="2459"/>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2" name="Rectangle 281">
              <a:extLst>
                <a:ext uri="{FF2B5EF4-FFF2-40B4-BE49-F238E27FC236}">
                  <a16:creationId xmlns:a16="http://schemas.microsoft.com/office/drawing/2014/main" id="{C9882C28-2961-4667-AEB8-A565FEBCA465}"/>
                </a:ext>
              </a:extLst>
            </p:cNvPr>
            <p:cNvSpPr>
              <a:spLocks noChangeArrowheads="1"/>
            </p:cNvSpPr>
            <p:nvPr/>
          </p:nvSpPr>
          <p:spPr bwMode="auto">
            <a:xfrm>
              <a:off x="720"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3" name="Rectangle 282">
              <a:extLst>
                <a:ext uri="{FF2B5EF4-FFF2-40B4-BE49-F238E27FC236}">
                  <a16:creationId xmlns:a16="http://schemas.microsoft.com/office/drawing/2014/main" id="{8E2F19DC-E377-483D-B676-6A1C51D8B4E9}"/>
                </a:ext>
              </a:extLst>
            </p:cNvPr>
            <p:cNvSpPr>
              <a:spLocks noChangeArrowheads="1"/>
            </p:cNvSpPr>
            <p:nvPr/>
          </p:nvSpPr>
          <p:spPr bwMode="auto">
            <a:xfrm>
              <a:off x="724"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4" name="Rectangle 283">
              <a:extLst>
                <a:ext uri="{FF2B5EF4-FFF2-40B4-BE49-F238E27FC236}">
                  <a16:creationId xmlns:a16="http://schemas.microsoft.com/office/drawing/2014/main" id="{C114D7B6-9AC5-4C17-9CDB-1A09D8BAFA8D}"/>
                </a:ext>
              </a:extLst>
            </p:cNvPr>
            <p:cNvSpPr>
              <a:spLocks noChangeArrowheads="1"/>
            </p:cNvSpPr>
            <p:nvPr/>
          </p:nvSpPr>
          <p:spPr bwMode="auto">
            <a:xfrm>
              <a:off x="728"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5" name="Rectangle 284">
              <a:extLst>
                <a:ext uri="{FF2B5EF4-FFF2-40B4-BE49-F238E27FC236}">
                  <a16:creationId xmlns:a16="http://schemas.microsoft.com/office/drawing/2014/main" id="{E111FE8E-D997-4C98-86EB-B12B5941FB59}"/>
                </a:ext>
              </a:extLst>
            </p:cNvPr>
            <p:cNvSpPr>
              <a:spLocks noChangeArrowheads="1"/>
            </p:cNvSpPr>
            <p:nvPr/>
          </p:nvSpPr>
          <p:spPr bwMode="auto">
            <a:xfrm>
              <a:off x="732" y="2459"/>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6" name="Rectangle 285">
              <a:extLst>
                <a:ext uri="{FF2B5EF4-FFF2-40B4-BE49-F238E27FC236}">
                  <a16:creationId xmlns:a16="http://schemas.microsoft.com/office/drawing/2014/main" id="{0944C8BF-0504-4042-BB7C-653CA508BC9A}"/>
                </a:ext>
              </a:extLst>
            </p:cNvPr>
            <p:cNvSpPr>
              <a:spLocks noChangeArrowheads="1"/>
            </p:cNvSpPr>
            <p:nvPr/>
          </p:nvSpPr>
          <p:spPr bwMode="auto">
            <a:xfrm>
              <a:off x="737"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7" name="Rectangle 286">
              <a:extLst>
                <a:ext uri="{FF2B5EF4-FFF2-40B4-BE49-F238E27FC236}">
                  <a16:creationId xmlns:a16="http://schemas.microsoft.com/office/drawing/2014/main" id="{A365772E-00B5-45F6-8129-4017326A70D2}"/>
                </a:ext>
              </a:extLst>
            </p:cNvPr>
            <p:cNvSpPr>
              <a:spLocks noChangeArrowheads="1"/>
            </p:cNvSpPr>
            <p:nvPr/>
          </p:nvSpPr>
          <p:spPr bwMode="auto">
            <a:xfrm>
              <a:off x="741"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8" name="Rectangle 287">
              <a:extLst>
                <a:ext uri="{FF2B5EF4-FFF2-40B4-BE49-F238E27FC236}">
                  <a16:creationId xmlns:a16="http://schemas.microsoft.com/office/drawing/2014/main" id="{210B6782-06D6-4DD9-9F31-93206AC219FC}"/>
                </a:ext>
              </a:extLst>
            </p:cNvPr>
            <p:cNvSpPr>
              <a:spLocks noChangeArrowheads="1"/>
            </p:cNvSpPr>
            <p:nvPr/>
          </p:nvSpPr>
          <p:spPr bwMode="auto">
            <a:xfrm>
              <a:off x="745"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9" name="Rectangle 288">
              <a:extLst>
                <a:ext uri="{FF2B5EF4-FFF2-40B4-BE49-F238E27FC236}">
                  <a16:creationId xmlns:a16="http://schemas.microsoft.com/office/drawing/2014/main" id="{A97679AC-AC72-49DF-A79C-89021165E083}"/>
                </a:ext>
              </a:extLst>
            </p:cNvPr>
            <p:cNvSpPr>
              <a:spLocks noChangeArrowheads="1"/>
            </p:cNvSpPr>
            <p:nvPr/>
          </p:nvSpPr>
          <p:spPr bwMode="auto">
            <a:xfrm>
              <a:off x="749" y="2459"/>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0" name="Rectangle 289">
              <a:extLst>
                <a:ext uri="{FF2B5EF4-FFF2-40B4-BE49-F238E27FC236}">
                  <a16:creationId xmlns:a16="http://schemas.microsoft.com/office/drawing/2014/main" id="{43A4FF3C-7FCF-4B4B-9727-4ADA9DDF2B6D}"/>
                </a:ext>
              </a:extLst>
            </p:cNvPr>
            <p:cNvSpPr>
              <a:spLocks noChangeArrowheads="1"/>
            </p:cNvSpPr>
            <p:nvPr/>
          </p:nvSpPr>
          <p:spPr bwMode="auto">
            <a:xfrm>
              <a:off x="753"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1" name="Rectangle 290">
              <a:extLst>
                <a:ext uri="{FF2B5EF4-FFF2-40B4-BE49-F238E27FC236}">
                  <a16:creationId xmlns:a16="http://schemas.microsoft.com/office/drawing/2014/main" id="{86FFADFC-3264-4C7A-BB07-A0784C9E49E1}"/>
                </a:ext>
              </a:extLst>
            </p:cNvPr>
            <p:cNvSpPr>
              <a:spLocks noChangeArrowheads="1"/>
            </p:cNvSpPr>
            <p:nvPr/>
          </p:nvSpPr>
          <p:spPr bwMode="auto">
            <a:xfrm>
              <a:off x="757"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2" name="Rectangle 291">
              <a:extLst>
                <a:ext uri="{FF2B5EF4-FFF2-40B4-BE49-F238E27FC236}">
                  <a16:creationId xmlns:a16="http://schemas.microsoft.com/office/drawing/2014/main" id="{37EC23AD-66C0-4914-AE5A-C2C875ACBCAF}"/>
                </a:ext>
              </a:extLst>
            </p:cNvPr>
            <p:cNvSpPr>
              <a:spLocks noChangeArrowheads="1"/>
            </p:cNvSpPr>
            <p:nvPr/>
          </p:nvSpPr>
          <p:spPr bwMode="auto">
            <a:xfrm>
              <a:off x="761"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3" name="Rectangle 292">
              <a:extLst>
                <a:ext uri="{FF2B5EF4-FFF2-40B4-BE49-F238E27FC236}">
                  <a16:creationId xmlns:a16="http://schemas.microsoft.com/office/drawing/2014/main" id="{CCB2F704-6C76-45E6-99F4-75EE777A35A8}"/>
                </a:ext>
              </a:extLst>
            </p:cNvPr>
            <p:cNvSpPr>
              <a:spLocks noChangeArrowheads="1"/>
            </p:cNvSpPr>
            <p:nvPr/>
          </p:nvSpPr>
          <p:spPr bwMode="auto">
            <a:xfrm>
              <a:off x="765"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4" name="Rectangle 293">
              <a:extLst>
                <a:ext uri="{FF2B5EF4-FFF2-40B4-BE49-F238E27FC236}">
                  <a16:creationId xmlns:a16="http://schemas.microsoft.com/office/drawing/2014/main" id="{650DBD41-8F6A-4A84-9CBE-2EA1DD01EAC5}"/>
                </a:ext>
              </a:extLst>
            </p:cNvPr>
            <p:cNvSpPr>
              <a:spLocks noChangeArrowheads="1"/>
            </p:cNvSpPr>
            <p:nvPr/>
          </p:nvSpPr>
          <p:spPr bwMode="auto">
            <a:xfrm>
              <a:off x="769" y="2459"/>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5" name="Rectangle 294">
              <a:extLst>
                <a:ext uri="{FF2B5EF4-FFF2-40B4-BE49-F238E27FC236}">
                  <a16:creationId xmlns:a16="http://schemas.microsoft.com/office/drawing/2014/main" id="{33E1BB11-B185-4F43-9D6D-CB14A297DAA4}"/>
                </a:ext>
              </a:extLst>
            </p:cNvPr>
            <p:cNvSpPr>
              <a:spLocks noChangeArrowheads="1"/>
            </p:cNvSpPr>
            <p:nvPr/>
          </p:nvSpPr>
          <p:spPr bwMode="auto">
            <a:xfrm>
              <a:off x="774"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6" name="Rectangle 295">
              <a:extLst>
                <a:ext uri="{FF2B5EF4-FFF2-40B4-BE49-F238E27FC236}">
                  <a16:creationId xmlns:a16="http://schemas.microsoft.com/office/drawing/2014/main" id="{F98E6450-279C-4F32-BFBE-9937CEB3D63F}"/>
                </a:ext>
              </a:extLst>
            </p:cNvPr>
            <p:cNvSpPr>
              <a:spLocks noChangeArrowheads="1"/>
            </p:cNvSpPr>
            <p:nvPr/>
          </p:nvSpPr>
          <p:spPr bwMode="auto">
            <a:xfrm>
              <a:off x="778"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7" name="Rectangle 296">
              <a:extLst>
                <a:ext uri="{FF2B5EF4-FFF2-40B4-BE49-F238E27FC236}">
                  <a16:creationId xmlns:a16="http://schemas.microsoft.com/office/drawing/2014/main" id="{4DD34183-A396-4BF0-BF35-CE8944327F9D}"/>
                </a:ext>
              </a:extLst>
            </p:cNvPr>
            <p:cNvSpPr>
              <a:spLocks noChangeArrowheads="1"/>
            </p:cNvSpPr>
            <p:nvPr/>
          </p:nvSpPr>
          <p:spPr bwMode="auto">
            <a:xfrm>
              <a:off x="782" y="2459"/>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8" name="Rectangle 297">
              <a:extLst>
                <a:ext uri="{FF2B5EF4-FFF2-40B4-BE49-F238E27FC236}">
                  <a16:creationId xmlns:a16="http://schemas.microsoft.com/office/drawing/2014/main" id="{C888EA5B-DA40-410E-8329-781C59D25CF3}"/>
                </a:ext>
              </a:extLst>
            </p:cNvPr>
            <p:cNvSpPr>
              <a:spLocks noChangeArrowheads="1"/>
            </p:cNvSpPr>
            <p:nvPr/>
          </p:nvSpPr>
          <p:spPr bwMode="auto">
            <a:xfrm>
              <a:off x="790"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9" name="Rectangle 298">
              <a:extLst>
                <a:ext uri="{FF2B5EF4-FFF2-40B4-BE49-F238E27FC236}">
                  <a16:creationId xmlns:a16="http://schemas.microsoft.com/office/drawing/2014/main" id="{94CFFE61-7D7A-4744-AB67-2A61A454A32B}"/>
                </a:ext>
              </a:extLst>
            </p:cNvPr>
            <p:cNvSpPr>
              <a:spLocks noChangeArrowheads="1"/>
            </p:cNvSpPr>
            <p:nvPr/>
          </p:nvSpPr>
          <p:spPr bwMode="auto">
            <a:xfrm>
              <a:off x="794"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0" name="Rectangle 299">
              <a:extLst>
                <a:ext uri="{FF2B5EF4-FFF2-40B4-BE49-F238E27FC236}">
                  <a16:creationId xmlns:a16="http://schemas.microsoft.com/office/drawing/2014/main" id="{BDBC346E-8770-40FA-A08E-53B76B51116E}"/>
                </a:ext>
              </a:extLst>
            </p:cNvPr>
            <p:cNvSpPr>
              <a:spLocks noChangeArrowheads="1"/>
            </p:cNvSpPr>
            <p:nvPr/>
          </p:nvSpPr>
          <p:spPr bwMode="auto">
            <a:xfrm>
              <a:off x="798"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1" name="Rectangle 300">
              <a:extLst>
                <a:ext uri="{FF2B5EF4-FFF2-40B4-BE49-F238E27FC236}">
                  <a16:creationId xmlns:a16="http://schemas.microsoft.com/office/drawing/2014/main" id="{6D193B6E-28BB-49B3-A8A8-FC91B77B47DB}"/>
                </a:ext>
              </a:extLst>
            </p:cNvPr>
            <p:cNvSpPr>
              <a:spLocks noChangeArrowheads="1"/>
            </p:cNvSpPr>
            <p:nvPr/>
          </p:nvSpPr>
          <p:spPr bwMode="auto">
            <a:xfrm>
              <a:off x="802" y="2459"/>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2" name="Rectangle 301">
              <a:extLst>
                <a:ext uri="{FF2B5EF4-FFF2-40B4-BE49-F238E27FC236}">
                  <a16:creationId xmlns:a16="http://schemas.microsoft.com/office/drawing/2014/main" id="{CD826301-F032-4D3B-A0DA-61C35E05176C}"/>
                </a:ext>
              </a:extLst>
            </p:cNvPr>
            <p:cNvSpPr>
              <a:spLocks noChangeArrowheads="1"/>
            </p:cNvSpPr>
            <p:nvPr/>
          </p:nvSpPr>
          <p:spPr bwMode="auto">
            <a:xfrm>
              <a:off x="806" y="2459"/>
              <a:ext cx="9"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3" name="Rectangle 302">
              <a:extLst>
                <a:ext uri="{FF2B5EF4-FFF2-40B4-BE49-F238E27FC236}">
                  <a16:creationId xmlns:a16="http://schemas.microsoft.com/office/drawing/2014/main" id="{13028E82-E605-425B-922E-FC2228839590}"/>
                </a:ext>
              </a:extLst>
            </p:cNvPr>
            <p:cNvSpPr>
              <a:spLocks noChangeArrowheads="1"/>
            </p:cNvSpPr>
            <p:nvPr/>
          </p:nvSpPr>
          <p:spPr bwMode="auto">
            <a:xfrm>
              <a:off x="815"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4" name="Rectangle 303">
              <a:extLst>
                <a:ext uri="{FF2B5EF4-FFF2-40B4-BE49-F238E27FC236}">
                  <a16:creationId xmlns:a16="http://schemas.microsoft.com/office/drawing/2014/main" id="{1F199DF2-20AF-4C16-A997-89753509BAB8}"/>
                </a:ext>
              </a:extLst>
            </p:cNvPr>
            <p:cNvSpPr>
              <a:spLocks noChangeArrowheads="1"/>
            </p:cNvSpPr>
            <p:nvPr/>
          </p:nvSpPr>
          <p:spPr bwMode="auto">
            <a:xfrm>
              <a:off x="819" y="2459"/>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5" name="Rectangle 304">
              <a:extLst>
                <a:ext uri="{FF2B5EF4-FFF2-40B4-BE49-F238E27FC236}">
                  <a16:creationId xmlns:a16="http://schemas.microsoft.com/office/drawing/2014/main" id="{7DD8F4E3-36DE-467C-B55F-FAAAFD9FD292}"/>
                </a:ext>
              </a:extLst>
            </p:cNvPr>
            <p:cNvSpPr>
              <a:spLocks noChangeArrowheads="1"/>
            </p:cNvSpPr>
            <p:nvPr/>
          </p:nvSpPr>
          <p:spPr bwMode="auto">
            <a:xfrm>
              <a:off x="827"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6" name="Rectangle 305">
              <a:extLst>
                <a:ext uri="{FF2B5EF4-FFF2-40B4-BE49-F238E27FC236}">
                  <a16:creationId xmlns:a16="http://schemas.microsoft.com/office/drawing/2014/main" id="{8DD969DD-EAB7-43C0-A171-9688DCB429EB}"/>
                </a:ext>
              </a:extLst>
            </p:cNvPr>
            <p:cNvSpPr>
              <a:spLocks noChangeArrowheads="1"/>
            </p:cNvSpPr>
            <p:nvPr/>
          </p:nvSpPr>
          <p:spPr bwMode="auto">
            <a:xfrm>
              <a:off x="831"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7" name="Rectangle 306">
              <a:extLst>
                <a:ext uri="{FF2B5EF4-FFF2-40B4-BE49-F238E27FC236}">
                  <a16:creationId xmlns:a16="http://schemas.microsoft.com/office/drawing/2014/main" id="{A012A842-41DE-4961-9113-D57CE41963A0}"/>
                </a:ext>
              </a:extLst>
            </p:cNvPr>
            <p:cNvSpPr>
              <a:spLocks noChangeArrowheads="1"/>
            </p:cNvSpPr>
            <p:nvPr/>
          </p:nvSpPr>
          <p:spPr bwMode="auto">
            <a:xfrm>
              <a:off x="835"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8" name="Rectangle 307">
              <a:extLst>
                <a:ext uri="{FF2B5EF4-FFF2-40B4-BE49-F238E27FC236}">
                  <a16:creationId xmlns:a16="http://schemas.microsoft.com/office/drawing/2014/main" id="{A92CC444-8BB5-46ED-A202-75C3602790FD}"/>
                </a:ext>
              </a:extLst>
            </p:cNvPr>
            <p:cNvSpPr>
              <a:spLocks noChangeArrowheads="1"/>
            </p:cNvSpPr>
            <p:nvPr/>
          </p:nvSpPr>
          <p:spPr bwMode="auto">
            <a:xfrm>
              <a:off x="839" y="2459"/>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9" name="Rectangle 308">
              <a:extLst>
                <a:ext uri="{FF2B5EF4-FFF2-40B4-BE49-F238E27FC236}">
                  <a16:creationId xmlns:a16="http://schemas.microsoft.com/office/drawing/2014/main" id="{8AB4AB42-6DAA-422A-B429-5D3DCF4D9357}"/>
                </a:ext>
              </a:extLst>
            </p:cNvPr>
            <p:cNvSpPr>
              <a:spLocks noChangeArrowheads="1"/>
            </p:cNvSpPr>
            <p:nvPr/>
          </p:nvSpPr>
          <p:spPr bwMode="auto">
            <a:xfrm>
              <a:off x="477" y="2459"/>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0" name="Rectangle 310">
              <a:extLst>
                <a:ext uri="{FF2B5EF4-FFF2-40B4-BE49-F238E27FC236}">
                  <a16:creationId xmlns:a16="http://schemas.microsoft.com/office/drawing/2014/main" id="{B7E073A9-DC86-40EA-8F02-7942FBA4FF84}"/>
                </a:ext>
              </a:extLst>
            </p:cNvPr>
            <p:cNvSpPr>
              <a:spLocks noChangeArrowheads="1"/>
            </p:cNvSpPr>
            <p:nvPr/>
          </p:nvSpPr>
          <p:spPr bwMode="auto">
            <a:xfrm>
              <a:off x="598" y="2504"/>
              <a:ext cx="1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Real</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511" name="Line 311">
              <a:extLst>
                <a:ext uri="{FF2B5EF4-FFF2-40B4-BE49-F238E27FC236}">
                  <a16:creationId xmlns:a16="http://schemas.microsoft.com/office/drawing/2014/main" id="{1C588927-CAFE-4D03-84C4-71CA114C786D}"/>
                </a:ext>
              </a:extLst>
            </p:cNvPr>
            <p:cNvSpPr>
              <a:spLocks noChangeShapeType="1"/>
            </p:cNvSpPr>
            <p:nvPr/>
          </p:nvSpPr>
          <p:spPr bwMode="auto">
            <a:xfrm>
              <a:off x="477" y="2611"/>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2" name="Rectangle 312">
              <a:extLst>
                <a:ext uri="{FF2B5EF4-FFF2-40B4-BE49-F238E27FC236}">
                  <a16:creationId xmlns:a16="http://schemas.microsoft.com/office/drawing/2014/main" id="{C5A6CD24-BDDC-4AFE-B760-DB6564574743}"/>
                </a:ext>
              </a:extLst>
            </p:cNvPr>
            <p:cNvSpPr>
              <a:spLocks noChangeArrowheads="1"/>
            </p:cNvSpPr>
            <p:nvPr/>
          </p:nvSpPr>
          <p:spPr bwMode="auto">
            <a:xfrm>
              <a:off x="498" y="2628"/>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3" name="Rectangle 313">
              <a:extLst>
                <a:ext uri="{FF2B5EF4-FFF2-40B4-BE49-F238E27FC236}">
                  <a16:creationId xmlns:a16="http://schemas.microsoft.com/office/drawing/2014/main" id="{CB1F4191-A014-4023-B997-50DD27A117AB}"/>
                </a:ext>
              </a:extLst>
            </p:cNvPr>
            <p:cNvSpPr>
              <a:spLocks noChangeArrowheads="1"/>
            </p:cNvSpPr>
            <p:nvPr/>
          </p:nvSpPr>
          <p:spPr bwMode="auto">
            <a:xfrm>
              <a:off x="568" y="2628"/>
              <a:ext cx="30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4" name="Line 314">
              <a:extLst>
                <a:ext uri="{FF2B5EF4-FFF2-40B4-BE49-F238E27FC236}">
                  <a16:creationId xmlns:a16="http://schemas.microsoft.com/office/drawing/2014/main" id="{063B14A7-D023-42B8-BC78-B8DD2D198267}"/>
                </a:ext>
              </a:extLst>
            </p:cNvPr>
            <p:cNvSpPr>
              <a:spLocks noChangeShapeType="1"/>
            </p:cNvSpPr>
            <p:nvPr/>
          </p:nvSpPr>
          <p:spPr bwMode="auto">
            <a:xfrm>
              <a:off x="568" y="2677"/>
              <a:ext cx="280"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5" name="Rectangle 315">
              <a:extLst>
                <a:ext uri="{FF2B5EF4-FFF2-40B4-BE49-F238E27FC236}">
                  <a16:creationId xmlns:a16="http://schemas.microsoft.com/office/drawing/2014/main" id="{2D47C096-DF5B-4FAC-AAAB-C292E23733B4}"/>
                </a:ext>
              </a:extLst>
            </p:cNvPr>
            <p:cNvSpPr>
              <a:spLocks noChangeArrowheads="1"/>
            </p:cNvSpPr>
            <p:nvPr/>
          </p:nvSpPr>
          <p:spPr bwMode="auto">
            <a:xfrm>
              <a:off x="938"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6" name="Rectangle 316">
              <a:extLst>
                <a:ext uri="{FF2B5EF4-FFF2-40B4-BE49-F238E27FC236}">
                  <a16:creationId xmlns:a16="http://schemas.microsoft.com/office/drawing/2014/main" id="{211308AF-494F-4224-9735-6B6B728DE8CE}"/>
                </a:ext>
              </a:extLst>
            </p:cNvPr>
            <p:cNvSpPr>
              <a:spLocks noChangeArrowheads="1"/>
            </p:cNvSpPr>
            <p:nvPr/>
          </p:nvSpPr>
          <p:spPr bwMode="auto">
            <a:xfrm>
              <a:off x="938"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7" name="Rectangle 317">
              <a:extLst>
                <a:ext uri="{FF2B5EF4-FFF2-40B4-BE49-F238E27FC236}">
                  <a16:creationId xmlns:a16="http://schemas.microsoft.com/office/drawing/2014/main" id="{A8C13093-4F35-4236-AE1E-58F292771B0E}"/>
                </a:ext>
              </a:extLst>
            </p:cNvPr>
            <p:cNvSpPr>
              <a:spLocks noChangeArrowheads="1"/>
            </p:cNvSpPr>
            <p:nvPr/>
          </p:nvSpPr>
          <p:spPr bwMode="auto">
            <a:xfrm>
              <a:off x="926" y="2459"/>
              <a:ext cx="189"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8" name="Rectangle 318">
              <a:extLst>
                <a:ext uri="{FF2B5EF4-FFF2-40B4-BE49-F238E27FC236}">
                  <a16:creationId xmlns:a16="http://schemas.microsoft.com/office/drawing/2014/main" id="{28071C50-98F4-4C02-8965-C7BABE657C57}"/>
                </a:ext>
              </a:extLst>
            </p:cNvPr>
            <p:cNvSpPr>
              <a:spLocks noChangeArrowheads="1"/>
            </p:cNvSpPr>
            <p:nvPr/>
          </p:nvSpPr>
          <p:spPr bwMode="auto">
            <a:xfrm>
              <a:off x="1115"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9" name="Rectangle 319">
              <a:extLst>
                <a:ext uri="{FF2B5EF4-FFF2-40B4-BE49-F238E27FC236}">
                  <a16:creationId xmlns:a16="http://schemas.microsoft.com/office/drawing/2014/main" id="{BCE8F8C5-3A01-4EDD-A9EC-C475475DB2AD}"/>
                </a:ext>
              </a:extLst>
            </p:cNvPr>
            <p:cNvSpPr>
              <a:spLocks noChangeArrowheads="1"/>
            </p:cNvSpPr>
            <p:nvPr/>
          </p:nvSpPr>
          <p:spPr bwMode="auto">
            <a:xfrm>
              <a:off x="1119"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0" name="Rectangle 320">
              <a:extLst>
                <a:ext uri="{FF2B5EF4-FFF2-40B4-BE49-F238E27FC236}">
                  <a16:creationId xmlns:a16="http://schemas.microsoft.com/office/drawing/2014/main" id="{79488D1B-3EAA-4462-96B2-EFA362FA84A8}"/>
                </a:ext>
              </a:extLst>
            </p:cNvPr>
            <p:cNvSpPr>
              <a:spLocks noChangeArrowheads="1"/>
            </p:cNvSpPr>
            <p:nvPr/>
          </p:nvSpPr>
          <p:spPr bwMode="auto">
            <a:xfrm>
              <a:off x="1123"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1" name="Rectangle 321">
              <a:extLst>
                <a:ext uri="{FF2B5EF4-FFF2-40B4-BE49-F238E27FC236}">
                  <a16:creationId xmlns:a16="http://schemas.microsoft.com/office/drawing/2014/main" id="{6E2B013A-793E-4314-9040-0787F8538D16}"/>
                </a:ext>
              </a:extLst>
            </p:cNvPr>
            <p:cNvSpPr>
              <a:spLocks noChangeArrowheads="1"/>
            </p:cNvSpPr>
            <p:nvPr/>
          </p:nvSpPr>
          <p:spPr bwMode="auto">
            <a:xfrm>
              <a:off x="1127" y="2459"/>
              <a:ext cx="5"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2" name="Rectangle 322">
              <a:extLst>
                <a:ext uri="{FF2B5EF4-FFF2-40B4-BE49-F238E27FC236}">
                  <a16:creationId xmlns:a16="http://schemas.microsoft.com/office/drawing/2014/main" id="{2084427D-31BD-4985-8ED1-872182F0758B}"/>
                </a:ext>
              </a:extLst>
            </p:cNvPr>
            <p:cNvSpPr>
              <a:spLocks noChangeArrowheads="1"/>
            </p:cNvSpPr>
            <p:nvPr/>
          </p:nvSpPr>
          <p:spPr bwMode="auto">
            <a:xfrm>
              <a:off x="1132"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3" name="Rectangle 323">
              <a:extLst>
                <a:ext uri="{FF2B5EF4-FFF2-40B4-BE49-F238E27FC236}">
                  <a16:creationId xmlns:a16="http://schemas.microsoft.com/office/drawing/2014/main" id="{751C7D09-D66C-4A09-A9B1-225D84F84B95}"/>
                </a:ext>
              </a:extLst>
            </p:cNvPr>
            <p:cNvSpPr>
              <a:spLocks noChangeArrowheads="1"/>
            </p:cNvSpPr>
            <p:nvPr/>
          </p:nvSpPr>
          <p:spPr bwMode="auto">
            <a:xfrm>
              <a:off x="1136"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4" name="Rectangle 324">
              <a:extLst>
                <a:ext uri="{FF2B5EF4-FFF2-40B4-BE49-F238E27FC236}">
                  <a16:creationId xmlns:a16="http://schemas.microsoft.com/office/drawing/2014/main" id="{85996976-6074-4689-9385-EE8590DE7A75}"/>
                </a:ext>
              </a:extLst>
            </p:cNvPr>
            <p:cNvSpPr>
              <a:spLocks noChangeArrowheads="1"/>
            </p:cNvSpPr>
            <p:nvPr/>
          </p:nvSpPr>
          <p:spPr bwMode="auto">
            <a:xfrm>
              <a:off x="1144" y="2459"/>
              <a:ext cx="4"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5" name="Rectangle 325">
              <a:extLst>
                <a:ext uri="{FF2B5EF4-FFF2-40B4-BE49-F238E27FC236}">
                  <a16:creationId xmlns:a16="http://schemas.microsoft.com/office/drawing/2014/main" id="{09A4832D-136E-443D-9D87-E1E455C6A5B4}"/>
                </a:ext>
              </a:extLst>
            </p:cNvPr>
            <p:cNvSpPr>
              <a:spLocks noChangeArrowheads="1"/>
            </p:cNvSpPr>
            <p:nvPr/>
          </p:nvSpPr>
          <p:spPr bwMode="auto">
            <a:xfrm>
              <a:off x="1148"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6" name="Rectangle 326">
              <a:extLst>
                <a:ext uri="{FF2B5EF4-FFF2-40B4-BE49-F238E27FC236}">
                  <a16:creationId xmlns:a16="http://schemas.microsoft.com/office/drawing/2014/main" id="{F6C52AD1-BC09-46F1-821D-2A199EBBAB31}"/>
                </a:ext>
              </a:extLst>
            </p:cNvPr>
            <p:cNvSpPr>
              <a:spLocks noChangeArrowheads="1"/>
            </p:cNvSpPr>
            <p:nvPr/>
          </p:nvSpPr>
          <p:spPr bwMode="auto">
            <a:xfrm>
              <a:off x="1152"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7" name="Rectangle 327">
              <a:extLst>
                <a:ext uri="{FF2B5EF4-FFF2-40B4-BE49-F238E27FC236}">
                  <a16:creationId xmlns:a16="http://schemas.microsoft.com/office/drawing/2014/main" id="{FDE78203-F943-49E2-95AD-D6F7390E502B}"/>
                </a:ext>
              </a:extLst>
            </p:cNvPr>
            <p:cNvSpPr>
              <a:spLocks noChangeArrowheads="1"/>
            </p:cNvSpPr>
            <p:nvPr/>
          </p:nvSpPr>
          <p:spPr bwMode="auto">
            <a:xfrm>
              <a:off x="1160"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8" name="Rectangle 328">
              <a:extLst>
                <a:ext uri="{FF2B5EF4-FFF2-40B4-BE49-F238E27FC236}">
                  <a16:creationId xmlns:a16="http://schemas.microsoft.com/office/drawing/2014/main" id="{809CE1DA-F171-42B4-ADB7-EC6EAFE20EF2}"/>
                </a:ext>
              </a:extLst>
            </p:cNvPr>
            <p:cNvSpPr>
              <a:spLocks noChangeArrowheads="1"/>
            </p:cNvSpPr>
            <p:nvPr/>
          </p:nvSpPr>
          <p:spPr bwMode="auto">
            <a:xfrm>
              <a:off x="1164" y="2459"/>
              <a:ext cx="5"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9" name="Rectangle 329">
              <a:extLst>
                <a:ext uri="{FF2B5EF4-FFF2-40B4-BE49-F238E27FC236}">
                  <a16:creationId xmlns:a16="http://schemas.microsoft.com/office/drawing/2014/main" id="{D7213AD6-8D7E-4969-89DC-DAE0AF50DF5C}"/>
                </a:ext>
              </a:extLst>
            </p:cNvPr>
            <p:cNvSpPr>
              <a:spLocks noChangeArrowheads="1"/>
            </p:cNvSpPr>
            <p:nvPr/>
          </p:nvSpPr>
          <p:spPr bwMode="auto">
            <a:xfrm>
              <a:off x="1169"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0" name="Rectangle 330">
              <a:extLst>
                <a:ext uri="{FF2B5EF4-FFF2-40B4-BE49-F238E27FC236}">
                  <a16:creationId xmlns:a16="http://schemas.microsoft.com/office/drawing/2014/main" id="{42F5D9E4-7315-41C8-B8B6-A3FFF54F3429}"/>
                </a:ext>
              </a:extLst>
            </p:cNvPr>
            <p:cNvSpPr>
              <a:spLocks noChangeArrowheads="1"/>
            </p:cNvSpPr>
            <p:nvPr/>
          </p:nvSpPr>
          <p:spPr bwMode="auto">
            <a:xfrm>
              <a:off x="1173"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1" name="Rectangle 331">
              <a:extLst>
                <a:ext uri="{FF2B5EF4-FFF2-40B4-BE49-F238E27FC236}">
                  <a16:creationId xmlns:a16="http://schemas.microsoft.com/office/drawing/2014/main" id="{1DCA38DA-108C-4ADC-8953-FD1F32958BAA}"/>
                </a:ext>
              </a:extLst>
            </p:cNvPr>
            <p:cNvSpPr>
              <a:spLocks noChangeArrowheads="1"/>
            </p:cNvSpPr>
            <p:nvPr/>
          </p:nvSpPr>
          <p:spPr bwMode="auto">
            <a:xfrm>
              <a:off x="1177"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2" name="Rectangle 332">
              <a:extLst>
                <a:ext uri="{FF2B5EF4-FFF2-40B4-BE49-F238E27FC236}">
                  <a16:creationId xmlns:a16="http://schemas.microsoft.com/office/drawing/2014/main" id="{9579900F-DD0C-4E25-B3E4-C79890DBA1DB}"/>
                </a:ext>
              </a:extLst>
            </p:cNvPr>
            <p:cNvSpPr>
              <a:spLocks noChangeArrowheads="1"/>
            </p:cNvSpPr>
            <p:nvPr/>
          </p:nvSpPr>
          <p:spPr bwMode="auto">
            <a:xfrm>
              <a:off x="1181" y="2459"/>
              <a:ext cx="4"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3" name="Rectangle 333">
              <a:extLst>
                <a:ext uri="{FF2B5EF4-FFF2-40B4-BE49-F238E27FC236}">
                  <a16:creationId xmlns:a16="http://schemas.microsoft.com/office/drawing/2014/main" id="{731895F4-CEA4-4DBF-87B3-2785DAC0076A}"/>
                </a:ext>
              </a:extLst>
            </p:cNvPr>
            <p:cNvSpPr>
              <a:spLocks noChangeArrowheads="1"/>
            </p:cNvSpPr>
            <p:nvPr/>
          </p:nvSpPr>
          <p:spPr bwMode="auto">
            <a:xfrm>
              <a:off x="1185"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4" name="Rectangle 334">
              <a:extLst>
                <a:ext uri="{FF2B5EF4-FFF2-40B4-BE49-F238E27FC236}">
                  <a16:creationId xmlns:a16="http://schemas.microsoft.com/office/drawing/2014/main" id="{230C4B18-C5A5-4B64-A386-480E36D6E842}"/>
                </a:ext>
              </a:extLst>
            </p:cNvPr>
            <p:cNvSpPr>
              <a:spLocks noChangeArrowheads="1"/>
            </p:cNvSpPr>
            <p:nvPr/>
          </p:nvSpPr>
          <p:spPr bwMode="auto">
            <a:xfrm>
              <a:off x="1189"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5" name="Rectangle 335">
              <a:extLst>
                <a:ext uri="{FF2B5EF4-FFF2-40B4-BE49-F238E27FC236}">
                  <a16:creationId xmlns:a16="http://schemas.microsoft.com/office/drawing/2014/main" id="{027EF4D8-CAF5-4A73-8498-F83F3B2D85BB}"/>
                </a:ext>
              </a:extLst>
            </p:cNvPr>
            <p:cNvSpPr>
              <a:spLocks noChangeArrowheads="1"/>
            </p:cNvSpPr>
            <p:nvPr/>
          </p:nvSpPr>
          <p:spPr bwMode="auto">
            <a:xfrm>
              <a:off x="1193"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6" name="Rectangle 336">
              <a:extLst>
                <a:ext uri="{FF2B5EF4-FFF2-40B4-BE49-F238E27FC236}">
                  <a16:creationId xmlns:a16="http://schemas.microsoft.com/office/drawing/2014/main" id="{8E4CC387-161E-495F-B9AA-CF5B89B7D86B}"/>
                </a:ext>
              </a:extLst>
            </p:cNvPr>
            <p:cNvSpPr>
              <a:spLocks noChangeArrowheads="1"/>
            </p:cNvSpPr>
            <p:nvPr/>
          </p:nvSpPr>
          <p:spPr bwMode="auto">
            <a:xfrm>
              <a:off x="1197" y="2459"/>
              <a:ext cx="5"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7" name="Rectangle 337">
              <a:extLst>
                <a:ext uri="{FF2B5EF4-FFF2-40B4-BE49-F238E27FC236}">
                  <a16:creationId xmlns:a16="http://schemas.microsoft.com/office/drawing/2014/main" id="{A67CB8BF-C750-4F39-A5D6-DD9F350FB680}"/>
                </a:ext>
              </a:extLst>
            </p:cNvPr>
            <p:cNvSpPr>
              <a:spLocks noChangeArrowheads="1"/>
            </p:cNvSpPr>
            <p:nvPr/>
          </p:nvSpPr>
          <p:spPr bwMode="auto">
            <a:xfrm>
              <a:off x="1202"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8" name="Rectangle 338">
              <a:extLst>
                <a:ext uri="{FF2B5EF4-FFF2-40B4-BE49-F238E27FC236}">
                  <a16:creationId xmlns:a16="http://schemas.microsoft.com/office/drawing/2014/main" id="{43B6625E-5971-4674-A847-994183AB7794}"/>
                </a:ext>
              </a:extLst>
            </p:cNvPr>
            <p:cNvSpPr>
              <a:spLocks noChangeArrowheads="1"/>
            </p:cNvSpPr>
            <p:nvPr/>
          </p:nvSpPr>
          <p:spPr bwMode="auto">
            <a:xfrm>
              <a:off x="1206"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9" name="Rectangle 339">
              <a:extLst>
                <a:ext uri="{FF2B5EF4-FFF2-40B4-BE49-F238E27FC236}">
                  <a16:creationId xmlns:a16="http://schemas.microsoft.com/office/drawing/2014/main" id="{DFAEAE4A-40BD-4273-9FA1-D85C11EC3615}"/>
                </a:ext>
              </a:extLst>
            </p:cNvPr>
            <p:cNvSpPr>
              <a:spLocks noChangeArrowheads="1"/>
            </p:cNvSpPr>
            <p:nvPr/>
          </p:nvSpPr>
          <p:spPr bwMode="auto">
            <a:xfrm>
              <a:off x="1210"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0" name="Rectangle 340">
              <a:extLst>
                <a:ext uri="{FF2B5EF4-FFF2-40B4-BE49-F238E27FC236}">
                  <a16:creationId xmlns:a16="http://schemas.microsoft.com/office/drawing/2014/main" id="{EE35FA8B-7FB2-4222-A059-8B6500BF63C4}"/>
                </a:ext>
              </a:extLst>
            </p:cNvPr>
            <p:cNvSpPr>
              <a:spLocks noChangeArrowheads="1"/>
            </p:cNvSpPr>
            <p:nvPr/>
          </p:nvSpPr>
          <p:spPr bwMode="auto">
            <a:xfrm>
              <a:off x="1214"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1" name="Rectangle 341">
              <a:extLst>
                <a:ext uri="{FF2B5EF4-FFF2-40B4-BE49-F238E27FC236}">
                  <a16:creationId xmlns:a16="http://schemas.microsoft.com/office/drawing/2014/main" id="{CF712C7C-538B-4934-8C08-B650841FA9F0}"/>
                </a:ext>
              </a:extLst>
            </p:cNvPr>
            <p:cNvSpPr>
              <a:spLocks noChangeArrowheads="1"/>
            </p:cNvSpPr>
            <p:nvPr/>
          </p:nvSpPr>
          <p:spPr bwMode="auto">
            <a:xfrm>
              <a:off x="1218" y="2459"/>
              <a:ext cx="4"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2" name="Rectangle 342">
              <a:extLst>
                <a:ext uri="{FF2B5EF4-FFF2-40B4-BE49-F238E27FC236}">
                  <a16:creationId xmlns:a16="http://schemas.microsoft.com/office/drawing/2014/main" id="{5410EAB8-14C6-46B8-B880-A67869B67264}"/>
                </a:ext>
              </a:extLst>
            </p:cNvPr>
            <p:cNvSpPr>
              <a:spLocks noChangeArrowheads="1"/>
            </p:cNvSpPr>
            <p:nvPr/>
          </p:nvSpPr>
          <p:spPr bwMode="auto">
            <a:xfrm>
              <a:off x="1222"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3" name="Rectangle 343">
              <a:extLst>
                <a:ext uri="{FF2B5EF4-FFF2-40B4-BE49-F238E27FC236}">
                  <a16:creationId xmlns:a16="http://schemas.microsoft.com/office/drawing/2014/main" id="{514C332A-E6A9-4E11-AA60-D88507D96F2E}"/>
                </a:ext>
              </a:extLst>
            </p:cNvPr>
            <p:cNvSpPr>
              <a:spLocks noChangeArrowheads="1"/>
            </p:cNvSpPr>
            <p:nvPr/>
          </p:nvSpPr>
          <p:spPr bwMode="auto">
            <a:xfrm>
              <a:off x="1226"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4" name="Rectangle 344">
              <a:extLst>
                <a:ext uri="{FF2B5EF4-FFF2-40B4-BE49-F238E27FC236}">
                  <a16:creationId xmlns:a16="http://schemas.microsoft.com/office/drawing/2014/main" id="{83B20B83-20D3-4249-85FF-8848A8B54F98}"/>
                </a:ext>
              </a:extLst>
            </p:cNvPr>
            <p:cNvSpPr>
              <a:spLocks noChangeArrowheads="1"/>
            </p:cNvSpPr>
            <p:nvPr/>
          </p:nvSpPr>
          <p:spPr bwMode="auto">
            <a:xfrm>
              <a:off x="1230" y="2459"/>
              <a:ext cx="9"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5" name="Rectangle 345">
              <a:extLst>
                <a:ext uri="{FF2B5EF4-FFF2-40B4-BE49-F238E27FC236}">
                  <a16:creationId xmlns:a16="http://schemas.microsoft.com/office/drawing/2014/main" id="{9FBD9F41-9FD5-4A6E-AD8F-BDB56F5A024A}"/>
                </a:ext>
              </a:extLst>
            </p:cNvPr>
            <p:cNvSpPr>
              <a:spLocks noChangeArrowheads="1"/>
            </p:cNvSpPr>
            <p:nvPr/>
          </p:nvSpPr>
          <p:spPr bwMode="auto">
            <a:xfrm>
              <a:off x="1239"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6" name="Rectangle 346">
              <a:extLst>
                <a:ext uri="{FF2B5EF4-FFF2-40B4-BE49-F238E27FC236}">
                  <a16:creationId xmlns:a16="http://schemas.microsoft.com/office/drawing/2014/main" id="{FD3CAE4A-DCA0-4C02-8F9C-67B5EFC6D9DF}"/>
                </a:ext>
              </a:extLst>
            </p:cNvPr>
            <p:cNvSpPr>
              <a:spLocks noChangeArrowheads="1"/>
            </p:cNvSpPr>
            <p:nvPr/>
          </p:nvSpPr>
          <p:spPr bwMode="auto">
            <a:xfrm>
              <a:off x="1243"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7" name="Rectangle 347">
              <a:extLst>
                <a:ext uri="{FF2B5EF4-FFF2-40B4-BE49-F238E27FC236}">
                  <a16:creationId xmlns:a16="http://schemas.microsoft.com/office/drawing/2014/main" id="{0655284B-29D7-4493-A3C9-19B94199CFD5}"/>
                </a:ext>
              </a:extLst>
            </p:cNvPr>
            <p:cNvSpPr>
              <a:spLocks noChangeArrowheads="1"/>
            </p:cNvSpPr>
            <p:nvPr/>
          </p:nvSpPr>
          <p:spPr bwMode="auto">
            <a:xfrm>
              <a:off x="1247"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8" name="Rectangle 348">
              <a:extLst>
                <a:ext uri="{FF2B5EF4-FFF2-40B4-BE49-F238E27FC236}">
                  <a16:creationId xmlns:a16="http://schemas.microsoft.com/office/drawing/2014/main" id="{78399182-9068-4D39-B2D5-C5BBEBC2C8E8}"/>
                </a:ext>
              </a:extLst>
            </p:cNvPr>
            <p:cNvSpPr>
              <a:spLocks noChangeArrowheads="1"/>
            </p:cNvSpPr>
            <p:nvPr/>
          </p:nvSpPr>
          <p:spPr bwMode="auto">
            <a:xfrm>
              <a:off x="1251" y="2459"/>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9" name="Rectangle 349">
              <a:extLst>
                <a:ext uri="{FF2B5EF4-FFF2-40B4-BE49-F238E27FC236}">
                  <a16:creationId xmlns:a16="http://schemas.microsoft.com/office/drawing/2014/main" id="{4D527460-FF6D-4881-88B0-33A713CE575C}"/>
                </a:ext>
              </a:extLst>
            </p:cNvPr>
            <p:cNvSpPr>
              <a:spLocks noChangeArrowheads="1"/>
            </p:cNvSpPr>
            <p:nvPr/>
          </p:nvSpPr>
          <p:spPr bwMode="auto">
            <a:xfrm>
              <a:off x="1255" y="2459"/>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0" name="Rectangle 350">
              <a:extLst>
                <a:ext uri="{FF2B5EF4-FFF2-40B4-BE49-F238E27FC236}">
                  <a16:creationId xmlns:a16="http://schemas.microsoft.com/office/drawing/2014/main" id="{A275F7DD-FC5F-4641-BE7C-F90F49A0DCAA}"/>
                </a:ext>
              </a:extLst>
            </p:cNvPr>
            <p:cNvSpPr>
              <a:spLocks noChangeArrowheads="1"/>
            </p:cNvSpPr>
            <p:nvPr/>
          </p:nvSpPr>
          <p:spPr bwMode="auto">
            <a:xfrm>
              <a:off x="1263"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1" name="Rectangle 351">
              <a:extLst>
                <a:ext uri="{FF2B5EF4-FFF2-40B4-BE49-F238E27FC236}">
                  <a16:creationId xmlns:a16="http://schemas.microsoft.com/office/drawing/2014/main" id="{2451B553-CD27-4FF3-85DD-90656D362EB8}"/>
                </a:ext>
              </a:extLst>
            </p:cNvPr>
            <p:cNvSpPr>
              <a:spLocks noChangeArrowheads="1"/>
            </p:cNvSpPr>
            <p:nvPr/>
          </p:nvSpPr>
          <p:spPr bwMode="auto">
            <a:xfrm>
              <a:off x="1267" y="2459"/>
              <a:ext cx="9"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2" name="Rectangle 352">
              <a:extLst>
                <a:ext uri="{FF2B5EF4-FFF2-40B4-BE49-F238E27FC236}">
                  <a16:creationId xmlns:a16="http://schemas.microsoft.com/office/drawing/2014/main" id="{50212388-5527-4DC9-ABE4-5026BBD27919}"/>
                </a:ext>
              </a:extLst>
            </p:cNvPr>
            <p:cNvSpPr>
              <a:spLocks noChangeArrowheads="1"/>
            </p:cNvSpPr>
            <p:nvPr/>
          </p:nvSpPr>
          <p:spPr bwMode="auto">
            <a:xfrm>
              <a:off x="1276"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3" name="Rectangle 353">
              <a:extLst>
                <a:ext uri="{FF2B5EF4-FFF2-40B4-BE49-F238E27FC236}">
                  <a16:creationId xmlns:a16="http://schemas.microsoft.com/office/drawing/2014/main" id="{C2E1671B-F9AE-4051-8393-05E42B54F857}"/>
                </a:ext>
              </a:extLst>
            </p:cNvPr>
            <p:cNvSpPr>
              <a:spLocks noChangeArrowheads="1"/>
            </p:cNvSpPr>
            <p:nvPr/>
          </p:nvSpPr>
          <p:spPr bwMode="auto">
            <a:xfrm>
              <a:off x="1280"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4" name="Rectangle 354">
              <a:extLst>
                <a:ext uri="{FF2B5EF4-FFF2-40B4-BE49-F238E27FC236}">
                  <a16:creationId xmlns:a16="http://schemas.microsoft.com/office/drawing/2014/main" id="{1C89186E-D8CA-4E8C-AA8F-E84EDF0068CA}"/>
                </a:ext>
              </a:extLst>
            </p:cNvPr>
            <p:cNvSpPr>
              <a:spLocks noChangeArrowheads="1"/>
            </p:cNvSpPr>
            <p:nvPr/>
          </p:nvSpPr>
          <p:spPr bwMode="auto">
            <a:xfrm>
              <a:off x="1284"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5" name="Rectangle 355">
              <a:extLst>
                <a:ext uri="{FF2B5EF4-FFF2-40B4-BE49-F238E27FC236}">
                  <a16:creationId xmlns:a16="http://schemas.microsoft.com/office/drawing/2014/main" id="{09370C7A-80D0-4CE6-BFCD-87F21B3F0DC5}"/>
                </a:ext>
              </a:extLst>
            </p:cNvPr>
            <p:cNvSpPr>
              <a:spLocks noChangeArrowheads="1"/>
            </p:cNvSpPr>
            <p:nvPr/>
          </p:nvSpPr>
          <p:spPr bwMode="auto">
            <a:xfrm>
              <a:off x="1288" y="2459"/>
              <a:ext cx="4"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6" name="Rectangle 356">
              <a:extLst>
                <a:ext uri="{FF2B5EF4-FFF2-40B4-BE49-F238E27FC236}">
                  <a16:creationId xmlns:a16="http://schemas.microsoft.com/office/drawing/2014/main" id="{7B4A81A5-7335-4177-9438-C3F716C63687}"/>
                </a:ext>
              </a:extLst>
            </p:cNvPr>
            <p:cNvSpPr>
              <a:spLocks noChangeArrowheads="1"/>
            </p:cNvSpPr>
            <p:nvPr/>
          </p:nvSpPr>
          <p:spPr bwMode="auto">
            <a:xfrm>
              <a:off x="926" y="2459"/>
              <a:ext cx="366"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7" name="Rectangle 358">
              <a:extLst>
                <a:ext uri="{FF2B5EF4-FFF2-40B4-BE49-F238E27FC236}">
                  <a16:creationId xmlns:a16="http://schemas.microsoft.com/office/drawing/2014/main" id="{0024AED0-D96F-4292-92DA-2389CC34379D}"/>
                </a:ext>
              </a:extLst>
            </p:cNvPr>
            <p:cNvSpPr>
              <a:spLocks noChangeArrowheads="1"/>
            </p:cNvSpPr>
            <p:nvPr/>
          </p:nvSpPr>
          <p:spPr bwMode="auto">
            <a:xfrm>
              <a:off x="1012" y="2508"/>
              <a:ext cx="18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Integer</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558" name="Line 359">
              <a:extLst>
                <a:ext uri="{FF2B5EF4-FFF2-40B4-BE49-F238E27FC236}">
                  <a16:creationId xmlns:a16="http://schemas.microsoft.com/office/drawing/2014/main" id="{36033CC8-0F14-4C77-98D1-5688AAC53B5B}"/>
                </a:ext>
              </a:extLst>
            </p:cNvPr>
            <p:cNvSpPr>
              <a:spLocks noChangeShapeType="1"/>
            </p:cNvSpPr>
            <p:nvPr/>
          </p:nvSpPr>
          <p:spPr bwMode="auto">
            <a:xfrm>
              <a:off x="926" y="2611"/>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9" name="Rectangle 360">
              <a:extLst>
                <a:ext uri="{FF2B5EF4-FFF2-40B4-BE49-F238E27FC236}">
                  <a16:creationId xmlns:a16="http://schemas.microsoft.com/office/drawing/2014/main" id="{514F0455-8B83-46AE-8615-74CE04EFBCCE}"/>
                </a:ext>
              </a:extLst>
            </p:cNvPr>
            <p:cNvSpPr>
              <a:spLocks noChangeArrowheads="1"/>
            </p:cNvSpPr>
            <p:nvPr/>
          </p:nvSpPr>
          <p:spPr bwMode="auto">
            <a:xfrm>
              <a:off x="946" y="2628"/>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0" name="Rectangle 361">
              <a:extLst>
                <a:ext uri="{FF2B5EF4-FFF2-40B4-BE49-F238E27FC236}">
                  <a16:creationId xmlns:a16="http://schemas.microsoft.com/office/drawing/2014/main" id="{DF53B3C3-F95F-4EB1-93C3-45C459C1C21F}"/>
                </a:ext>
              </a:extLst>
            </p:cNvPr>
            <p:cNvSpPr>
              <a:spLocks noChangeArrowheads="1"/>
            </p:cNvSpPr>
            <p:nvPr/>
          </p:nvSpPr>
          <p:spPr bwMode="auto">
            <a:xfrm>
              <a:off x="1016" y="2628"/>
              <a:ext cx="21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1" name="Line 362">
              <a:extLst>
                <a:ext uri="{FF2B5EF4-FFF2-40B4-BE49-F238E27FC236}">
                  <a16:creationId xmlns:a16="http://schemas.microsoft.com/office/drawing/2014/main" id="{A709B1E7-7AF1-4276-B9C1-63624AE9FAFB}"/>
                </a:ext>
              </a:extLst>
            </p:cNvPr>
            <p:cNvSpPr>
              <a:spLocks noChangeShapeType="1"/>
            </p:cNvSpPr>
            <p:nvPr/>
          </p:nvSpPr>
          <p:spPr bwMode="auto">
            <a:xfrm>
              <a:off x="1016" y="2677"/>
              <a:ext cx="194"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2" name="Rectangle 363">
              <a:extLst>
                <a:ext uri="{FF2B5EF4-FFF2-40B4-BE49-F238E27FC236}">
                  <a16:creationId xmlns:a16="http://schemas.microsoft.com/office/drawing/2014/main" id="{16EBEF45-CC2C-419A-9655-EDF07C5D7B31}"/>
                </a:ext>
              </a:extLst>
            </p:cNvPr>
            <p:cNvSpPr>
              <a:spLocks noChangeArrowheads="1"/>
            </p:cNvSpPr>
            <p:nvPr/>
          </p:nvSpPr>
          <p:spPr bwMode="auto">
            <a:xfrm>
              <a:off x="1387"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3" name="Rectangle 364">
              <a:extLst>
                <a:ext uri="{FF2B5EF4-FFF2-40B4-BE49-F238E27FC236}">
                  <a16:creationId xmlns:a16="http://schemas.microsoft.com/office/drawing/2014/main" id="{F37029F8-78A5-4489-A5FA-1181944561E3}"/>
                </a:ext>
              </a:extLst>
            </p:cNvPr>
            <p:cNvSpPr>
              <a:spLocks noChangeArrowheads="1"/>
            </p:cNvSpPr>
            <p:nvPr/>
          </p:nvSpPr>
          <p:spPr bwMode="auto">
            <a:xfrm>
              <a:off x="1387"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4" name="Rectangle 365">
              <a:extLst>
                <a:ext uri="{FF2B5EF4-FFF2-40B4-BE49-F238E27FC236}">
                  <a16:creationId xmlns:a16="http://schemas.microsoft.com/office/drawing/2014/main" id="{FAAB7335-1CBF-431C-8585-99F4FA42BCDD}"/>
                </a:ext>
              </a:extLst>
            </p:cNvPr>
            <p:cNvSpPr>
              <a:spLocks noChangeArrowheads="1"/>
            </p:cNvSpPr>
            <p:nvPr/>
          </p:nvSpPr>
          <p:spPr bwMode="auto">
            <a:xfrm>
              <a:off x="1374" y="2459"/>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5" name="Rectangle 366">
              <a:extLst>
                <a:ext uri="{FF2B5EF4-FFF2-40B4-BE49-F238E27FC236}">
                  <a16:creationId xmlns:a16="http://schemas.microsoft.com/office/drawing/2014/main" id="{A6759EC9-8E6E-4330-A4E8-481175C941E4}"/>
                </a:ext>
              </a:extLst>
            </p:cNvPr>
            <p:cNvSpPr>
              <a:spLocks noChangeArrowheads="1"/>
            </p:cNvSpPr>
            <p:nvPr/>
          </p:nvSpPr>
          <p:spPr bwMode="auto">
            <a:xfrm>
              <a:off x="1564"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6" name="Rectangle 367">
              <a:extLst>
                <a:ext uri="{FF2B5EF4-FFF2-40B4-BE49-F238E27FC236}">
                  <a16:creationId xmlns:a16="http://schemas.microsoft.com/office/drawing/2014/main" id="{790A87B5-3265-4B22-A444-7E6FD7345D26}"/>
                </a:ext>
              </a:extLst>
            </p:cNvPr>
            <p:cNvSpPr>
              <a:spLocks noChangeArrowheads="1"/>
            </p:cNvSpPr>
            <p:nvPr/>
          </p:nvSpPr>
          <p:spPr bwMode="auto">
            <a:xfrm>
              <a:off x="1568"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7" name="Rectangle 368">
              <a:extLst>
                <a:ext uri="{FF2B5EF4-FFF2-40B4-BE49-F238E27FC236}">
                  <a16:creationId xmlns:a16="http://schemas.microsoft.com/office/drawing/2014/main" id="{16126BAD-5B70-47F2-B6DF-9347E15A2B8E}"/>
                </a:ext>
              </a:extLst>
            </p:cNvPr>
            <p:cNvSpPr>
              <a:spLocks noChangeArrowheads="1"/>
            </p:cNvSpPr>
            <p:nvPr/>
          </p:nvSpPr>
          <p:spPr bwMode="auto">
            <a:xfrm>
              <a:off x="1572"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8" name="Rectangle 369">
              <a:extLst>
                <a:ext uri="{FF2B5EF4-FFF2-40B4-BE49-F238E27FC236}">
                  <a16:creationId xmlns:a16="http://schemas.microsoft.com/office/drawing/2014/main" id="{0E888161-4F26-4377-9419-0A9557C08865}"/>
                </a:ext>
              </a:extLst>
            </p:cNvPr>
            <p:cNvSpPr>
              <a:spLocks noChangeArrowheads="1"/>
            </p:cNvSpPr>
            <p:nvPr/>
          </p:nvSpPr>
          <p:spPr bwMode="auto">
            <a:xfrm>
              <a:off x="1576" y="2459"/>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9" name="Rectangle 370">
              <a:extLst>
                <a:ext uri="{FF2B5EF4-FFF2-40B4-BE49-F238E27FC236}">
                  <a16:creationId xmlns:a16="http://schemas.microsoft.com/office/drawing/2014/main" id="{A16E6CB5-030A-43C7-A6D1-4EEFCB85AD29}"/>
                </a:ext>
              </a:extLst>
            </p:cNvPr>
            <p:cNvSpPr>
              <a:spLocks noChangeArrowheads="1"/>
            </p:cNvSpPr>
            <p:nvPr/>
          </p:nvSpPr>
          <p:spPr bwMode="auto">
            <a:xfrm>
              <a:off x="1580"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0" name="Rectangle 371">
              <a:extLst>
                <a:ext uri="{FF2B5EF4-FFF2-40B4-BE49-F238E27FC236}">
                  <a16:creationId xmlns:a16="http://schemas.microsoft.com/office/drawing/2014/main" id="{1DD8EB08-CBD6-4A81-84F2-609E364336B6}"/>
                </a:ext>
              </a:extLst>
            </p:cNvPr>
            <p:cNvSpPr>
              <a:spLocks noChangeArrowheads="1"/>
            </p:cNvSpPr>
            <p:nvPr/>
          </p:nvSpPr>
          <p:spPr bwMode="auto">
            <a:xfrm>
              <a:off x="1584"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1" name="Rectangle 372">
              <a:extLst>
                <a:ext uri="{FF2B5EF4-FFF2-40B4-BE49-F238E27FC236}">
                  <a16:creationId xmlns:a16="http://schemas.microsoft.com/office/drawing/2014/main" id="{BCA27EAD-4A9A-4C04-809F-572281F87C37}"/>
                </a:ext>
              </a:extLst>
            </p:cNvPr>
            <p:cNvSpPr>
              <a:spLocks noChangeArrowheads="1"/>
            </p:cNvSpPr>
            <p:nvPr/>
          </p:nvSpPr>
          <p:spPr bwMode="auto">
            <a:xfrm>
              <a:off x="1592" y="2459"/>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2" name="Rectangle 373">
              <a:extLst>
                <a:ext uri="{FF2B5EF4-FFF2-40B4-BE49-F238E27FC236}">
                  <a16:creationId xmlns:a16="http://schemas.microsoft.com/office/drawing/2014/main" id="{2137F73D-0872-4079-A4CF-4B748A77D54A}"/>
                </a:ext>
              </a:extLst>
            </p:cNvPr>
            <p:cNvSpPr>
              <a:spLocks noChangeArrowheads="1"/>
            </p:cNvSpPr>
            <p:nvPr/>
          </p:nvSpPr>
          <p:spPr bwMode="auto">
            <a:xfrm>
              <a:off x="1597"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3" name="Rectangle 374">
              <a:extLst>
                <a:ext uri="{FF2B5EF4-FFF2-40B4-BE49-F238E27FC236}">
                  <a16:creationId xmlns:a16="http://schemas.microsoft.com/office/drawing/2014/main" id="{6D634343-E2E2-4961-B32A-71FA7F94C179}"/>
                </a:ext>
              </a:extLst>
            </p:cNvPr>
            <p:cNvSpPr>
              <a:spLocks noChangeArrowheads="1"/>
            </p:cNvSpPr>
            <p:nvPr/>
          </p:nvSpPr>
          <p:spPr bwMode="auto">
            <a:xfrm>
              <a:off x="1601"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4" name="Rectangle 375">
              <a:extLst>
                <a:ext uri="{FF2B5EF4-FFF2-40B4-BE49-F238E27FC236}">
                  <a16:creationId xmlns:a16="http://schemas.microsoft.com/office/drawing/2014/main" id="{B260B0A1-6811-4F23-B55E-2C18ADDEDED5}"/>
                </a:ext>
              </a:extLst>
            </p:cNvPr>
            <p:cNvSpPr>
              <a:spLocks noChangeArrowheads="1"/>
            </p:cNvSpPr>
            <p:nvPr/>
          </p:nvSpPr>
          <p:spPr bwMode="auto">
            <a:xfrm>
              <a:off x="1609"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5" name="Rectangle 376">
              <a:extLst>
                <a:ext uri="{FF2B5EF4-FFF2-40B4-BE49-F238E27FC236}">
                  <a16:creationId xmlns:a16="http://schemas.microsoft.com/office/drawing/2014/main" id="{7A07E49C-424B-4225-8734-5A4738F30BAA}"/>
                </a:ext>
              </a:extLst>
            </p:cNvPr>
            <p:cNvSpPr>
              <a:spLocks noChangeArrowheads="1"/>
            </p:cNvSpPr>
            <p:nvPr/>
          </p:nvSpPr>
          <p:spPr bwMode="auto">
            <a:xfrm>
              <a:off x="1613" y="2459"/>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6" name="Rectangle 377">
              <a:extLst>
                <a:ext uri="{FF2B5EF4-FFF2-40B4-BE49-F238E27FC236}">
                  <a16:creationId xmlns:a16="http://schemas.microsoft.com/office/drawing/2014/main" id="{1B93FD1B-27A3-42E1-A558-B49BEBEAD2A5}"/>
                </a:ext>
              </a:extLst>
            </p:cNvPr>
            <p:cNvSpPr>
              <a:spLocks noChangeArrowheads="1"/>
            </p:cNvSpPr>
            <p:nvPr/>
          </p:nvSpPr>
          <p:spPr bwMode="auto">
            <a:xfrm>
              <a:off x="1617"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7" name="Rectangle 378">
              <a:extLst>
                <a:ext uri="{FF2B5EF4-FFF2-40B4-BE49-F238E27FC236}">
                  <a16:creationId xmlns:a16="http://schemas.microsoft.com/office/drawing/2014/main" id="{ED974C67-6A57-470E-8C91-ACB0404C29C6}"/>
                </a:ext>
              </a:extLst>
            </p:cNvPr>
            <p:cNvSpPr>
              <a:spLocks noChangeArrowheads="1"/>
            </p:cNvSpPr>
            <p:nvPr/>
          </p:nvSpPr>
          <p:spPr bwMode="auto">
            <a:xfrm>
              <a:off x="1621"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8" name="Rectangle 379">
              <a:extLst>
                <a:ext uri="{FF2B5EF4-FFF2-40B4-BE49-F238E27FC236}">
                  <a16:creationId xmlns:a16="http://schemas.microsoft.com/office/drawing/2014/main" id="{78644EF6-3B9D-4F36-8BE4-0591A406AF47}"/>
                </a:ext>
              </a:extLst>
            </p:cNvPr>
            <p:cNvSpPr>
              <a:spLocks noChangeArrowheads="1"/>
            </p:cNvSpPr>
            <p:nvPr/>
          </p:nvSpPr>
          <p:spPr bwMode="auto">
            <a:xfrm>
              <a:off x="1625"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9" name="Rectangle 380">
              <a:extLst>
                <a:ext uri="{FF2B5EF4-FFF2-40B4-BE49-F238E27FC236}">
                  <a16:creationId xmlns:a16="http://schemas.microsoft.com/office/drawing/2014/main" id="{45C7F44D-6FA6-4D81-A578-B9BC4BB56DCA}"/>
                </a:ext>
              </a:extLst>
            </p:cNvPr>
            <p:cNvSpPr>
              <a:spLocks noChangeArrowheads="1"/>
            </p:cNvSpPr>
            <p:nvPr/>
          </p:nvSpPr>
          <p:spPr bwMode="auto">
            <a:xfrm>
              <a:off x="1629" y="2459"/>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0" name="Rectangle 381">
              <a:extLst>
                <a:ext uri="{FF2B5EF4-FFF2-40B4-BE49-F238E27FC236}">
                  <a16:creationId xmlns:a16="http://schemas.microsoft.com/office/drawing/2014/main" id="{E499A9F3-2A36-4E4F-A945-A3BDBA25D9BC}"/>
                </a:ext>
              </a:extLst>
            </p:cNvPr>
            <p:cNvSpPr>
              <a:spLocks noChangeArrowheads="1"/>
            </p:cNvSpPr>
            <p:nvPr/>
          </p:nvSpPr>
          <p:spPr bwMode="auto">
            <a:xfrm>
              <a:off x="1634"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1" name="Rectangle 382">
              <a:extLst>
                <a:ext uri="{FF2B5EF4-FFF2-40B4-BE49-F238E27FC236}">
                  <a16:creationId xmlns:a16="http://schemas.microsoft.com/office/drawing/2014/main" id="{E61836F9-2EE4-45DB-946C-A62622EA3290}"/>
                </a:ext>
              </a:extLst>
            </p:cNvPr>
            <p:cNvSpPr>
              <a:spLocks noChangeArrowheads="1"/>
            </p:cNvSpPr>
            <p:nvPr/>
          </p:nvSpPr>
          <p:spPr bwMode="auto">
            <a:xfrm>
              <a:off x="1638"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2" name="Rectangle 383">
              <a:extLst>
                <a:ext uri="{FF2B5EF4-FFF2-40B4-BE49-F238E27FC236}">
                  <a16:creationId xmlns:a16="http://schemas.microsoft.com/office/drawing/2014/main" id="{3146CA69-CF89-429D-9695-D3C36F1C314F}"/>
                </a:ext>
              </a:extLst>
            </p:cNvPr>
            <p:cNvSpPr>
              <a:spLocks noChangeArrowheads="1"/>
            </p:cNvSpPr>
            <p:nvPr/>
          </p:nvSpPr>
          <p:spPr bwMode="auto">
            <a:xfrm>
              <a:off x="1642"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3" name="Rectangle 384">
              <a:extLst>
                <a:ext uri="{FF2B5EF4-FFF2-40B4-BE49-F238E27FC236}">
                  <a16:creationId xmlns:a16="http://schemas.microsoft.com/office/drawing/2014/main" id="{861FB3A2-0653-427A-B55D-62327B831BC3}"/>
                </a:ext>
              </a:extLst>
            </p:cNvPr>
            <p:cNvSpPr>
              <a:spLocks noChangeArrowheads="1"/>
            </p:cNvSpPr>
            <p:nvPr/>
          </p:nvSpPr>
          <p:spPr bwMode="auto">
            <a:xfrm>
              <a:off x="1646" y="2459"/>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4" name="Rectangle 385">
              <a:extLst>
                <a:ext uri="{FF2B5EF4-FFF2-40B4-BE49-F238E27FC236}">
                  <a16:creationId xmlns:a16="http://schemas.microsoft.com/office/drawing/2014/main" id="{AE98EDCA-87AB-4528-A9DB-F2E21B107FC0}"/>
                </a:ext>
              </a:extLst>
            </p:cNvPr>
            <p:cNvSpPr>
              <a:spLocks noChangeArrowheads="1"/>
            </p:cNvSpPr>
            <p:nvPr/>
          </p:nvSpPr>
          <p:spPr bwMode="auto">
            <a:xfrm>
              <a:off x="1650"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5" name="Rectangle 386">
              <a:extLst>
                <a:ext uri="{FF2B5EF4-FFF2-40B4-BE49-F238E27FC236}">
                  <a16:creationId xmlns:a16="http://schemas.microsoft.com/office/drawing/2014/main" id="{CAB45A24-C26E-41FA-980C-C09DD86C9EEF}"/>
                </a:ext>
              </a:extLst>
            </p:cNvPr>
            <p:cNvSpPr>
              <a:spLocks noChangeArrowheads="1"/>
            </p:cNvSpPr>
            <p:nvPr/>
          </p:nvSpPr>
          <p:spPr bwMode="auto">
            <a:xfrm>
              <a:off x="1654"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6" name="Rectangle 387">
              <a:extLst>
                <a:ext uri="{FF2B5EF4-FFF2-40B4-BE49-F238E27FC236}">
                  <a16:creationId xmlns:a16="http://schemas.microsoft.com/office/drawing/2014/main" id="{77C076E3-AFF9-4A3B-BBD9-594DFFFD9421}"/>
                </a:ext>
              </a:extLst>
            </p:cNvPr>
            <p:cNvSpPr>
              <a:spLocks noChangeArrowheads="1"/>
            </p:cNvSpPr>
            <p:nvPr/>
          </p:nvSpPr>
          <p:spPr bwMode="auto">
            <a:xfrm>
              <a:off x="1658"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7" name="Rectangle 388">
              <a:extLst>
                <a:ext uri="{FF2B5EF4-FFF2-40B4-BE49-F238E27FC236}">
                  <a16:creationId xmlns:a16="http://schemas.microsoft.com/office/drawing/2014/main" id="{033E969C-6379-43D9-9E80-FAEF224B8306}"/>
                </a:ext>
              </a:extLst>
            </p:cNvPr>
            <p:cNvSpPr>
              <a:spLocks noChangeArrowheads="1"/>
            </p:cNvSpPr>
            <p:nvPr/>
          </p:nvSpPr>
          <p:spPr bwMode="auto">
            <a:xfrm>
              <a:off x="1662"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8" name="Rectangle 389">
              <a:extLst>
                <a:ext uri="{FF2B5EF4-FFF2-40B4-BE49-F238E27FC236}">
                  <a16:creationId xmlns:a16="http://schemas.microsoft.com/office/drawing/2014/main" id="{F9F2CFD2-B979-4CD3-99F2-D969A26DFD18}"/>
                </a:ext>
              </a:extLst>
            </p:cNvPr>
            <p:cNvSpPr>
              <a:spLocks noChangeArrowheads="1"/>
            </p:cNvSpPr>
            <p:nvPr/>
          </p:nvSpPr>
          <p:spPr bwMode="auto">
            <a:xfrm>
              <a:off x="1666" y="2459"/>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9" name="Rectangle 390">
              <a:extLst>
                <a:ext uri="{FF2B5EF4-FFF2-40B4-BE49-F238E27FC236}">
                  <a16:creationId xmlns:a16="http://schemas.microsoft.com/office/drawing/2014/main" id="{B94C3246-DCCC-4392-9D53-003147B5C41F}"/>
                </a:ext>
              </a:extLst>
            </p:cNvPr>
            <p:cNvSpPr>
              <a:spLocks noChangeArrowheads="1"/>
            </p:cNvSpPr>
            <p:nvPr/>
          </p:nvSpPr>
          <p:spPr bwMode="auto">
            <a:xfrm>
              <a:off x="1671"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0" name="Rectangle 391">
              <a:extLst>
                <a:ext uri="{FF2B5EF4-FFF2-40B4-BE49-F238E27FC236}">
                  <a16:creationId xmlns:a16="http://schemas.microsoft.com/office/drawing/2014/main" id="{03A48177-1092-4A22-870F-2E46B9D6636E}"/>
                </a:ext>
              </a:extLst>
            </p:cNvPr>
            <p:cNvSpPr>
              <a:spLocks noChangeArrowheads="1"/>
            </p:cNvSpPr>
            <p:nvPr/>
          </p:nvSpPr>
          <p:spPr bwMode="auto">
            <a:xfrm>
              <a:off x="1675"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1" name="Rectangle 392">
              <a:extLst>
                <a:ext uri="{FF2B5EF4-FFF2-40B4-BE49-F238E27FC236}">
                  <a16:creationId xmlns:a16="http://schemas.microsoft.com/office/drawing/2014/main" id="{FACBEF82-CB2C-423F-9B16-47038FD41787}"/>
                </a:ext>
              </a:extLst>
            </p:cNvPr>
            <p:cNvSpPr>
              <a:spLocks noChangeArrowheads="1"/>
            </p:cNvSpPr>
            <p:nvPr/>
          </p:nvSpPr>
          <p:spPr bwMode="auto">
            <a:xfrm>
              <a:off x="1679" y="2459"/>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2" name="Rectangle 393">
              <a:extLst>
                <a:ext uri="{FF2B5EF4-FFF2-40B4-BE49-F238E27FC236}">
                  <a16:creationId xmlns:a16="http://schemas.microsoft.com/office/drawing/2014/main" id="{CCA307B7-8F84-4A36-A5AB-4F5C5D817009}"/>
                </a:ext>
              </a:extLst>
            </p:cNvPr>
            <p:cNvSpPr>
              <a:spLocks noChangeArrowheads="1"/>
            </p:cNvSpPr>
            <p:nvPr/>
          </p:nvSpPr>
          <p:spPr bwMode="auto">
            <a:xfrm>
              <a:off x="1687"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3" name="Rectangle 394">
              <a:extLst>
                <a:ext uri="{FF2B5EF4-FFF2-40B4-BE49-F238E27FC236}">
                  <a16:creationId xmlns:a16="http://schemas.microsoft.com/office/drawing/2014/main" id="{F6423DC2-9E81-46D4-801F-32BE9093B0CD}"/>
                </a:ext>
              </a:extLst>
            </p:cNvPr>
            <p:cNvSpPr>
              <a:spLocks noChangeArrowheads="1"/>
            </p:cNvSpPr>
            <p:nvPr/>
          </p:nvSpPr>
          <p:spPr bwMode="auto">
            <a:xfrm>
              <a:off x="1691"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4" name="Rectangle 395">
              <a:extLst>
                <a:ext uri="{FF2B5EF4-FFF2-40B4-BE49-F238E27FC236}">
                  <a16:creationId xmlns:a16="http://schemas.microsoft.com/office/drawing/2014/main" id="{71101F2E-EAD0-4603-A6A0-E38037D3F9B0}"/>
                </a:ext>
              </a:extLst>
            </p:cNvPr>
            <p:cNvSpPr>
              <a:spLocks noChangeArrowheads="1"/>
            </p:cNvSpPr>
            <p:nvPr/>
          </p:nvSpPr>
          <p:spPr bwMode="auto">
            <a:xfrm>
              <a:off x="1695"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5" name="Rectangle 396">
              <a:extLst>
                <a:ext uri="{FF2B5EF4-FFF2-40B4-BE49-F238E27FC236}">
                  <a16:creationId xmlns:a16="http://schemas.microsoft.com/office/drawing/2014/main" id="{A7C79F4A-0A63-4D7B-B5F7-6ED7EE06FFAB}"/>
                </a:ext>
              </a:extLst>
            </p:cNvPr>
            <p:cNvSpPr>
              <a:spLocks noChangeArrowheads="1"/>
            </p:cNvSpPr>
            <p:nvPr/>
          </p:nvSpPr>
          <p:spPr bwMode="auto">
            <a:xfrm>
              <a:off x="1699" y="2459"/>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6" name="Rectangle 397">
              <a:extLst>
                <a:ext uri="{FF2B5EF4-FFF2-40B4-BE49-F238E27FC236}">
                  <a16:creationId xmlns:a16="http://schemas.microsoft.com/office/drawing/2014/main" id="{4D5382A6-BD36-4841-A83B-236ABCC8B083}"/>
                </a:ext>
              </a:extLst>
            </p:cNvPr>
            <p:cNvSpPr>
              <a:spLocks noChangeArrowheads="1"/>
            </p:cNvSpPr>
            <p:nvPr/>
          </p:nvSpPr>
          <p:spPr bwMode="auto">
            <a:xfrm>
              <a:off x="1704" y="2459"/>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7" name="Rectangle 398">
              <a:extLst>
                <a:ext uri="{FF2B5EF4-FFF2-40B4-BE49-F238E27FC236}">
                  <a16:creationId xmlns:a16="http://schemas.microsoft.com/office/drawing/2014/main" id="{40AD7C21-B6A8-4B09-B3C6-F9184523CCB8}"/>
                </a:ext>
              </a:extLst>
            </p:cNvPr>
            <p:cNvSpPr>
              <a:spLocks noChangeArrowheads="1"/>
            </p:cNvSpPr>
            <p:nvPr/>
          </p:nvSpPr>
          <p:spPr bwMode="auto">
            <a:xfrm>
              <a:off x="1712"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8" name="Rectangle 399">
              <a:extLst>
                <a:ext uri="{FF2B5EF4-FFF2-40B4-BE49-F238E27FC236}">
                  <a16:creationId xmlns:a16="http://schemas.microsoft.com/office/drawing/2014/main" id="{0565E506-AFDA-4A17-AD3B-6A4D3E15273E}"/>
                </a:ext>
              </a:extLst>
            </p:cNvPr>
            <p:cNvSpPr>
              <a:spLocks noChangeArrowheads="1"/>
            </p:cNvSpPr>
            <p:nvPr/>
          </p:nvSpPr>
          <p:spPr bwMode="auto">
            <a:xfrm>
              <a:off x="1716" y="2459"/>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9" name="Rectangle 400">
              <a:extLst>
                <a:ext uri="{FF2B5EF4-FFF2-40B4-BE49-F238E27FC236}">
                  <a16:creationId xmlns:a16="http://schemas.microsoft.com/office/drawing/2014/main" id="{5C9C6BF9-09BD-4EDD-B6F9-8BD5BBE4AA11}"/>
                </a:ext>
              </a:extLst>
            </p:cNvPr>
            <p:cNvSpPr>
              <a:spLocks noChangeArrowheads="1"/>
            </p:cNvSpPr>
            <p:nvPr/>
          </p:nvSpPr>
          <p:spPr bwMode="auto">
            <a:xfrm>
              <a:off x="1724"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0" name="Rectangle 401">
              <a:extLst>
                <a:ext uri="{FF2B5EF4-FFF2-40B4-BE49-F238E27FC236}">
                  <a16:creationId xmlns:a16="http://schemas.microsoft.com/office/drawing/2014/main" id="{0B3DC649-ADEC-4D44-9A6F-331D9BB5C959}"/>
                </a:ext>
              </a:extLst>
            </p:cNvPr>
            <p:cNvSpPr>
              <a:spLocks noChangeArrowheads="1"/>
            </p:cNvSpPr>
            <p:nvPr/>
          </p:nvSpPr>
          <p:spPr bwMode="auto">
            <a:xfrm>
              <a:off x="1728"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1" name="Rectangle 402">
              <a:extLst>
                <a:ext uri="{FF2B5EF4-FFF2-40B4-BE49-F238E27FC236}">
                  <a16:creationId xmlns:a16="http://schemas.microsoft.com/office/drawing/2014/main" id="{32D905E7-C741-42AB-866F-B9F58031093D}"/>
                </a:ext>
              </a:extLst>
            </p:cNvPr>
            <p:cNvSpPr>
              <a:spLocks noChangeArrowheads="1"/>
            </p:cNvSpPr>
            <p:nvPr/>
          </p:nvSpPr>
          <p:spPr bwMode="auto">
            <a:xfrm>
              <a:off x="1732"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2" name="Rectangle 403">
              <a:extLst>
                <a:ext uri="{FF2B5EF4-FFF2-40B4-BE49-F238E27FC236}">
                  <a16:creationId xmlns:a16="http://schemas.microsoft.com/office/drawing/2014/main" id="{427D2609-EA5F-45F9-9558-72A7EE410ADC}"/>
                </a:ext>
              </a:extLst>
            </p:cNvPr>
            <p:cNvSpPr>
              <a:spLocks noChangeArrowheads="1"/>
            </p:cNvSpPr>
            <p:nvPr/>
          </p:nvSpPr>
          <p:spPr bwMode="auto">
            <a:xfrm>
              <a:off x="1736" y="2459"/>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3" name="Rectangle 404">
              <a:extLst>
                <a:ext uri="{FF2B5EF4-FFF2-40B4-BE49-F238E27FC236}">
                  <a16:creationId xmlns:a16="http://schemas.microsoft.com/office/drawing/2014/main" id="{760402D4-BFB6-4B2A-B0BB-74480A72FA8C}"/>
                </a:ext>
              </a:extLst>
            </p:cNvPr>
            <p:cNvSpPr>
              <a:spLocks noChangeArrowheads="1"/>
            </p:cNvSpPr>
            <p:nvPr/>
          </p:nvSpPr>
          <p:spPr bwMode="auto">
            <a:xfrm>
              <a:off x="1374" y="2459"/>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604" name="Rectangle 407">
            <a:extLst>
              <a:ext uri="{FF2B5EF4-FFF2-40B4-BE49-F238E27FC236}">
                <a16:creationId xmlns:a16="http://schemas.microsoft.com/office/drawing/2014/main" id="{5D78D8CA-A8E1-45A4-8AC1-D2DDA2A445C3}"/>
              </a:ext>
            </a:extLst>
          </p:cNvPr>
          <p:cNvSpPr>
            <a:spLocks noChangeArrowheads="1"/>
          </p:cNvSpPr>
          <p:nvPr/>
        </p:nvSpPr>
        <p:spPr bwMode="auto">
          <a:xfrm>
            <a:off x="2195512" y="3981451"/>
            <a:ext cx="5476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Enumeration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05" name="Line 408">
            <a:extLst>
              <a:ext uri="{FF2B5EF4-FFF2-40B4-BE49-F238E27FC236}">
                <a16:creationId xmlns:a16="http://schemas.microsoft.com/office/drawing/2014/main" id="{53C0026F-DAE0-4B12-94EF-A31AE1D26891}"/>
              </a:ext>
            </a:extLst>
          </p:cNvPr>
          <p:cNvSpPr>
            <a:spLocks noChangeShapeType="1"/>
          </p:cNvSpPr>
          <p:nvPr/>
        </p:nvSpPr>
        <p:spPr bwMode="auto">
          <a:xfrm>
            <a:off x="2181225" y="4144963"/>
            <a:ext cx="58261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6" name="Rectangle 409">
            <a:extLst>
              <a:ext uri="{FF2B5EF4-FFF2-40B4-BE49-F238E27FC236}">
                <a16:creationId xmlns:a16="http://schemas.microsoft.com/office/drawing/2014/main" id="{51C02D55-2DA6-4739-94A0-D9C406BEBEC8}"/>
              </a:ext>
            </a:extLst>
          </p:cNvPr>
          <p:cNvSpPr>
            <a:spLocks noChangeArrowheads="1"/>
          </p:cNvSpPr>
          <p:nvPr/>
        </p:nvSpPr>
        <p:spPr bwMode="auto">
          <a:xfrm>
            <a:off x="2214563"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7" name="Rectangle 410">
            <a:extLst>
              <a:ext uri="{FF2B5EF4-FFF2-40B4-BE49-F238E27FC236}">
                <a16:creationId xmlns:a16="http://schemas.microsoft.com/office/drawing/2014/main" id="{18A72150-233F-4B19-BFF0-037B6EB13FF1}"/>
              </a:ext>
            </a:extLst>
          </p:cNvPr>
          <p:cNvSpPr>
            <a:spLocks noChangeArrowheads="1"/>
          </p:cNvSpPr>
          <p:nvPr/>
        </p:nvSpPr>
        <p:spPr bwMode="auto">
          <a:xfrm>
            <a:off x="2325688" y="4171951"/>
            <a:ext cx="430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8" name="Line 411">
            <a:extLst>
              <a:ext uri="{FF2B5EF4-FFF2-40B4-BE49-F238E27FC236}">
                <a16:creationId xmlns:a16="http://schemas.microsoft.com/office/drawing/2014/main" id="{7843502C-E8AE-4C15-97D6-4922B4347669}"/>
              </a:ext>
            </a:extLst>
          </p:cNvPr>
          <p:cNvSpPr>
            <a:spLocks noChangeShapeType="1"/>
          </p:cNvSpPr>
          <p:nvPr/>
        </p:nvSpPr>
        <p:spPr bwMode="auto">
          <a:xfrm>
            <a:off x="2325688" y="4249738"/>
            <a:ext cx="3921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9" name="Rectangle 412">
            <a:extLst>
              <a:ext uri="{FF2B5EF4-FFF2-40B4-BE49-F238E27FC236}">
                <a16:creationId xmlns:a16="http://schemas.microsoft.com/office/drawing/2014/main" id="{68633A9B-4C9F-4AC4-8AD4-57E49E99AA5C}"/>
              </a:ext>
            </a:extLst>
          </p:cNvPr>
          <p:cNvSpPr>
            <a:spLocks noChangeArrowheads="1"/>
          </p:cNvSpPr>
          <p:nvPr/>
        </p:nvSpPr>
        <p:spPr bwMode="auto">
          <a:xfrm>
            <a:off x="2959100" y="3922713"/>
            <a:ext cx="652463"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0" name="Rectangle 413">
            <a:extLst>
              <a:ext uri="{FF2B5EF4-FFF2-40B4-BE49-F238E27FC236}">
                <a16:creationId xmlns:a16="http://schemas.microsoft.com/office/drawing/2014/main" id="{658F6A45-DCD7-48E4-9020-CBF1B4EAB5BB}"/>
              </a:ext>
            </a:extLst>
          </p:cNvPr>
          <p:cNvSpPr>
            <a:spLocks noChangeArrowheads="1"/>
          </p:cNvSpPr>
          <p:nvPr/>
        </p:nvSpPr>
        <p:spPr bwMode="auto">
          <a:xfrm>
            <a:off x="2959100" y="3922713"/>
            <a:ext cx="652463"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1" name="Rectangle 414">
            <a:extLst>
              <a:ext uri="{FF2B5EF4-FFF2-40B4-BE49-F238E27FC236}">
                <a16:creationId xmlns:a16="http://schemas.microsoft.com/office/drawing/2014/main" id="{5A60A31A-1C83-487D-8193-A44F961F4AA2}"/>
              </a:ext>
            </a:extLst>
          </p:cNvPr>
          <p:cNvSpPr>
            <a:spLocks noChangeArrowheads="1"/>
          </p:cNvSpPr>
          <p:nvPr/>
        </p:nvSpPr>
        <p:spPr bwMode="auto">
          <a:xfrm>
            <a:off x="2940050" y="3903663"/>
            <a:ext cx="33178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2" name="Rectangle 415">
            <a:extLst>
              <a:ext uri="{FF2B5EF4-FFF2-40B4-BE49-F238E27FC236}">
                <a16:creationId xmlns:a16="http://schemas.microsoft.com/office/drawing/2014/main" id="{9E54F609-14B2-45EF-92AC-3A43C2D62B96}"/>
              </a:ext>
            </a:extLst>
          </p:cNvPr>
          <p:cNvSpPr>
            <a:spLocks noChangeArrowheads="1"/>
          </p:cNvSpPr>
          <p:nvPr/>
        </p:nvSpPr>
        <p:spPr bwMode="auto">
          <a:xfrm>
            <a:off x="3271838" y="3903663"/>
            <a:ext cx="7938" cy="581025"/>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3" name="Rectangle 416">
            <a:extLst>
              <a:ext uri="{FF2B5EF4-FFF2-40B4-BE49-F238E27FC236}">
                <a16:creationId xmlns:a16="http://schemas.microsoft.com/office/drawing/2014/main" id="{4937C845-3B5C-43AF-AD2B-BB4CF53F52F9}"/>
              </a:ext>
            </a:extLst>
          </p:cNvPr>
          <p:cNvSpPr>
            <a:spLocks noChangeArrowheads="1"/>
          </p:cNvSpPr>
          <p:nvPr/>
        </p:nvSpPr>
        <p:spPr bwMode="auto">
          <a:xfrm>
            <a:off x="3279775" y="3903663"/>
            <a:ext cx="1270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4" name="Rectangle 417">
            <a:extLst>
              <a:ext uri="{FF2B5EF4-FFF2-40B4-BE49-F238E27FC236}">
                <a16:creationId xmlns:a16="http://schemas.microsoft.com/office/drawing/2014/main" id="{D1AE2C02-5F22-4E72-B0B2-F9FDA9BDECD9}"/>
              </a:ext>
            </a:extLst>
          </p:cNvPr>
          <p:cNvSpPr>
            <a:spLocks noChangeArrowheads="1"/>
          </p:cNvSpPr>
          <p:nvPr/>
        </p:nvSpPr>
        <p:spPr bwMode="auto">
          <a:xfrm>
            <a:off x="3292475" y="390366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5" name="Rectangle 418">
            <a:extLst>
              <a:ext uri="{FF2B5EF4-FFF2-40B4-BE49-F238E27FC236}">
                <a16:creationId xmlns:a16="http://schemas.microsoft.com/office/drawing/2014/main" id="{3FE7F1BA-90DF-414E-B152-CE4CFF15B9D6}"/>
              </a:ext>
            </a:extLst>
          </p:cNvPr>
          <p:cNvSpPr>
            <a:spLocks noChangeArrowheads="1"/>
          </p:cNvSpPr>
          <p:nvPr/>
        </p:nvSpPr>
        <p:spPr bwMode="auto">
          <a:xfrm>
            <a:off x="3298825" y="3903663"/>
            <a:ext cx="6350"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6" name="Rectangle 419">
            <a:extLst>
              <a:ext uri="{FF2B5EF4-FFF2-40B4-BE49-F238E27FC236}">
                <a16:creationId xmlns:a16="http://schemas.microsoft.com/office/drawing/2014/main" id="{92076E29-DECA-43BB-9DA0-F44922DC8249}"/>
              </a:ext>
            </a:extLst>
          </p:cNvPr>
          <p:cNvSpPr>
            <a:spLocks noChangeArrowheads="1"/>
          </p:cNvSpPr>
          <p:nvPr/>
        </p:nvSpPr>
        <p:spPr bwMode="auto">
          <a:xfrm>
            <a:off x="3305175" y="3903663"/>
            <a:ext cx="1270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7" name="Rectangle 420">
            <a:extLst>
              <a:ext uri="{FF2B5EF4-FFF2-40B4-BE49-F238E27FC236}">
                <a16:creationId xmlns:a16="http://schemas.microsoft.com/office/drawing/2014/main" id="{8BD3138D-A2DD-4077-9953-4184DFBDCFE3}"/>
              </a:ext>
            </a:extLst>
          </p:cNvPr>
          <p:cNvSpPr>
            <a:spLocks noChangeArrowheads="1"/>
          </p:cNvSpPr>
          <p:nvPr/>
        </p:nvSpPr>
        <p:spPr bwMode="auto">
          <a:xfrm>
            <a:off x="3317875" y="3903663"/>
            <a:ext cx="635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8" name="Rectangle 421">
            <a:extLst>
              <a:ext uri="{FF2B5EF4-FFF2-40B4-BE49-F238E27FC236}">
                <a16:creationId xmlns:a16="http://schemas.microsoft.com/office/drawing/2014/main" id="{F1857A66-9481-43EE-89E4-E2032D80DF66}"/>
              </a:ext>
            </a:extLst>
          </p:cNvPr>
          <p:cNvSpPr>
            <a:spLocks noChangeArrowheads="1"/>
          </p:cNvSpPr>
          <p:nvPr/>
        </p:nvSpPr>
        <p:spPr bwMode="auto">
          <a:xfrm>
            <a:off x="3324225" y="3903663"/>
            <a:ext cx="7938" cy="581025"/>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9" name="Rectangle 422">
            <a:extLst>
              <a:ext uri="{FF2B5EF4-FFF2-40B4-BE49-F238E27FC236}">
                <a16:creationId xmlns:a16="http://schemas.microsoft.com/office/drawing/2014/main" id="{0980CA75-67EC-41DB-AFEF-0DA94E171F1E}"/>
              </a:ext>
            </a:extLst>
          </p:cNvPr>
          <p:cNvSpPr>
            <a:spLocks noChangeArrowheads="1"/>
          </p:cNvSpPr>
          <p:nvPr/>
        </p:nvSpPr>
        <p:spPr bwMode="auto">
          <a:xfrm>
            <a:off x="3332163" y="390366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0" name="Rectangle 423">
            <a:extLst>
              <a:ext uri="{FF2B5EF4-FFF2-40B4-BE49-F238E27FC236}">
                <a16:creationId xmlns:a16="http://schemas.microsoft.com/office/drawing/2014/main" id="{EA420987-058F-4161-A970-25B8F3C49838}"/>
              </a:ext>
            </a:extLst>
          </p:cNvPr>
          <p:cNvSpPr>
            <a:spLocks noChangeArrowheads="1"/>
          </p:cNvSpPr>
          <p:nvPr/>
        </p:nvSpPr>
        <p:spPr bwMode="auto">
          <a:xfrm>
            <a:off x="3338513" y="390366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1" name="Rectangle 424">
            <a:extLst>
              <a:ext uri="{FF2B5EF4-FFF2-40B4-BE49-F238E27FC236}">
                <a16:creationId xmlns:a16="http://schemas.microsoft.com/office/drawing/2014/main" id="{23365521-C210-43A7-9D57-F7906DACEE1D}"/>
              </a:ext>
            </a:extLst>
          </p:cNvPr>
          <p:cNvSpPr>
            <a:spLocks noChangeArrowheads="1"/>
          </p:cNvSpPr>
          <p:nvPr/>
        </p:nvSpPr>
        <p:spPr bwMode="auto">
          <a:xfrm>
            <a:off x="3344863" y="390366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2" name="Rectangle 425">
            <a:extLst>
              <a:ext uri="{FF2B5EF4-FFF2-40B4-BE49-F238E27FC236}">
                <a16:creationId xmlns:a16="http://schemas.microsoft.com/office/drawing/2014/main" id="{4FFD3FF8-8E49-45C1-84BE-D958BF4D4232}"/>
              </a:ext>
            </a:extLst>
          </p:cNvPr>
          <p:cNvSpPr>
            <a:spLocks noChangeArrowheads="1"/>
          </p:cNvSpPr>
          <p:nvPr/>
        </p:nvSpPr>
        <p:spPr bwMode="auto">
          <a:xfrm>
            <a:off x="3357563" y="3903663"/>
            <a:ext cx="6350"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3" name="Rectangle 426">
            <a:extLst>
              <a:ext uri="{FF2B5EF4-FFF2-40B4-BE49-F238E27FC236}">
                <a16:creationId xmlns:a16="http://schemas.microsoft.com/office/drawing/2014/main" id="{E6EF5C8B-33A1-4E85-8D63-94B311FC33D5}"/>
              </a:ext>
            </a:extLst>
          </p:cNvPr>
          <p:cNvSpPr>
            <a:spLocks noChangeArrowheads="1"/>
          </p:cNvSpPr>
          <p:nvPr/>
        </p:nvSpPr>
        <p:spPr bwMode="auto">
          <a:xfrm>
            <a:off x="3363913" y="390366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4" name="Rectangle 427">
            <a:extLst>
              <a:ext uri="{FF2B5EF4-FFF2-40B4-BE49-F238E27FC236}">
                <a16:creationId xmlns:a16="http://schemas.microsoft.com/office/drawing/2014/main" id="{A5AB47B2-871F-4F07-B747-AFE1A7A6F481}"/>
              </a:ext>
            </a:extLst>
          </p:cNvPr>
          <p:cNvSpPr>
            <a:spLocks noChangeArrowheads="1"/>
          </p:cNvSpPr>
          <p:nvPr/>
        </p:nvSpPr>
        <p:spPr bwMode="auto">
          <a:xfrm>
            <a:off x="3370263" y="390366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5" name="Rectangle 428">
            <a:extLst>
              <a:ext uri="{FF2B5EF4-FFF2-40B4-BE49-F238E27FC236}">
                <a16:creationId xmlns:a16="http://schemas.microsoft.com/office/drawing/2014/main" id="{B523830A-6B46-4E46-BFB0-B02893ACFF35}"/>
              </a:ext>
            </a:extLst>
          </p:cNvPr>
          <p:cNvSpPr>
            <a:spLocks noChangeArrowheads="1"/>
          </p:cNvSpPr>
          <p:nvPr/>
        </p:nvSpPr>
        <p:spPr bwMode="auto">
          <a:xfrm>
            <a:off x="3376613" y="3903663"/>
            <a:ext cx="6350" cy="581025"/>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6" name="Rectangle 429">
            <a:extLst>
              <a:ext uri="{FF2B5EF4-FFF2-40B4-BE49-F238E27FC236}">
                <a16:creationId xmlns:a16="http://schemas.microsoft.com/office/drawing/2014/main" id="{85983946-9A47-406C-83D0-8B0690B24856}"/>
              </a:ext>
            </a:extLst>
          </p:cNvPr>
          <p:cNvSpPr>
            <a:spLocks noChangeArrowheads="1"/>
          </p:cNvSpPr>
          <p:nvPr/>
        </p:nvSpPr>
        <p:spPr bwMode="auto">
          <a:xfrm>
            <a:off x="3382963" y="3903663"/>
            <a:ext cx="7938" cy="581025"/>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7" name="Rectangle 430">
            <a:extLst>
              <a:ext uri="{FF2B5EF4-FFF2-40B4-BE49-F238E27FC236}">
                <a16:creationId xmlns:a16="http://schemas.microsoft.com/office/drawing/2014/main" id="{E606EDC4-1136-4477-8AD1-C66E6963CB6C}"/>
              </a:ext>
            </a:extLst>
          </p:cNvPr>
          <p:cNvSpPr>
            <a:spLocks noChangeArrowheads="1"/>
          </p:cNvSpPr>
          <p:nvPr/>
        </p:nvSpPr>
        <p:spPr bwMode="auto">
          <a:xfrm>
            <a:off x="3390900" y="390366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8" name="Rectangle 431">
            <a:extLst>
              <a:ext uri="{FF2B5EF4-FFF2-40B4-BE49-F238E27FC236}">
                <a16:creationId xmlns:a16="http://schemas.microsoft.com/office/drawing/2014/main" id="{8FF73EFB-47DE-4BEE-8B15-6A5062FAF3C5}"/>
              </a:ext>
            </a:extLst>
          </p:cNvPr>
          <p:cNvSpPr>
            <a:spLocks noChangeArrowheads="1"/>
          </p:cNvSpPr>
          <p:nvPr/>
        </p:nvSpPr>
        <p:spPr bwMode="auto">
          <a:xfrm>
            <a:off x="3397250" y="3903663"/>
            <a:ext cx="1270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9" name="Rectangle 432">
            <a:extLst>
              <a:ext uri="{FF2B5EF4-FFF2-40B4-BE49-F238E27FC236}">
                <a16:creationId xmlns:a16="http://schemas.microsoft.com/office/drawing/2014/main" id="{9DEF0199-E489-439B-8652-D81B97177A4B}"/>
              </a:ext>
            </a:extLst>
          </p:cNvPr>
          <p:cNvSpPr>
            <a:spLocks noChangeArrowheads="1"/>
          </p:cNvSpPr>
          <p:nvPr/>
        </p:nvSpPr>
        <p:spPr bwMode="auto">
          <a:xfrm>
            <a:off x="3409950" y="390366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0" name="Rectangle 433">
            <a:extLst>
              <a:ext uri="{FF2B5EF4-FFF2-40B4-BE49-F238E27FC236}">
                <a16:creationId xmlns:a16="http://schemas.microsoft.com/office/drawing/2014/main" id="{3A50C983-752F-4E9C-B673-63EB19D258D0}"/>
              </a:ext>
            </a:extLst>
          </p:cNvPr>
          <p:cNvSpPr>
            <a:spLocks noChangeArrowheads="1"/>
          </p:cNvSpPr>
          <p:nvPr/>
        </p:nvSpPr>
        <p:spPr bwMode="auto">
          <a:xfrm>
            <a:off x="3416300" y="390366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1" name="Rectangle 434">
            <a:extLst>
              <a:ext uri="{FF2B5EF4-FFF2-40B4-BE49-F238E27FC236}">
                <a16:creationId xmlns:a16="http://schemas.microsoft.com/office/drawing/2014/main" id="{561B8C04-43C1-4089-8897-85AEEC3B6E13}"/>
              </a:ext>
            </a:extLst>
          </p:cNvPr>
          <p:cNvSpPr>
            <a:spLocks noChangeArrowheads="1"/>
          </p:cNvSpPr>
          <p:nvPr/>
        </p:nvSpPr>
        <p:spPr bwMode="auto">
          <a:xfrm>
            <a:off x="3422650" y="3903663"/>
            <a:ext cx="6350"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2" name="Rectangle 435">
            <a:extLst>
              <a:ext uri="{FF2B5EF4-FFF2-40B4-BE49-F238E27FC236}">
                <a16:creationId xmlns:a16="http://schemas.microsoft.com/office/drawing/2014/main" id="{A4C6100B-F140-4FD7-8AE9-686F9B9D5AFB}"/>
              </a:ext>
            </a:extLst>
          </p:cNvPr>
          <p:cNvSpPr>
            <a:spLocks noChangeArrowheads="1"/>
          </p:cNvSpPr>
          <p:nvPr/>
        </p:nvSpPr>
        <p:spPr bwMode="auto">
          <a:xfrm>
            <a:off x="3429000" y="390366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3" name="Rectangle 436">
            <a:extLst>
              <a:ext uri="{FF2B5EF4-FFF2-40B4-BE49-F238E27FC236}">
                <a16:creationId xmlns:a16="http://schemas.microsoft.com/office/drawing/2014/main" id="{A752EC67-9E78-447B-ADDA-A2E7D8F148B6}"/>
              </a:ext>
            </a:extLst>
          </p:cNvPr>
          <p:cNvSpPr>
            <a:spLocks noChangeArrowheads="1"/>
          </p:cNvSpPr>
          <p:nvPr/>
        </p:nvSpPr>
        <p:spPr bwMode="auto">
          <a:xfrm>
            <a:off x="3435350" y="390366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4" name="Rectangle 437">
            <a:extLst>
              <a:ext uri="{FF2B5EF4-FFF2-40B4-BE49-F238E27FC236}">
                <a16:creationId xmlns:a16="http://schemas.microsoft.com/office/drawing/2014/main" id="{AEFFF815-5CE9-47E3-8D2D-EB2AAEDB3932}"/>
              </a:ext>
            </a:extLst>
          </p:cNvPr>
          <p:cNvSpPr>
            <a:spLocks noChangeArrowheads="1"/>
          </p:cNvSpPr>
          <p:nvPr/>
        </p:nvSpPr>
        <p:spPr bwMode="auto">
          <a:xfrm>
            <a:off x="3441700" y="3903663"/>
            <a:ext cx="7938" cy="581025"/>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5" name="Rectangle 438">
            <a:extLst>
              <a:ext uri="{FF2B5EF4-FFF2-40B4-BE49-F238E27FC236}">
                <a16:creationId xmlns:a16="http://schemas.microsoft.com/office/drawing/2014/main" id="{486EF250-1D21-4B09-99DF-8EBA13F7BFB9}"/>
              </a:ext>
            </a:extLst>
          </p:cNvPr>
          <p:cNvSpPr>
            <a:spLocks noChangeArrowheads="1"/>
          </p:cNvSpPr>
          <p:nvPr/>
        </p:nvSpPr>
        <p:spPr bwMode="auto">
          <a:xfrm>
            <a:off x="3449638" y="390366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6" name="Rectangle 439">
            <a:extLst>
              <a:ext uri="{FF2B5EF4-FFF2-40B4-BE49-F238E27FC236}">
                <a16:creationId xmlns:a16="http://schemas.microsoft.com/office/drawing/2014/main" id="{AF837A8B-8399-424C-8307-0158ADC88AE1}"/>
              </a:ext>
            </a:extLst>
          </p:cNvPr>
          <p:cNvSpPr>
            <a:spLocks noChangeArrowheads="1"/>
          </p:cNvSpPr>
          <p:nvPr/>
        </p:nvSpPr>
        <p:spPr bwMode="auto">
          <a:xfrm>
            <a:off x="3455988" y="3903663"/>
            <a:ext cx="6350" cy="581025"/>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7" name="Rectangle 440">
            <a:extLst>
              <a:ext uri="{FF2B5EF4-FFF2-40B4-BE49-F238E27FC236}">
                <a16:creationId xmlns:a16="http://schemas.microsoft.com/office/drawing/2014/main" id="{785E6298-72DB-4870-B82A-1F10F8E51F03}"/>
              </a:ext>
            </a:extLst>
          </p:cNvPr>
          <p:cNvSpPr>
            <a:spLocks noChangeArrowheads="1"/>
          </p:cNvSpPr>
          <p:nvPr/>
        </p:nvSpPr>
        <p:spPr bwMode="auto">
          <a:xfrm>
            <a:off x="3462338" y="390366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8" name="Rectangle 441">
            <a:extLst>
              <a:ext uri="{FF2B5EF4-FFF2-40B4-BE49-F238E27FC236}">
                <a16:creationId xmlns:a16="http://schemas.microsoft.com/office/drawing/2014/main" id="{8C65E60A-9EC3-4CDD-BC6D-2116ADE27DB5}"/>
              </a:ext>
            </a:extLst>
          </p:cNvPr>
          <p:cNvSpPr>
            <a:spLocks noChangeArrowheads="1"/>
          </p:cNvSpPr>
          <p:nvPr/>
        </p:nvSpPr>
        <p:spPr bwMode="auto">
          <a:xfrm>
            <a:off x="3468688" y="390366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9" name="Rectangle 442">
            <a:extLst>
              <a:ext uri="{FF2B5EF4-FFF2-40B4-BE49-F238E27FC236}">
                <a16:creationId xmlns:a16="http://schemas.microsoft.com/office/drawing/2014/main" id="{55CD3CE2-AF21-49FD-A12E-20AA6BCC2F15}"/>
              </a:ext>
            </a:extLst>
          </p:cNvPr>
          <p:cNvSpPr>
            <a:spLocks noChangeArrowheads="1"/>
          </p:cNvSpPr>
          <p:nvPr/>
        </p:nvSpPr>
        <p:spPr bwMode="auto">
          <a:xfrm>
            <a:off x="3475038" y="390366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0" name="Rectangle 443">
            <a:extLst>
              <a:ext uri="{FF2B5EF4-FFF2-40B4-BE49-F238E27FC236}">
                <a16:creationId xmlns:a16="http://schemas.microsoft.com/office/drawing/2014/main" id="{E60356CE-47E4-4735-A6F0-D9BC5E8B57B0}"/>
              </a:ext>
            </a:extLst>
          </p:cNvPr>
          <p:cNvSpPr>
            <a:spLocks noChangeArrowheads="1"/>
          </p:cNvSpPr>
          <p:nvPr/>
        </p:nvSpPr>
        <p:spPr bwMode="auto">
          <a:xfrm>
            <a:off x="3481388" y="3903663"/>
            <a:ext cx="6350" cy="581025"/>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1" name="Rectangle 444">
            <a:extLst>
              <a:ext uri="{FF2B5EF4-FFF2-40B4-BE49-F238E27FC236}">
                <a16:creationId xmlns:a16="http://schemas.microsoft.com/office/drawing/2014/main" id="{898085D4-97A8-4691-961F-E65B49F84634}"/>
              </a:ext>
            </a:extLst>
          </p:cNvPr>
          <p:cNvSpPr>
            <a:spLocks noChangeArrowheads="1"/>
          </p:cNvSpPr>
          <p:nvPr/>
        </p:nvSpPr>
        <p:spPr bwMode="auto">
          <a:xfrm>
            <a:off x="3487738" y="3903663"/>
            <a:ext cx="6350"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2" name="Rectangle 445">
            <a:extLst>
              <a:ext uri="{FF2B5EF4-FFF2-40B4-BE49-F238E27FC236}">
                <a16:creationId xmlns:a16="http://schemas.microsoft.com/office/drawing/2014/main" id="{88D8175A-C1F0-419A-BF9A-1CB8B1C1C79A}"/>
              </a:ext>
            </a:extLst>
          </p:cNvPr>
          <p:cNvSpPr>
            <a:spLocks noChangeArrowheads="1"/>
          </p:cNvSpPr>
          <p:nvPr/>
        </p:nvSpPr>
        <p:spPr bwMode="auto">
          <a:xfrm>
            <a:off x="3494088" y="390366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3" name="Rectangle 446">
            <a:extLst>
              <a:ext uri="{FF2B5EF4-FFF2-40B4-BE49-F238E27FC236}">
                <a16:creationId xmlns:a16="http://schemas.microsoft.com/office/drawing/2014/main" id="{CCDABD84-763B-4A8E-8F69-54D1A976F601}"/>
              </a:ext>
            </a:extLst>
          </p:cNvPr>
          <p:cNvSpPr>
            <a:spLocks noChangeArrowheads="1"/>
          </p:cNvSpPr>
          <p:nvPr/>
        </p:nvSpPr>
        <p:spPr bwMode="auto">
          <a:xfrm>
            <a:off x="3500438" y="3903663"/>
            <a:ext cx="7938" cy="581025"/>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4" name="Rectangle 447">
            <a:extLst>
              <a:ext uri="{FF2B5EF4-FFF2-40B4-BE49-F238E27FC236}">
                <a16:creationId xmlns:a16="http://schemas.microsoft.com/office/drawing/2014/main" id="{0DC580B2-17DC-4B69-B03A-E14A7F527098}"/>
              </a:ext>
            </a:extLst>
          </p:cNvPr>
          <p:cNvSpPr>
            <a:spLocks noChangeArrowheads="1"/>
          </p:cNvSpPr>
          <p:nvPr/>
        </p:nvSpPr>
        <p:spPr bwMode="auto">
          <a:xfrm>
            <a:off x="3508375" y="3903663"/>
            <a:ext cx="1270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5" name="Rectangle 448">
            <a:extLst>
              <a:ext uri="{FF2B5EF4-FFF2-40B4-BE49-F238E27FC236}">
                <a16:creationId xmlns:a16="http://schemas.microsoft.com/office/drawing/2014/main" id="{99881720-E531-455C-9DE0-A1C50D393437}"/>
              </a:ext>
            </a:extLst>
          </p:cNvPr>
          <p:cNvSpPr>
            <a:spLocks noChangeArrowheads="1"/>
          </p:cNvSpPr>
          <p:nvPr/>
        </p:nvSpPr>
        <p:spPr bwMode="auto">
          <a:xfrm>
            <a:off x="3521075" y="390366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6" name="Rectangle 449">
            <a:extLst>
              <a:ext uri="{FF2B5EF4-FFF2-40B4-BE49-F238E27FC236}">
                <a16:creationId xmlns:a16="http://schemas.microsoft.com/office/drawing/2014/main" id="{B76DEF98-BD6F-4918-A884-D2583E876619}"/>
              </a:ext>
            </a:extLst>
          </p:cNvPr>
          <p:cNvSpPr>
            <a:spLocks noChangeArrowheads="1"/>
          </p:cNvSpPr>
          <p:nvPr/>
        </p:nvSpPr>
        <p:spPr bwMode="auto">
          <a:xfrm>
            <a:off x="3527425" y="390366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7" name="Rectangle 450">
            <a:extLst>
              <a:ext uri="{FF2B5EF4-FFF2-40B4-BE49-F238E27FC236}">
                <a16:creationId xmlns:a16="http://schemas.microsoft.com/office/drawing/2014/main" id="{C45C8DE5-897D-4BE6-B416-B585A3C80475}"/>
              </a:ext>
            </a:extLst>
          </p:cNvPr>
          <p:cNvSpPr>
            <a:spLocks noChangeArrowheads="1"/>
          </p:cNvSpPr>
          <p:nvPr/>
        </p:nvSpPr>
        <p:spPr bwMode="auto">
          <a:xfrm>
            <a:off x="3540125" y="390366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8" name="Rectangle 451">
            <a:extLst>
              <a:ext uri="{FF2B5EF4-FFF2-40B4-BE49-F238E27FC236}">
                <a16:creationId xmlns:a16="http://schemas.microsoft.com/office/drawing/2014/main" id="{6A80E317-F12D-4D29-B1D2-0FC25B8FFA41}"/>
              </a:ext>
            </a:extLst>
          </p:cNvPr>
          <p:cNvSpPr>
            <a:spLocks noChangeArrowheads="1"/>
          </p:cNvSpPr>
          <p:nvPr/>
        </p:nvSpPr>
        <p:spPr bwMode="auto">
          <a:xfrm>
            <a:off x="3546475" y="390366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9" name="Rectangle 452">
            <a:extLst>
              <a:ext uri="{FF2B5EF4-FFF2-40B4-BE49-F238E27FC236}">
                <a16:creationId xmlns:a16="http://schemas.microsoft.com/office/drawing/2014/main" id="{289F104A-276F-4107-AB6D-A13A02B7A769}"/>
              </a:ext>
            </a:extLst>
          </p:cNvPr>
          <p:cNvSpPr>
            <a:spLocks noChangeArrowheads="1"/>
          </p:cNvSpPr>
          <p:nvPr/>
        </p:nvSpPr>
        <p:spPr bwMode="auto">
          <a:xfrm>
            <a:off x="3560763" y="390366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0" name="Rectangle 453">
            <a:extLst>
              <a:ext uri="{FF2B5EF4-FFF2-40B4-BE49-F238E27FC236}">
                <a16:creationId xmlns:a16="http://schemas.microsoft.com/office/drawing/2014/main" id="{3CA429BB-C75B-4DD5-BD79-541E26FF9DC3}"/>
              </a:ext>
            </a:extLst>
          </p:cNvPr>
          <p:cNvSpPr>
            <a:spLocks noChangeArrowheads="1"/>
          </p:cNvSpPr>
          <p:nvPr/>
        </p:nvSpPr>
        <p:spPr bwMode="auto">
          <a:xfrm>
            <a:off x="3567113" y="390366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1" name="Rectangle 454">
            <a:extLst>
              <a:ext uri="{FF2B5EF4-FFF2-40B4-BE49-F238E27FC236}">
                <a16:creationId xmlns:a16="http://schemas.microsoft.com/office/drawing/2014/main" id="{E331E21B-C0B5-4CE1-9268-6F6AEC3EF931}"/>
              </a:ext>
            </a:extLst>
          </p:cNvPr>
          <p:cNvSpPr>
            <a:spLocks noChangeArrowheads="1"/>
          </p:cNvSpPr>
          <p:nvPr/>
        </p:nvSpPr>
        <p:spPr bwMode="auto">
          <a:xfrm>
            <a:off x="3573463" y="3903663"/>
            <a:ext cx="1270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2" name="Rectangle 455">
            <a:extLst>
              <a:ext uri="{FF2B5EF4-FFF2-40B4-BE49-F238E27FC236}">
                <a16:creationId xmlns:a16="http://schemas.microsoft.com/office/drawing/2014/main" id="{841FB351-2CE4-4380-AFDB-FD9F5042ADC0}"/>
              </a:ext>
            </a:extLst>
          </p:cNvPr>
          <p:cNvSpPr>
            <a:spLocks noChangeArrowheads="1"/>
          </p:cNvSpPr>
          <p:nvPr/>
        </p:nvSpPr>
        <p:spPr bwMode="auto">
          <a:xfrm>
            <a:off x="3586163" y="3903663"/>
            <a:ext cx="6350" cy="58102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3" name="Rectangle 456">
            <a:extLst>
              <a:ext uri="{FF2B5EF4-FFF2-40B4-BE49-F238E27FC236}">
                <a16:creationId xmlns:a16="http://schemas.microsoft.com/office/drawing/2014/main" id="{E7B96142-2C8F-426D-88AF-ADB6655F48F4}"/>
              </a:ext>
            </a:extLst>
          </p:cNvPr>
          <p:cNvSpPr>
            <a:spLocks noChangeArrowheads="1"/>
          </p:cNvSpPr>
          <p:nvPr/>
        </p:nvSpPr>
        <p:spPr bwMode="auto">
          <a:xfrm>
            <a:off x="2940050" y="3903663"/>
            <a:ext cx="652463"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4" name="Rectangle 458">
            <a:extLst>
              <a:ext uri="{FF2B5EF4-FFF2-40B4-BE49-F238E27FC236}">
                <a16:creationId xmlns:a16="http://schemas.microsoft.com/office/drawing/2014/main" id="{32122D2B-4FE2-49C3-841C-A53EA0679B13}"/>
              </a:ext>
            </a:extLst>
          </p:cNvPr>
          <p:cNvSpPr>
            <a:spLocks noChangeArrowheads="1"/>
          </p:cNvSpPr>
          <p:nvPr/>
        </p:nvSpPr>
        <p:spPr bwMode="auto">
          <a:xfrm>
            <a:off x="3105944" y="3981451"/>
            <a:ext cx="3524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Boolean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55" name="Line 459">
            <a:extLst>
              <a:ext uri="{FF2B5EF4-FFF2-40B4-BE49-F238E27FC236}">
                <a16:creationId xmlns:a16="http://schemas.microsoft.com/office/drawing/2014/main" id="{8968F2EB-83B0-4C15-8003-42DD9D2EE21C}"/>
              </a:ext>
            </a:extLst>
          </p:cNvPr>
          <p:cNvSpPr>
            <a:spLocks noChangeShapeType="1"/>
          </p:cNvSpPr>
          <p:nvPr/>
        </p:nvSpPr>
        <p:spPr bwMode="auto">
          <a:xfrm>
            <a:off x="2940050" y="4144963"/>
            <a:ext cx="65246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6" name="Rectangle 460">
            <a:extLst>
              <a:ext uri="{FF2B5EF4-FFF2-40B4-BE49-F238E27FC236}">
                <a16:creationId xmlns:a16="http://schemas.microsoft.com/office/drawing/2014/main" id="{6439FC30-80D0-4184-911C-B3C46C00DBCA}"/>
              </a:ext>
            </a:extLst>
          </p:cNvPr>
          <p:cNvSpPr>
            <a:spLocks noChangeArrowheads="1"/>
          </p:cNvSpPr>
          <p:nvPr/>
        </p:nvSpPr>
        <p:spPr bwMode="auto">
          <a:xfrm>
            <a:off x="2971800"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7" name="Rectangle 461">
            <a:extLst>
              <a:ext uri="{FF2B5EF4-FFF2-40B4-BE49-F238E27FC236}">
                <a16:creationId xmlns:a16="http://schemas.microsoft.com/office/drawing/2014/main" id="{0E08121C-BD09-410B-B403-AFC11B26D571}"/>
              </a:ext>
            </a:extLst>
          </p:cNvPr>
          <p:cNvSpPr>
            <a:spLocks noChangeArrowheads="1"/>
          </p:cNvSpPr>
          <p:nvPr/>
        </p:nvSpPr>
        <p:spPr bwMode="auto">
          <a:xfrm>
            <a:off x="3082925" y="4171951"/>
            <a:ext cx="5159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58" name="Line 462">
            <a:extLst>
              <a:ext uri="{FF2B5EF4-FFF2-40B4-BE49-F238E27FC236}">
                <a16:creationId xmlns:a16="http://schemas.microsoft.com/office/drawing/2014/main" id="{082FE215-326D-4F7B-8644-EE094017612F}"/>
              </a:ext>
            </a:extLst>
          </p:cNvPr>
          <p:cNvSpPr>
            <a:spLocks noChangeShapeType="1"/>
          </p:cNvSpPr>
          <p:nvPr/>
        </p:nvSpPr>
        <p:spPr bwMode="auto">
          <a:xfrm>
            <a:off x="3082925" y="4249738"/>
            <a:ext cx="48418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9" name="Rectangle 463">
            <a:extLst>
              <a:ext uri="{FF2B5EF4-FFF2-40B4-BE49-F238E27FC236}">
                <a16:creationId xmlns:a16="http://schemas.microsoft.com/office/drawing/2014/main" id="{0D758859-EC58-4E4A-9C27-28EC54A464DC}"/>
              </a:ext>
            </a:extLst>
          </p:cNvPr>
          <p:cNvSpPr>
            <a:spLocks noChangeArrowheads="1"/>
          </p:cNvSpPr>
          <p:nvPr/>
        </p:nvSpPr>
        <p:spPr bwMode="auto">
          <a:xfrm>
            <a:off x="3768725" y="3922713"/>
            <a:ext cx="581025"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0" name="Rectangle 464">
            <a:extLst>
              <a:ext uri="{FF2B5EF4-FFF2-40B4-BE49-F238E27FC236}">
                <a16:creationId xmlns:a16="http://schemas.microsoft.com/office/drawing/2014/main" id="{E5462F48-A3A2-4666-B92C-CC34F0331877}"/>
              </a:ext>
            </a:extLst>
          </p:cNvPr>
          <p:cNvSpPr>
            <a:spLocks noChangeArrowheads="1"/>
          </p:cNvSpPr>
          <p:nvPr/>
        </p:nvSpPr>
        <p:spPr bwMode="auto">
          <a:xfrm>
            <a:off x="3768725" y="3922713"/>
            <a:ext cx="581025"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1" name="Rectangle 465">
            <a:extLst>
              <a:ext uri="{FF2B5EF4-FFF2-40B4-BE49-F238E27FC236}">
                <a16:creationId xmlns:a16="http://schemas.microsoft.com/office/drawing/2014/main" id="{7C1F8B80-79D2-4D8A-B268-8F8640505F26}"/>
              </a:ext>
            </a:extLst>
          </p:cNvPr>
          <p:cNvSpPr>
            <a:spLocks noChangeArrowheads="1"/>
          </p:cNvSpPr>
          <p:nvPr/>
        </p:nvSpPr>
        <p:spPr bwMode="auto">
          <a:xfrm>
            <a:off x="3749675" y="3903663"/>
            <a:ext cx="30003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2" name="Rectangle 466">
            <a:extLst>
              <a:ext uri="{FF2B5EF4-FFF2-40B4-BE49-F238E27FC236}">
                <a16:creationId xmlns:a16="http://schemas.microsoft.com/office/drawing/2014/main" id="{0A5D5C77-C0B1-4061-A104-8C6D4D63A440}"/>
              </a:ext>
            </a:extLst>
          </p:cNvPr>
          <p:cNvSpPr>
            <a:spLocks noChangeArrowheads="1"/>
          </p:cNvSpPr>
          <p:nvPr/>
        </p:nvSpPr>
        <p:spPr bwMode="auto">
          <a:xfrm>
            <a:off x="4049713" y="3903663"/>
            <a:ext cx="6350" cy="581025"/>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3" name="Rectangle 467">
            <a:extLst>
              <a:ext uri="{FF2B5EF4-FFF2-40B4-BE49-F238E27FC236}">
                <a16:creationId xmlns:a16="http://schemas.microsoft.com/office/drawing/2014/main" id="{0F0C679C-3F02-4DA0-97CE-10A2F1E027FA}"/>
              </a:ext>
            </a:extLst>
          </p:cNvPr>
          <p:cNvSpPr>
            <a:spLocks noChangeArrowheads="1"/>
          </p:cNvSpPr>
          <p:nvPr/>
        </p:nvSpPr>
        <p:spPr bwMode="auto">
          <a:xfrm>
            <a:off x="4056063" y="3903663"/>
            <a:ext cx="635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4" name="Rectangle 468">
            <a:extLst>
              <a:ext uri="{FF2B5EF4-FFF2-40B4-BE49-F238E27FC236}">
                <a16:creationId xmlns:a16="http://schemas.microsoft.com/office/drawing/2014/main" id="{39EEB8F9-5960-4F39-B61E-EB9A0E728B15}"/>
              </a:ext>
            </a:extLst>
          </p:cNvPr>
          <p:cNvSpPr>
            <a:spLocks noChangeArrowheads="1"/>
          </p:cNvSpPr>
          <p:nvPr/>
        </p:nvSpPr>
        <p:spPr bwMode="auto">
          <a:xfrm>
            <a:off x="4062413" y="390366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5" name="Rectangle 469">
            <a:extLst>
              <a:ext uri="{FF2B5EF4-FFF2-40B4-BE49-F238E27FC236}">
                <a16:creationId xmlns:a16="http://schemas.microsoft.com/office/drawing/2014/main" id="{7F9E50F5-E341-4A5E-B11E-1C3A15C211D7}"/>
              </a:ext>
            </a:extLst>
          </p:cNvPr>
          <p:cNvSpPr>
            <a:spLocks noChangeArrowheads="1"/>
          </p:cNvSpPr>
          <p:nvPr/>
        </p:nvSpPr>
        <p:spPr bwMode="auto">
          <a:xfrm>
            <a:off x="4068763" y="3903663"/>
            <a:ext cx="7938"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6" name="Rectangle 470">
            <a:extLst>
              <a:ext uri="{FF2B5EF4-FFF2-40B4-BE49-F238E27FC236}">
                <a16:creationId xmlns:a16="http://schemas.microsoft.com/office/drawing/2014/main" id="{85ED078F-97E9-4677-BFDA-F3B7EB67AFC7}"/>
              </a:ext>
            </a:extLst>
          </p:cNvPr>
          <p:cNvSpPr>
            <a:spLocks noChangeArrowheads="1"/>
          </p:cNvSpPr>
          <p:nvPr/>
        </p:nvSpPr>
        <p:spPr bwMode="auto">
          <a:xfrm>
            <a:off x="4076700" y="3903663"/>
            <a:ext cx="635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7" name="Rectangle 471">
            <a:extLst>
              <a:ext uri="{FF2B5EF4-FFF2-40B4-BE49-F238E27FC236}">
                <a16:creationId xmlns:a16="http://schemas.microsoft.com/office/drawing/2014/main" id="{1D7FBEA5-FE85-471B-AF1B-DDD1630161E3}"/>
              </a:ext>
            </a:extLst>
          </p:cNvPr>
          <p:cNvSpPr>
            <a:spLocks noChangeArrowheads="1"/>
          </p:cNvSpPr>
          <p:nvPr/>
        </p:nvSpPr>
        <p:spPr bwMode="auto">
          <a:xfrm>
            <a:off x="4083050" y="3903663"/>
            <a:ext cx="1270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8" name="Rectangle 472">
            <a:extLst>
              <a:ext uri="{FF2B5EF4-FFF2-40B4-BE49-F238E27FC236}">
                <a16:creationId xmlns:a16="http://schemas.microsoft.com/office/drawing/2014/main" id="{2D5857F0-98CF-47BF-8A41-F5ABF21C61B7}"/>
              </a:ext>
            </a:extLst>
          </p:cNvPr>
          <p:cNvSpPr>
            <a:spLocks noChangeArrowheads="1"/>
          </p:cNvSpPr>
          <p:nvPr/>
        </p:nvSpPr>
        <p:spPr bwMode="auto">
          <a:xfrm>
            <a:off x="4095750" y="390366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9" name="Rectangle 473">
            <a:extLst>
              <a:ext uri="{FF2B5EF4-FFF2-40B4-BE49-F238E27FC236}">
                <a16:creationId xmlns:a16="http://schemas.microsoft.com/office/drawing/2014/main" id="{D6D4B88F-E775-4852-987C-FA1C5E0B86E0}"/>
              </a:ext>
            </a:extLst>
          </p:cNvPr>
          <p:cNvSpPr>
            <a:spLocks noChangeArrowheads="1"/>
          </p:cNvSpPr>
          <p:nvPr/>
        </p:nvSpPr>
        <p:spPr bwMode="auto">
          <a:xfrm>
            <a:off x="4102100" y="390366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0" name="Rectangle 474">
            <a:extLst>
              <a:ext uri="{FF2B5EF4-FFF2-40B4-BE49-F238E27FC236}">
                <a16:creationId xmlns:a16="http://schemas.microsoft.com/office/drawing/2014/main" id="{F4B37C48-9368-4564-8BF4-4998F374E0A5}"/>
              </a:ext>
            </a:extLst>
          </p:cNvPr>
          <p:cNvSpPr>
            <a:spLocks noChangeArrowheads="1"/>
          </p:cNvSpPr>
          <p:nvPr/>
        </p:nvSpPr>
        <p:spPr bwMode="auto">
          <a:xfrm>
            <a:off x="4108450" y="390366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1" name="Rectangle 475">
            <a:extLst>
              <a:ext uri="{FF2B5EF4-FFF2-40B4-BE49-F238E27FC236}">
                <a16:creationId xmlns:a16="http://schemas.microsoft.com/office/drawing/2014/main" id="{AAFC6AB1-0818-47A0-8C7F-2C86BE67E213}"/>
              </a:ext>
            </a:extLst>
          </p:cNvPr>
          <p:cNvSpPr>
            <a:spLocks noChangeArrowheads="1"/>
          </p:cNvSpPr>
          <p:nvPr/>
        </p:nvSpPr>
        <p:spPr bwMode="auto">
          <a:xfrm>
            <a:off x="4121150" y="3903663"/>
            <a:ext cx="7938"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2" name="Rectangle 476">
            <a:extLst>
              <a:ext uri="{FF2B5EF4-FFF2-40B4-BE49-F238E27FC236}">
                <a16:creationId xmlns:a16="http://schemas.microsoft.com/office/drawing/2014/main" id="{FF45EF41-4CFB-421D-9473-45BA26A9DAC0}"/>
              </a:ext>
            </a:extLst>
          </p:cNvPr>
          <p:cNvSpPr>
            <a:spLocks noChangeArrowheads="1"/>
          </p:cNvSpPr>
          <p:nvPr/>
        </p:nvSpPr>
        <p:spPr bwMode="auto">
          <a:xfrm>
            <a:off x="4129088" y="390366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3" name="Rectangle 477">
            <a:extLst>
              <a:ext uri="{FF2B5EF4-FFF2-40B4-BE49-F238E27FC236}">
                <a16:creationId xmlns:a16="http://schemas.microsoft.com/office/drawing/2014/main" id="{3265C624-89A8-4817-A45A-9AE5FCF5C5AA}"/>
              </a:ext>
            </a:extLst>
          </p:cNvPr>
          <p:cNvSpPr>
            <a:spLocks noChangeArrowheads="1"/>
          </p:cNvSpPr>
          <p:nvPr/>
        </p:nvSpPr>
        <p:spPr bwMode="auto">
          <a:xfrm>
            <a:off x="4135438" y="390366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4" name="Rectangle 478">
            <a:extLst>
              <a:ext uri="{FF2B5EF4-FFF2-40B4-BE49-F238E27FC236}">
                <a16:creationId xmlns:a16="http://schemas.microsoft.com/office/drawing/2014/main" id="{4840948E-400C-4AEF-B856-8850415ED634}"/>
              </a:ext>
            </a:extLst>
          </p:cNvPr>
          <p:cNvSpPr>
            <a:spLocks noChangeArrowheads="1"/>
          </p:cNvSpPr>
          <p:nvPr/>
        </p:nvSpPr>
        <p:spPr bwMode="auto">
          <a:xfrm>
            <a:off x="4141788" y="3903663"/>
            <a:ext cx="6350" cy="581025"/>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5" name="Rectangle 479">
            <a:extLst>
              <a:ext uri="{FF2B5EF4-FFF2-40B4-BE49-F238E27FC236}">
                <a16:creationId xmlns:a16="http://schemas.microsoft.com/office/drawing/2014/main" id="{9EDEB0BE-C8AC-4DB0-AF1B-AC381628E314}"/>
              </a:ext>
            </a:extLst>
          </p:cNvPr>
          <p:cNvSpPr>
            <a:spLocks noChangeArrowheads="1"/>
          </p:cNvSpPr>
          <p:nvPr/>
        </p:nvSpPr>
        <p:spPr bwMode="auto">
          <a:xfrm>
            <a:off x="4148138" y="390366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6" name="Rectangle 480">
            <a:extLst>
              <a:ext uri="{FF2B5EF4-FFF2-40B4-BE49-F238E27FC236}">
                <a16:creationId xmlns:a16="http://schemas.microsoft.com/office/drawing/2014/main" id="{1B2D0A52-8A8F-419E-9E19-2BAF007E7AF8}"/>
              </a:ext>
            </a:extLst>
          </p:cNvPr>
          <p:cNvSpPr>
            <a:spLocks noChangeArrowheads="1"/>
          </p:cNvSpPr>
          <p:nvPr/>
        </p:nvSpPr>
        <p:spPr bwMode="auto">
          <a:xfrm>
            <a:off x="4154488" y="3903663"/>
            <a:ext cx="6350" cy="581025"/>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7" name="Rectangle 481">
            <a:extLst>
              <a:ext uri="{FF2B5EF4-FFF2-40B4-BE49-F238E27FC236}">
                <a16:creationId xmlns:a16="http://schemas.microsoft.com/office/drawing/2014/main" id="{E7356B9A-E005-481C-A7FF-17EAC4D0FB95}"/>
              </a:ext>
            </a:extLst>
          </p:cNvPr>
          <p:cNvSpPr>
            <a:spLocks noChangeArrowheads="1"/>
          </p:cNvSpPr>
          <p:nvPr/>
        </p:nvSpPr>
        <p:spPr bwMode="auto">
          <a:xfrm>
            <a:off x="4160838" y="3903663"/>
            <a:ext cx="635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8" name="Rectangle 482">
            <a:extLst>
              <a:ext uri="{FF2B5EF4-FFF2-40B4-BE49-F238E27FC236}">
                <a16:creationId xmlns:a16="http://schemas.microsoft.com/office/drawing/2014/main" id="{DD6B0E95-0DBF-456D-9A18-17C336B17D8E}"/>
              </a:ext>
            </a:extLst>
          </p:cNvPr>
          <p:cNvSpPr>
            <a:spLocks noChangeArrowheads="1"/>
          </p:cNvSpPr>
          <p:nvPr/>
        </p:nvSpPr>
        <p:spPr bwMode="auto">
          <a:xfrm>
            <a:off x="4167188" y="390366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9" name="Rectangle 483">
            <a:extLst>
              <a:ext uri="{FF2B5EF4-FFF2-40B4-BE49-F238E27FC236}">
                <a16:creationId xmlns:a16="http://schemas.microsoft.com/office/drawing/2014/main" id="{78D3BA7F-D399-4AF7-ADCB-97E21FC69E3C}"/>
              </a:ext>
            </a:extLst>
          </p:cNvPr>
          <p:cNvSpPr>
            <a:spLocks noChangeArrowheads="1"/>
          </p:cNvSpPr>
          <p:nvPr/>
        </p:nvSpPr>
        <p:spPr bwMode="auto">
          <a:xfrm>
            <a:off x="4173538" y="390366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0" name="Rectangle 484">
            <a:extLst>
              <a:ext uri="{FF2B5EF4-FFF2-40B4-BE49-F238E27FC236}">
                <a16:creationId xmlns:a16="http://schemas.microsoft.com/office/drawing/2014/main" id="{5BC99AFF-C6D9-4A20-99CA-2FCD03B1C0FB}"/>
              </a:ext>
            </a:extLst>
          </p:cNvPr>
          <p:cNvSpPr>
            <a:spLocks noChangeArrowheads="1"/>
          </p:cNvSpPr>
          <p:nvPr/>
        </p:nvSpPr>
        <p:spPr bwMode="auto">
          <a:xfrm>
            <a:off x="4179888" y="3903663"/>
            <a:ext cx="7938"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1" name="Rectangle 485">
            <a:extLst>
              <a:ext uri="{FF2B5EF4-FFF2-40B4-BE49-F238E27FC236}">
                <a16:creationId xmlns:a16="http://schemas.microsoft.com/office/drawing/2014/main" id="{9E01BD6B-4D94-4356-AEC1-5BEC203DCD04}"/>
              </a:ext>
            </a:extLst>
          </p:cNvPr>
          <p:cNvSpPr>
            <a:spLocks noChangeArrowheads="1"/>
          </p:cNvSpPr>
          <p:nvPr/>
        </p:nvSpPr>
        <p:spPr bwMode="auto">
          <a:xfrm>
            <a:off x="4187825" y="390366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2" name="Rectangle 486">
            <a:extLst>
              <a:ext uri="{FF2B5EF4-FFF2-40B4-BE49-F238E27FC236}">
                <a16:creationId xmlns:a16="http://schemas.microsoft.com/office/drawing/2014/main" id="{2636DE64-1504-41AB-9987-9137138ADA08}"/>
              </a:ext>
            </a:extLst>
          </p:cNvPr>
          <p:cNvSpPr>
            <a:spLocks noChangeArrowheads="1"/>
          </p:cNvSpPr>
          <p:nvPr/>
        </p:nvSpPr>
        <p:spPr bwMode="auto">
          <a:xfrm>
            <a:off x="4194175" y="390366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3" name="Rectangle 487">
            <a:extLst>
              <a:ext uri="{FF2B5EF4-FFF2-40B4-BE49-F238E27FC236}">
                <a16:creationId xmlns:a16="http://schemas.microsoft.com/office/drawing/2014/main" id="{E0F101DD-2460-40D7-BC37-11429FF29C4C}"/>
              </a:ext>
            </a:extLst>
          </p:cNvPr>
          <p:cNvSpPr>
            <a:spLocks noChangeArrowheads="1"/>
          </p:cNvSpPr>
          <p:nvPr/>
        </p:nvSpPr>
        <p:spPr bwMode="auto">
          <a:xfrm>
            <a:off x="4200525" y="390366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4" name="Rectangle 488">
            <a:extLst>
              <a:ext uri="{FF2B5EF4-FFF2-40B4-BE49-F238E27FC236}">
                <a16:creationId xmlns:a16="http://schemas.microsoft.com/office/drawing/2014/main" id="{DE41A31F-027E-4C84-BCE7-F5C2D68A57AF}"/>
              </a:ext>
            </a:extLst>
          </p:cNvPr>
          <p:cNvSpPr>
            <a:spLocks noChangeArrowheads="1"/>
          </p:cNvSpPr>
          <p:nvPr/>
        </p:nvSpPr>
        <p:spPr bwMode="auto">
          <a:xfrm>
            <a:off x="4206875" y="3903663"/>
            <a:ext cx="6350" cy="581025"/>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5" name="Rectangle 489">
            <a:extLst>
              <a:ext uri="{FF2B5EF4-FFF2-40B4-BE49-F238E27FC236}">
                <a16:creationId xmlns:a16="http://schemas.microsoft.com/office/drawing/2014/main" id="{05338633-61A3-462A-B6F7-A1C5CCAB11BC}"/>
              </a:ext>
            </a:extLst>
          </p:cNvPr>
          <p:cNvSpPr>
            <a:spLocks noChangeArrowheads="1"/>
          </p:cNvSpPr>
          <p:nvPr/>
        </p:nvSpPr>
        <p:spPr bwMode="auto">
          <a:xfrm>
            <a:off x="4213225" y="390366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6" name="Rectangle 490">
            <a:extLst>
              <a:ext uri="{FF2B5EF4-FFF2-40B4-BE49-F238E27FC236}">
                <a16:creationId xmlns:a16="http://schemas.microsoft.com/office/drawing/2014/main" id="{0587AEF2-7727-448A-B09E-40519A2E071E}"/>
              </a:ext>
            </a:extLst>
          </p:cNvPr>
          <p:cNvSpPr>
            <a:spLocks noChangeArrowheads="1"/>
          </p:cNvSpPr>
          <p:nvPr/>
        </p:nvSpPr>
        <p:spPr bwMode="auto">
          <a:xfrm>
            <a:off x="4219575" y="390366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7" name="Rectangle 491">
            <a:extLst>
              <a:ext uri="{FF2B5EF4-FFF2-40B4-BE49-F238E27FC236}">
                <a16:creationId xmlns:a16="http://schemas.microsoft.com/office/drawing/2014/main" id="{A4E85F23-5DF8-472F-9F1C-3FEC7847E170}"/>
              </a:ext>
            </a:extLst>
          </p:cNvPr>
          <p:cNvSpPr>
            <a:spLocks noChangeArrowheads="1"/>
          </p:cNvSpPr>
          <p:nvPr/>
        </p:nvSpPr>
        <p:spPr bwMode="auto">
          <a:xfrm>
            <a:off x="4225925" y="390366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8" name="Rectangle 492">
            <a:extLst>
              <a:ext uri="{FF2B5EF4-FFF2-40B4-BE49-F238E27FC236}">
                <a16:creationId xmlns:a16="http://schemas.microsoft.com/office/drawing/2014/main" id="{6B56D2CA-882E-4A94-B958-0A25CEFE905A}"/>
              </a:ext>
            </a:extLst>
          </p:cNvPr>
          <p:cNvSpPr>
            <a:spLocks noChangeArrowheads="1"/>
          </p:cNvSpPr>
          <p:nvPr/>
        </p:nvSpPr>
        <p:spPr bwMode="auto">
          <a:xfrm>
            <a:off x="4232275" y="3903663"/>
            <a:ext cx="14288"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9" name="Rectangle 493">
            <a:extLst>
              <a:ext uri="{FF2B5EF4-FFF2-40B4-BE49-F238E27FC236}">
                <a16:creationId xmlns:a16="http://schemas.microsoft.com/office/drawing/2014/main" id="{C34E1914-CA7B-4A03-AED7-A747F4585678}"/>
              </a:ext>
            </a:extLst>
          </p:cNvPr>
          <p:cNvSpPr>
            <a:spLocks noChangeArrowheads="1"/>
          </p:cNvSpPr>
          <p:nvPr/>
        </p:nvSpPr>
        <p:spPr bwMode="auto">
          <a:xfrm>
            <a:off x="4246563" y="390366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0" name="Rectangle 494">
            <a:extLst>
              <a:ext uri="{FF2B5EF4-FFF2-40B4-BE49-F238E27FC236}">
                <a16:creationId xmlns:a16="http://schemas.microsoft.com/office/drawing/2014/main" id="{C7EF1A98-1367-412E-B1C2-8599D44683C4}"/>
              </a:ext>
            </a:extLst>
          </p:cNvPr>
          <p:cNvSpPr>
            <a:spLocks noChangeArrowheads="1"/>
          </p:cNvSpPr>
          <p:nvPr/>
        </p:nvSpPr>
        <p:spPr bwMode="auto">
          <a:xfrm>
            <a:off x="4252913" y="3903663"/>
            <a:ext cx="6350" cy="581025"/>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1" name="Rectangle 495">
            <a:extLst>
              <a:ext uri="{FF2B5EF4-FFF2-40B4-BE49-F238E27FC236}">
                <a16:creationId xmlns:a16="http://schemas.microsoft.com/office/drawing/2014/main" id="{866D191F-34DA-4748-9B78-E121FC3BDC1B}"/>
              </a:ext>
            </a:extLst>
          </p:cNvPr>
          <p:cNvSpPr>
            <a:spLocks noChangeArrowheads="1"/>
          </p:cNvSpPr>
          <p:nvPr/>
        </p:nvSpPr>
        <p:spPr bwMode="auto">
          <a:xfrm>
            <a:off x="4259263" y="3903663"/>
            <a:ext cx="635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2" name="Rectangle 496">
            <a:extLst>
              <a:ext uri="{FF2B5EF4-FFF2-40B4-BE49-F238E27FC236}">
                <a16:creationId xmlns:a16="http://schemas.microsoft.com/office/drawing/2014/main" id="{E6FCDA39-C35B-4BC8-9210-A011405CA7A5}"/>
              </a:ext>
            </a:extLst>
          </p:cNvPr>
          <p:cNvSpPr>
            <a:spLocks noChangeArrowheads="1"/>
          </p:cNvSpPr>
          <p:nvPr/>
        </p:nvSpPr>
        <p:spPr bwMode="auto">
          <a:xfrm>
            <a:off x="4265613" y="390366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3" name="Rectangle 497">
            <a:extLst>
              <a:ext uri="{FF2B5EF4-FFF2-40B4-BE49-F238E27FC236}">
                <a16:creationId xmlns:a16="http://schemas.microsoft.com/office/drawing/2014/main" id="{C1093B32-2D67-4EF0-AB39-7E41BCED242A}"/>
              </a:ext>
            </a:extLst>
          </p:cNvPr>
          <p:cNvSpPr>
            <a:spLocks noChangeArrowheads="1"/>
          </p:cNvSpPr>
          <p:nvPr/>
        </p:nvSpPr>
        <p:spPr bwMode="auto">
          <a:xfrm>
            <a:off x="4271963" y="390366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4" name="Rectangle 498">
            <a:extLst>
              <a:ext uri="{FF2B5EF4-FFF2-40B4-BE49-F238E27FC236}">
                <a16:creationId xmlns:a16="http://schemas.microsoft.com/office/drawing/2014/main" id="{1CEBC967-4063-4295-88A4-AC15552BA3D5}"/>
              </a:ext>
            </a:extLst>
          </p:cNvPr>
          <p:cNvSpPr>
            <a:spLocks noChangeArrowheads="1"/>
          </p:cNvSpPr>
          <p:nvPr/>
        </p:nvSpPr>
        <p:spPr bwMode="auto">
          <a:xfrm>
            <a:off x="4284663" y="390366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5" name="Rectangle 499">
            <a:extLst>
              <a:ext uri="{FF2B5EF4-FFF2-40B4-BE49-F238E27FC236}">
                <a16:creationId xmlns:a16="http://schemas.microsoft.com/office/drawing/2014/main" id="{9B978FE4-9A3E-473C-8C97-FB87D0E2493A}"/>
              </a:ext>
            </a:extLst>
          </p:cNvPr>
          <p:cNvSpPr>
            <a:spLocks noChangeArrowheads="1"/>
          </p:cNvSpPr>
          <p:nvPr/>
        </p:nvSpPr>
        <p:spPr bwMode="auto">
          <a:xfrm>
            <a:off x="4291013" y="390366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6" name="Rectangle 500">
            <a:extLst>
              <a:ext uri="{FF2B5EF4-FFF2-40B4-BE49-F238E27FC236}">
                <a16:creationId xmlns:a16="http://schemas.microsoft.com/office/drawing/2014/main" id="{B29FAE49-B625-488D-ACB0-007F15488A5F}"/>
              </a:ext>
            </a:extLst>
          </p:cNvPr>
          <p:cNvSpPr>
            <a:spLocks noChangeArrowheads="1"/>
          </p:cNvSpPr>
          <p:nvPr/>
        </p:nvSpPr>
        <p:spPr bwMode="auto">
          <a:xfrm>
            <a:off x="4305300" y="390366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7" name="Rectangle 501">
            <a:extLst>
              <a:ext uri="{FF2B5EF4-FFF2-40B4-BE49-F238E27FC236}">
                <a16:creationId xmlns:a16="http://schemas.microsoft.com/office/drawing/2014/main" id="{3F54A556-185C-438C-93DF-AD4E1BDBA190}"/>
              </a:ext>
            </a:extLst>
          </p:cNvPr>
          <p:cNvSpPr>
            <a:spLocks noChangeArrowheads="1"/>
          </p:cNvSpPr>
          <p:nvPr/>
        </p:nvSpPr>
        <p:spPr bwMode="auto">
          <a:xfrm>
            <a:off x="4311650" y="390366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8" name="Rectangle 502">
            <a:extLst>
              <a:ext uri="{FF2B5EF4-FFF2-40B4-BE49-F238E27FC236}">
                <a16:creationId xmlns:a16="http://schemas.microsoft.com/office/drawing/2014/main" id="{3BBFC0D1-C7DB-4FC8-9239-2B66B223819B}"/>
              </a:ext>
            </a:extLst>
          </p:cNvPr>
          <p:cNvSpPr>
            <a:spLocks noChangeArrowheads="1"/>
          </p:cNvSpPr>
          <p:nvPr/>
        </p:nvSpPr>
        <p:spPr bwMode="auto">
          <a:xfrm>
            <a:off x="4318000" y="3903663"/>
            <a:ext cx="635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9" name="Rectangle 503">
            <a:extLst>
              <a:ext uri="{FF2B5EF4-FFF2-40B4-BE49-F238E27FC236}">
                <a16:creationId xmlns:a16="http://schemas.microsoft.com/office/drawing/2014/main" id="{20811320-8A8E-4F2F-8807-6A41D06D8324}"/>
              </a:ext>
            </a:extLst>
          </p:cNvPr>
          <p:cNvSpPr>
            <a:spLocks noChangeArrowheads="1"/>
          </p:cNvSpPr>
          <p:nvPr/>
        </p:nvSpPr>
        <p:spPr bwMode="auto">
          <a:xfrm>
            <a:off x="4324350" y="3903663"/>
            <a:ext cx="6350" cy="581025"/>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0" name="Rectangle 504">
            <a:extLst>
              <a:ext uri="{FF2B5EF4-FFF2-40B4-BE49-F238E27FC236}">
                <a16:creationId xmlns:a16="http://schemas.microsoft.com/office/drawing/2014/main" id="{37F635FC-DDC4-470C-804A-7DF15ACF4EC4}"/>
              </a:ext>
            </a:extLst>
          </p:cNvPr>
          <p:cNvSpPr>
            <a:spLocks noChangeArrowheads="1"/>
          </p:cNvSpPr>
          <p:nvPr/>
        </p:nvSpPr>
        <p:spPr bwMode="auto">
          <a:xfrm>
            <a:off x="3749675" y="3903663"/>
            <a:ext cx="581025"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1" name="Rectangle 506">
            <a:extLst>
              <a:ext uri="{FF2B5EF4-FFF2-40B4-BE49-F238E27FC236}">
                <a16:creationId xmlns:a16="http://schemas.microsoft.com/office/drawing/2014/main" id="{9F3B8322-54D2-4789-8110-813578AACE19}"/>
              </a:ext>
            </a:extLst>
          </p:cNvPr>
          <p:cNvSpPr>
            <a:spLocks noChangeArrowheads="1"/>
          </p:cNvSpPr>
          <p:nvPr/>
        </p:nvSpPr>
        <p:spPr bwMode="auto">
          <a:xfrm>
            <a:off x="3920526" y="3973512"/>
            <a:ext cx="2603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String</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702" name="Line 507">
            <a:extLst>
              <a:ext uri="{FF2B5EF4-FFF2-40B4-BE49-F238E27FC236}">
                <a16:creationId xmlns:a16="http://schemas.microsoft.com/office/drawing/2014/main" id="{53AEE39D-614C-4FB3-9012-0CE010A9D1DA}"/>
              </a:ext>
            </a:extLst>
          </p:cNvPr>
          <p:cNvSpPr>
            <a:spLocks noChangeShapeType="1"/>
          </p:cNvSpPr>
          <p:nvPr/>
        </p:nvSpPr>
        <p:spPr bwMode="auto">
          <a:xfrm>
            <a:off x="3749675" y="4144963"/>
            <a:ext cx="58102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3" name="Rectangle 508">
            <a:extLst>
              <a:ext uri="{FF2B5EF4-FFF2-40B4-BE49-F238E27FC236}">
                <a16:creationId xmlns:a16="http://schemas.microsoft.com/office/drawing/2014/main" id="{2507DACB-9434-4A5D-A441-C2A9EF0F9C30}"/>
              </a:ext>
            </a:extLst>
          </p:cNvPr>
          <p:cNvSpPr>
            <a:spLocks noChangeArrowheads="1"/>
          </p:cNvSpPr>
          <p:nvPr/>
        </p:nvSpPr>
        <p:spPr bwMode="auto">
          <a:xfrm>
            <a:off x="3781425"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04" name="Rectangle 509">
            <a:extLst>
              <a:ext uri="{FF2B5EF4-FFF2-40B4-BE49-F238E27FC236}">
                <a16:creationId xmlns:a16="http://schemas.microsoft.com/office/drawing/2014/main" id="{5AF10948-2817-4576-8F1F-0DEADD07BD71}"/>
              </a:ext>
            </a:extLst>
          </p:cNvPr>
          <p:cNvSpPr>
            <a:spLocks noChangeArrowheads="1"/>
          </p:cNvSpPr>
          <p:nvPr/>
        </p:nvSpPr>
        <p:spPr bwMode="auto">
          <a:xfrm>
            <a:off x="3892550" y="4171951"/>
            <a:ext cx="430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05" name="Line 510">
            <a:extLst>
              <a:ext uri="{FF2B5EF4-FFF2-40B4-BE49-F238E27FC236}">
                <a16:creationId xmlns:a16="http://schemas.microsoft.com/office/drawing/2014/main" id="{AEAC3BE6-F5D2-4C7F-BFFD-BC4997015CF3}"/>
              </a:ext>
            </a:extLst>
          </p:cNvPr>
          <p:cNvSpPr>
            <a:spLocks noChangeShapeType="1"/>
          </p:cNvSpPr>
          <p:nvPr/>
        </p:nvSpPr>
        <p:spPr bwMode="auto">
          <a:xfrm>
            <a:off x="3892550" y="4249738"/>
            <a:ext cx="3921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6" name="Rectangle 511">
            <a:extLst>
              <a:ext uri="{FF2B5EF4-FFF2-40B4-BE49-F238E27FC236}">
                <a16:creationId xmlns:a16="http://schemas.microsoft.com/office/drawing/2014/main" id="{1A4997AF-CE2E-400E-9768-32EEFA525A27}"/>
              </a:ext>
            </a:extLst>
          </p:cNvPr>
          <p:cNvSpPr>
            <a:spLocks noChangeArrowheads="1"/>
          </p:cNvSpPr>
          <p:nvPr/>
        </p:nvSpPr>
        <p:spPr bwMode="auto">
          <a:xfrm>
            <a:off x="3768725" y="2278063"/>
            <a:ext cx="581025"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7" name="Rectangle 512">
            <a:extLst>
              <a:ext uri="{FF2B5EF4-FFF2-40B4-BE49-F238E27FC236}">
                <a16:creationId xmlns:a16="http://schemas.microsoft.com/office/drawing/2014/main" id="{B05AF269-E05B-45B9-BE96-1E517BC4ED49}"/>
              </a:ext>
            </a:extLst>
          </p:cNvPr>
          <p:cNvSpPr>
            <a:spLocks noChangeArrowheads="1"/>
          </p:cNvSpPr>
          <p:nvPr/>
        </p:nvSpPr>
        <p:spPr bwMode="auto">
          <a:xfrm>
            <a:off x="3768725" y="2278063"/>
            <a:ext cx="581025"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8" name="Rectangle 513">
            <a:extLst>
              <a:ext uri="{FF2B5EF4-FFF2-40B4-BE49-F238E27FC236}">
                <a16:creationId xmlns:a16="http://schemas.microsoft.com/office/drawing/2014/main" id="{A0D078D7-9CAD-43DA-A727-71E5496E6E13}"/>
              </a:ext>
            </a:extLst>
          </p:cNvPr>
          <p:cNvSpPr>
            <a:spLocks noChangeArrowheads="1"/>
          </p:cNvSpPr>
          <p:nvPr/>
        </p:nvSpPr>
        <p:spPr bwMode="auto">
          <a:xfrm>
            <a:off x="3749675" y="2259013"/>
            <a:ext cx="30003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9" name="Rectangle 514">
            <a:extLst>
              <a:ext uri="{FF2B5EF4-FFF2-40B4-BE49-F238E27FC236}">
                <a16:creationId xmlns:a16="http://schemas.microsoft.com/office/drawing/2014/main" id="{3A595F2F-850E-4976-AD2F-4104F5782C92}"/>
              </a:ext>
            </a:extLst>
          </p:cNvPr>
          <p:cNvSpPr>
            <a:spLocks noChangeArrowheads="1"/>
          </p:cNvSpPr>
          <p:nvPr/>
        </p:nvSpPr>
        <p:spPr bwMode="auto">
          <a:xfrm>
            <a:off x="4049713" y="2259013"/>
            <a:ext cx="6350" cy="581025"/>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0" name="Rectangle 515">
            <a:extLst>
              <a:ext uri="{FF2B5EF4-FFF2-40B4-BE49-F238E27FC236}">
                <a16:creationId xmlns:a16="http://schemas.microsoft.com/office/drawing/2014/main" id="{D31CFF81-EBA3-4172-AB20-7AD845A32E2D}"/>
              </a:ext>
            </a:extLst>
          </p:cNvPr>
          <p:cNvSpPr>
            <a:spLocks noChangeArrowheads="1"/>
          </p:cNvSpPr>
          <p:nvPr/>
        </p:nvSpPr>
        <p:spPr bwMode="auto">
          <a:xfrm>
            <a:off x="4056063" y="2259013"/>
            <a:ext cx="635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1" name="Rectangle 516">
            <a:extLst>
              <a:ext uri="{FF2B5EF4-FFF2-40B4-BE49-F238E27FC236}">
                <a16:creationId xmlns:a16="http://schemas.microsoft.com/office/drawing/2014/main" id="{19A93698-6D93-4518-B8B0-7FF68A906FF0}"/>
              </a:ext>
            </a:extLst>
          </p:cNvPr>
          <p:cNvSpPr>
            <a:spLocks noChangeArrowheads="1"/>
          </p:cNvSpPr>
          <p:nvPr/>
        </p:nvSpPr>
        <p:spPr bwMode="auto">
          <a:xfrm>
            <a:off x="4062413" y="225901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2" name="Rectangle 517">
            <a:extLst>
              <a:ext uri="{FF2B5EF4-FFF2-40B4-BE49-F238E27FC236}">
                <a16:creationId xmlns:a16="http://schemas.microsoft.com/office/drawing/2014/main" id="{C8030E22-3AA3-4B8B-9453-0A4B8B0537B1}"/>
              </a:ext>
            </a:extLst>
          </p:cNvPr>
          <p:cNvSpPr>
            <a:spLocks noChangeArrowheads="1"/>
          </p:cNvSpPr>
          <p:nvPr/>
        </p:nvSpPr>
        <p:spPr bwMode="auto">
          <a:xfrm>
            <a:off x="4068763" y="2259013"/>
            <a:ext cx="7938"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3" name="Rectangle 518">
            <a:extLst>
              <a:ext uri="{FF2B5EF4-FFF2-40B4-BE49-F238E27FC236}">
                <a16:creationId xmlns:a16="http://schemas.microsoft.com/office/drawing/2014/main" id="{2BF67FD6-84F9-4205-832B-E6DF6AB5B47D}"/>
              </a:ext>
            </a:extLst>
          </p:cNvPr>
          <p:cNvSpPr>
            <a:spLocks noChangeArrowheads="1"/>
          </p:cNvSpPr>
          <p:nvPr/>
        </p:nvSpPr>
        <p:spPr bwMode="auto">
          <a:xfrm>
            <a:off x="4076700" y="2259013"/>
            <a:ext cx="635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4" name="Rectangle 519">
            <a:extLst>
              <a:ext uri="{FF2B5EF4-FFF2-40B4-BE49-F238E27FC236}">
                <a16:creationId xmlns:a16="http://schemas.microsoft.com/office/drawing/2014/main" id="{9A00A6BE-7021-47C1-8ACF-E36A657EEE1A}"/>
              </a:ext>
            </a:extLst>
          </p:cNvPr>
          <p:cNvSpPr>
            <a:spLocks noChangeArrowheads="1"/>
          </p:cNvSpPr>
          <p:nvPr/>
        </p:nvSpPr>
        <p:spPr bwMode="auto">
          <a:xfrm>
            <a:off x="4083050" y="2259013"/>
            <a:ext cx="1270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5" name="Rectangle 520">
            <a:extLst>
              <a:ext uri="{FF2B5EF4-FFF2-40B4-BE49-F238E27FC236}">
                <a16:creationId xmlns:a16="http://schemas.microsoft.com/office/drawing/2014/main" id="{588E98B5-ECEF-40AD-B9CB-9B058FB156FA}"/>
              </a:ext>
            </a:extLst>
          </p:cNvPr>
          <p:cNvSpPr>
            <a:spLocks noChangeArrowheads="1"/>
          </p:cNvSpPr>
          <p:nvPr/>
        </p:nvSpPr>
        <p:spPr bwMode="auto">
          <a:xfrm>
            <a:off x="4095750" y="225901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6" name="Rectangle 521">
            <a:extLst>
              <a:ext uri="{FF2B5EF4-FFF2-40B4-BE49-F238E27FC236}">
                <a16:creationId xmlns:a16="http://schemas.microsoft.com/office/drawing/2014/main" id="{A4567B03-9756-418B-A477-3EA106691771}"/>
              </a:ext>
            </a:extLst>
          </p:cNvPr>
          <p:cNvSpPr>
            <a:spLocks noChangeArrowheads="1"/>
          </p:cNvSpPr>
          <p:nvPr/>
        </p:nvSpPr>
        <p:spPr bwMode="auto">
          <a:xfrm>
            <a:off x="4102100" y="225901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7" name="Rectangle 522">
            <a:extLst>
              <a:ext uri="{FF2B5EF4-FFF2-40B4-BE49-F238E27FC236}">
                <a16:creationId xmlns:a16="http://schemas.microsoft.com/office/drawing/2014/main" id="{7638247D-5979-4FCC-A26E-8390EA08A5DA}"/>
              </a:ext>
            </a:extLst>
          </p:cNvPr>
          <p:cNvSpPr>
            <a:spLocks noChangeArrowheads="1"/>
          </p:cNvSpPr>
          <p:nvPr/>
        </p:nvSpPr>
        <p:spPr bwMode="auto">
          <a:xfrm>
            <a:off x="4108450" y="225901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8" name="Rectangle 523">
            <a:extLst>
              <a:ext uri="{FF2B5EF4-FFF2-40B4-BE49-F238E27FC236}">
                <a16:creationId xmlns:a16="http://schemas.microsoft.com/office/drawing/2014/main" id="{A5624313-6901-4E34-BFEA-376ED9E90FDD}"/>
              </a:ext>
            </a:extLst>
          </p:cNvPr>
          <p:cNvSpPr>
            <a:spLocks noChangeArrowheads="1"/>
          </p:cNvSpPr>
          <p:nvPr/>
        </p:nvSpPr>
        <p:spPr bwMode="auto">
          <a:xfrm>
            <a:off x="4121150" y="2259013"/>
            <a:ext cx="7938"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9" name="Rectangle 524">
            <a:extLst>
              <a:ext uri="{FF2B5EF4-FFF2-40B4-BE49-F238E27FC236}">
                <a16:creationId xmlns:a16="http://schemas.microsoft.com/office/drawing/2014/main" id="{2C2BC436-7DC0-4F7B-8666-542BD5B6F92D}"/>
              </a:ext>
            </a:extLst>
          </p:cNvPr>
          <p:cNvSpPr>
            <a:spLocks noChangeArrowheads="1"/>
          </p:cNvSpPr>
          <p:nvPr/>
        </p:nvSpPr>
        <p:spPr bwMode="auto">
          <a:xfrm>
            <a:off x="4129088" y="225901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0" name="Rectangle 525">
            <a:extLst>
              <a:ext uri="{FF2B5EF4-FFF2-40B4-BE49-F238E27FC236}">
                <a16:creationId xmlns:a16="http://schemas.microsoft.com/office/drawing/2014/main" id="{BEA7D808-4D16-47C8-AA79-30661F75B254}"/>
              </a:ext>
            </a:extLst>
          </p:cNvPr>
          <p:cNvSpPr>
            <a:spLocks noChangeArrowheads="1"/>
          </p:cNvSpPr>
          <p:nvPr/>
        </p:nvSpPr>
        <p:spPr bwMode="auto">
          <a:xfrm>
            <a:off x="4135438" y="225901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1" name="Rectangle 526">
            <a:extLst>
              <a:ext uri="{FF2B5EF4-FFF2-40B4-BE49-F238E27FC236}">
                <a16:creationId xmlns:a16="http://schemas.microsoft.com/office/drawing/2014/main" id="{0D274399-3CF9-482E-A878-C26DEB31A0E0}"/>
              </a:ext>
            </a:extLst>
          </p:cNvPr>
          <p:cNvSpPr>
            <a:spLocks noChangeArrowheads="1"/>
          </p:cNvSpPr>
          <p:nvPr/>
        </p:nvSpPr>
        <p:spPr bwMode="auto">
          <a:xfrm>
            <a:off x="4141788" y="2259013"/>
            <a:ext cx="6350" cy="581025"/>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2" name="Rectangle 527">
            <a:extLst>
              <a:ext uri="{FF2B5EF4-FFF2-40B4-BE49-F238E27FC236}">
                <a16:creationId xmlns:a16="http://schemas.microsoft.com/office/drawing/2014/main" id="{77E45624-4102-471E-8789-C83D8C9F739B}"/>
              </a:ext>
            </a:extLst>
          </p:cNvPr>
          <p:cNvSpPr>
            <a:spLocks noChangeArrowheads="1"/>
          </p:cNvSpPr>
          <p:nvPr/>
        </p:nvSpPr>
        <p:spPr bwMode="auto">
          <a:xfrm>
            <a:off x="4148138" y="225901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3" name="Rectangle 528">
            <a:extLst>
              <a:ext uri="{FF2B5EF4-FFF2-40B4-BE49-F238E27FC236}">
                <a16:creationId xmlns:a16="http://schemas.microsoft.com/office/drawing/2014/main" id="{6FDDC290-7AA3-41B3-B1FD-E2719BBE2F28}"/>
              </a:ext>
            </a:extLst>
          </p:cNvPr>
          <p:cNvSpPr>
            <a:spLocks noChangeArrowheads="1"/>
          </p:cNvSpPr>
          <p:nvPr/>
        </p:nvSpPr>
        <p:spPr bwMode="auto">
          <a:xfrm>
            <a:off x="4154488" y="2259013"/>
            <a:ext cx="6350" cy="581025"/>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4" name="Rectangle 529">
            <a:extLst>
              <a:ext uri="{FF2B5EF4-FFF2-40B4-BE49-F238E27FC236}">
                <a16:creationId xmlns:a16="http://schemas.microsoft.com/office/drawing/2014/main" id="{CACB34A3-F40B-4CDE-B524-028DB63B6574}"/>
              </a:ext>
            </a:extLst>
          </p:cNvPr>
          <p:cNvSpPr>
            <a:spLocks noChangeArrowheads="1"/>
          </p:cNvSpPr>
          <p:nvPr/>
        </p:nvSpPr>
        <p:spPr bwMode="auto">
          <a:xfrm>
            <a:off x="4160838" y="2259013"/>
            <a:ext cx="635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5" name="Rectangle 530">
            <a:extLst>
              <a:ext uri="{FF2B5EF4-FFF2-40B4-BE49-F238E27FC236}">
                <a16:creationId xmlns:a16="http://schemas.microsoft.com/office/drawing/2014/main" id="{3D1F0693-9292-42B3-A5FE-51EB344AF425}"/>
              </a:ext>
            </a:extLst>
          </p:cNvPr>
          <p:cNvSpPr>
            <a:spLocks noChangeArrowheads="1"/>
          </p:cNvSpPr>
          <p:nvPr/>
        </p:nvSpPr>
        <p:spPr bwMode="auto">
          <a:xfrm>
            <a:off x="4167188" y="225901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6" name="Rectangle 531">
            <a:extLst>
              <a:ext uri="{FF2B5EF4-FFF2-40B4-BE49-F238E27FC236}">
                <a16:creationId xmlns:a16="http://schemas.microsoft.com/office/drawing/2014/main" id="{61C990E1-E0CC-4A9E-AA88-9ED65FD9AAC8}"/>
              </a:ext>
            </a:extLst>
          </p:cNvPr>
          <p:cNvSpPr>
            <a:spLocks noChangeArrowheads="1"/>
          </p:cNvSpPr>
          <p:nvPr/>
        </p:nvSpPr>
        <p:spPr bwMode="auto">
          <a:xfrm>
            <a:off x="4173538" y="225901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7" name="Rectangle 532">
            <a:extLst>
              <a:ext uri="{FF2B5EF4-FFF2-40B4-BE49-F238E27FC236}">
                <a16:creationId xmlns:a16="http://schemas.microsoft.com/office/drawing/2014/main" id="{31C14E8E-F39B-438F-8199-A332FDEA2334}"/>
              </a:ext>
            </a:extLst>
          </p:cNvPr>
          <p:cNvSpPr>
            <a:spLocks noChangeArrowheads="1"/>
          </p:cNvSpPr>
          <p:nvPr/>
        </p:nvSpPr>
        <p:spPr bwMode="auto">
          <a:xfrm>
            <a:off x="4179888" y="2259013"/>
            <a:ext cx="7938"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8" name="Rectangle 533">
            <a:extLst>
              <a:ext uri="{FF2B5EF4-FFF2-40B4-BE49-F238E27FC236}">
                <a16:creationId xmlns:a16="http://schemas.microsoft.com/office/drawing/2014/main" id="{6FCBA851-F737-41F2-AE7E-7578CE92E897}"/>
              </a:ext>
            </a:extLst>
          </p:cNvPr>
          <p:cNvSpPr>
            <a:spLocks noChangeArrowheads="1"/>
          </p:cNvSpPr>
          <p:nvPr/>
        </p:nvSpPr>
        <p:spPr bwMode="auto">
          <a:xfrm>
            <a:off x="4187825" y="225901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9" name="Rectangle 534">
            <a:extLst>
              <a:ext uri="{FF2B5EF4-FFF2-40B4-BE49-F238E27FC236}">
                <a16:creationId xmlns:a16="http://schemas.microsoft.com/office/drawing/2014/main" id="{9DB42BC6-8A7E-433E-9BC7-E7E82854C707}"/>
              </a:ext>
            </a:extLst>
          </p:cNvPr>
          <p:cNvSpPr>
            <a:spLocks noChangeArrowheads="1"/>
          </p:cNvSpPr>
          <p:nvPr/>
        </p:nvSpPr>
        <p:spPr bwMode="auto">
          <a:xfrm>
            <a:off x="4194175" y="225901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0" name="Rectangle 535">
            <a:extLst>
              <a:ext uri="{FF2B5EF4-FFF2-40B4-BE49-F238E27FC236}">
                <a16:creationId xmlns:a16="http://schemas.microsoft.com/office/drawing/2014/main" id="{B85B2FD9-2502-45AD-9628-056B880FC810}"/>
              </a:ext>
            </a:extLst>
          </p:cNvPr>
          <p:cNvSpPr>
            <a:spLocks noChangeArrowheads="1"/>
          </p:cNvSpPr>
          <p:nvPr/>
        </p:nvSpPr>
        <p:spPr bwMode="auto">
          <a:xfrm>
            <a:off x="4200525" y="225901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1" name="Rectangle 536">
            <a:extLst>
              <a:ext uri="{FF2B5EF4-FFF2-40B4-BE49-F238E27FC236}">
                <a16:creationId xmlns:a16="http://schemas.microsoft.com/office/drawing/2014/main" id="{C35590DE-BCB4-42EC-8BFD-BCBE33042544}"/>
              </a:ext>
            </a:extLst>
          </p:cNvPr>
          <p:cNvSpPr>
            <a:spLocks noChangeArrowheads="1"/>
          </p:cNvSpPr>
          <p:nvPr/>
        </p:nvSpPr>
        <p:spPr bwMode="auto">
          <a:xfrm>
            <a:off x="4206875" y="2259013"/>
            <a:ext cx="6350" cy="581025"/>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2" name="Rectangle 537">
            <a:extLst>
              <a:ext uri="{FF2B5EF4-FFF2-40B4-BE49-F238E27FC236}">
                <a16:creationId xmlns:a16="http://schemas.microsoft.com/office/drawing/2014/main" id="{83D5AB28-5E1E-4BEF-B994-1E2A3CF7B73C}"/>
              </a:ext>
            </a:extLst>
          </p:cNvPr>
          <p:cNvSpPr>
            <a:spLocks noChangeArrowheads="1"/>
          </p:cNvSpPr>
          <p:nvPr/>
        </p:nvSpPr>
        <p:spPr bwMode="auto">
          <a:xfrm>
            <a:off x="4213225" y="225901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3" name="Rectangle 538">
            <a:extLst>
              <a:ext uri="{FF2B5EF4-FFF2-40B4-BE49-F238E27FC236}">
                <a16:creationId xmlns:a16="http://schemas.microsoft.com/office/drawing/2014/main" id="{478F7DC2-EA0E-465C-B20D-113822E14479}"/>
              </a:ext>
            </a:extLst>
          </p:cNvPr>
          <p:cNvSpPr>
            <a:spLocks noChangeArrowheads="1"/>
          </p:cNvSpPr>
          <p:nvPr/>
        </p:nvSpPr>
        <p:spPr bwMode="auto">
          <a:xfrm>
            <a:off x="4219575" y="225901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4" name="Rectangle 539">
            <a:extLst>
              <a:ext uri="{FF2B5EF4-FFF2-40B4-BE49-F238E27FC236}">
                <a16:creationId xmlns:a16="http://schemas.microsoft.com/office/drawing/2014/main" id="{ABAD5E3A-9C38-49FF-B762-042EBF2CB1C3}"/>
              </a:ext>
            </a:extLst>
          </p:cNvPr>
          <p:cNvSpPr>
            <a:spLocks noChangeArrowheads="1"/>
          </p:cNvSpPr>
          <p:nvPr/>
        </p:nvSpPr>
        <p:spPr bwMode="auto">
          <a:xfrm>
            <a:off x="4225925" y="225901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5" name="Rectangle 540">
            <a:extLst>
              <a:ext uri="{FF2B5EF4-FFF2-40B4-BE49-F238E27FC236}">
                <a16:creationId xmlns:a16="http://schemas.microsoft.com/office/drawing/2014/main" id="{83BFCE83-8105-40C2-B674-9A16D4109E38}"/>
              </a:ext>
            </a:extLst>
          </p:cNvPr>
          <p:cNvSpPr>
            <a:spLocks noChangeArrowheads="1"/>
          </p:cNvSpPr>
          <p:nvPr/>
        </p:nvSpPr>
        <p:spPr bwMode="auto">
          <a:xfrm>
            <a:off x="4232275" y="2259013"/>
            <a:ext cx="14288"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6" name="Rectangle 541">
            <a:extLst>
              <a:ext uri="{FF2B5EF4-FFF2-40B4-BE49-F238E27FC236}">
                <a16:creationId xmlns:a16="http://schemas.microsoft.com/office/drawing/2014/main" id="{DE2AEB17-D2EB-4AAD-9919-63902C902283}"/>
              </a:ext>
            </a:extLst>
          </p:cNvPr>
          <p:cNvSpPr>
            <a:spLocks noChangeArrowheads="1"/>
          </p:cNvSpPr>
          <p:nvPr/>
        </p:nvSpPr>
        <p:spPr bwMode="auto">
          <a:xfrm>
            <a:off x="4246563" y="225901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7" name="Rectangle 542">
            <a:extLst>
              <a:ext uri="{FF2B5EF4-FFF2-40B4-BE49-F238E27FC236}">
                <a16:creationId xmlns:a16="http://schemas.microsoft.com/office/drawing/2014/main" id="{7F34E168-DB98-4301-9B2F-8BA7584631F4}"/>
              </a:ext>
            </a:extLst>
          </p:cNvPr>
          <p:cNvSpPr>
            <a:spLocks noChangeArrowheads="1"/>
          </p:cNvSpPr>
          <p:nvPr/>
        </p:nvSpPr>
        <p:spPr bwMode="auto">
          <a:xfrm>
            <a:off x="4252913" y="2259013"/>
            <a:ext cx="6350" cy="581025"/>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8" name="Rectangle 543">
            <a:extLst>
              <a:ext uri="{FF2B5EF4-FFF2-40B4-BE49-F238E27FC236}">
                <a16:creationId xmlns:a16="http://schemas.microsoft.com/office/drawing/2014/main" id="{71006643-ED42-4D0A-A97E-6BE89E951184}"/>
              </a:ext>
            </a:extLst>
          </p:cNvPr>
          <p:cNvSpPr>
            <a:spLocks noChangeArrowheads="1"/>
          </p:cNvSpPr>
          <p:nvPr/>
        </p:nvSpPr>
        <p:spPr bwMode="auto">
          <a:xfrm>
            <a:off x="4259263" y="2259013"/>
            <a:ext cx="635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9" name="Rectangle 544">
            <a:extLst>
              <a:ext uri="{FF2B5EF4-FFF2-40B4-BE49-F238E27FC236}">
                <a16:creationId xmlns:a16="http://schemas.microsoft.com/office/drawing/2014/main" id="{BBA2FF14-073B-4F86-9F43-BE95BC3679AF}"/>
              </a:ext>
            </a:extLst>
          </p:cNvPr>
          <p:cNvSpPr>
            <a:spLocks noChangeArrowheads="1"/>
          </p:cNvSpPr>
          <p:nvPr/>
        </p:nvSpPr>
        <p:spPr bwMode="auto">
          <a:xfrm>
            <a:off x="4265613" y="225901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0" name="Rectangle 545">
            <a:extLst>
              <a:ext uri="{FF2B5EF4-FFF2-40B4-BE49-F238E27FC236}">
                <a16:creationId xmlns:a16="http://schemas.microsoft.com/office/drawing/2014/main" id="{810864E7-6D3D-4D99-9A30-E41B37363B64}"/>
              </a:ext>
            </a:extLst>
          </p:cNvPr>
          <p:cNvSpPr>
            <a:spLocks noChangeArrowheads="1"/>
          </p:cNvSpPr>
          <p:nvPr/>
        </p:nvSpPr>
        <p:spPr bwMode="auto">
          <a:xfrm>
            <a:off x="4271963" y="225901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1" name="Rectangle 546">
            <a:extLst>
              <a:ext uri="{FF2B5EF4-FFF2-40B4-BE49-F238E27FC236}">
                <a16:creationId xmlns:a16="http://schemas.microsoft.com/office/drawing/2014/main" id="{C3504D05-F073-48D1-9797-6C195602943A}"/>
              </a:ext>
            </a:extLst>
          </p:cNvPr>
          <p:cNvSpPr>
            <a:spLocks noChangeArrowheads="1"/>
          </p:cNvSpPr>
          <p:nvPr/>
        </p:nvSpPr>
        <p:spPr bwMode="auto">
          <a:xfrm>
            <a:off x="4284663" y="225901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2" name="Rectangle 547">
            <a:extLst>
              <a:ext uri="{FF2B5EF4-FFF2-40B4-BE49-F238E27FC236}">
                <a16:creationId xmlns:a16="http://schemas.microsoft.com/office/drawing/2014/main" id="{DAC24FD6-6D6B-414B-B539-094FA7B0FD24}"/>
              </a:ext>
            </a:extLst>
          </p:cNvPr>
          <p:cNvSpPr>
            <a:spLocks noChangeArrowheads="1"/>
          </p:cNvSpPr>
          <p:nvPr/>
        </p:nvSpPr>
        <p:spPr bwMode="auto">
          <a:xfrm>
            <a:off x="4291013" y="225901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3" name="Rectangle 548">
            <a:extLst>
              <a:ext uri="{FF2B5EF4-FFF2-40B4-BE49-F238E27FC236}">
                <a16:creationId xmlns:a16="http://schemas.microsoft.com/office/drawing/2014/main" id="{75A787E9-E97A-47BC-B829-864B70211AAE}"/>
              </a:ext>
            </a:extLst>
          </p:cNvPr>
          <p:cNvSpPr>
            <a:spLocks noChangeArrowheads="1"/>
          </p:cNvSpPr>
          <p:nvPr/>
        </p:nvSpPr>
        <p:spPr bwMode="auto">
          <a:xfrm>
            <a:off x="4305300" y="225901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4" name="Rectangle 549">
            <a:extLst>
              <a:ext uri="{FF2B5EF4-FFF2-40B4-BE49-F238E27FC236}">
                <a16:creationId xmlns:a16="http://schemas.microsoft.com/office/drawing/2014/main" id="{56695ADC-98E6-462C-9E8B-95B738A5B103}"/>
              </a:ext>
            </a:extLst>
          </p:cNvPr>
          <p:cNvSpPr>
            <a:spLocks noChangeArrowheads="1"/>
          </p:cNvSpPr>
          <p:nvPr/>
        </p:nvSpPr>
        <p:spPr bwMode="auto">
          <a:xfrm>
            <a:off x="4311650" y="225901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5" name="Rectangle 550">
            <a:extLst>
              <a:ext uri="{FF2B5EF4-FFF2-40B4-BE49-F238E27FC236}">
                <a16:creationId xmlns:a16="http://schemas.microsoft.com/office/drawing/2014/main" id="{55A5E418-A476-4278-8583-C3C47D0BFDDF}"/>
              </a:ext>
            </a:extLst>
          </p:cNvPr>
          <p:cNvSpPr>
            <a:spLocks noChangeArrowheads="1"/>
          </p:cNvSpPr>
          <p:nvPr/>
        </p:nvSpPr>
        <p:spPr bwMode="auto">
          <a:xfrm>
            <a:off x="4318000" y="2259013"/>
            <a:ext cx="635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6" name="Rectangle 551">
            <a:extLst>
              <a:ext uri="{FF2B5EF4-FFF2-40B4-BE49-F238E27FC236}">
                <a16:creationId xmlns:a16="http://schemas.microsoft.com/office/drawing/2014/main" id="{5F24221C-BB3A-4E59-ADD2-F6658350B160}"/>
              </a:ext>
            </a:extLst>
          </p:cNvPr>
          <p:cNvSpPr>
            <a:spLocks noChangeArrowheads="1"/>
          </p:cNvSpPr>
          <p:nvPr/>
        </p:nvSpPr>
        <p:spPr bwMode="auto">
          <a:xfrm>
            <a:off x="4324350" y="2259013"/>
            <a:ext cx="6350" cy="581025"/>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7" name="Rectangle 552">
            <a:extLst>
              <a:ext uri="{FF2B5EF4-FFF2-40B4-BE49-F238E27FC236}">
                <a16:creationId xmlns:a16="http://schemas.microsoft.com/office/drawing/2014/main" id="{DA790F21-B4FA-4596-BCBF-748BBC4957AA}"/>
              </a:ext>
            </a:extLst>
          </p:cNvPr>
          <p:cNvSpPr>
            <a:spLocks noChangeArrowheads="1"/>
          </p:cNvSpPr>
          <p:nvPr/>
        </p:nvSpPr>
        <p:spPr bwMode="auto">
          <a:xfrm>
            <a:off x="3749675" y="2259013"/>
            <a:ext cx="581025"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48" name="Rectangle 554">
            <a:extLst>
              <a:ext uri="{FF2B5EF4-FFF2-40B4-BE49-F238E27FC236}">
                <a16:creationId xmlns:a16="http://schemas.microsoft.com/office/drawing/2014/main" id="{819D3CB9-736E-4E32-8AC4-7F7378A2E285}"/>
              </a:ext>
            </a:extLst>
          </p:cNvPr>
          <p:cNvSpPr>
            <a:spLocks noChangeArrowheads="1"/>
          </p:cNvSpPr>
          <p:nvPr/>
        </p:nvSpPr>
        <p:spPr bwMode="auto">
          <a:xfrm>
            <a:off x="3811588" y="2336801"/>
            <a:ext cx="4730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Annotation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749" name="Line 555">
            <a:extLst>
              <a:ext uri="{FF2B5EF4-FFF2-40B4-BE49-F238E27FC236}">
                <a16:creationId xmlns:a16="http://schemas.microsoft.com/office/drawing/2014/main" id="{0DEC8EED-2C2E-4FB7-9943-3C290D866622}"/>
              </a:ext>
            </a:extLst>
          </p:cNvPr>
          <p:cNvSpPr>
            <a:spLocks noChangeShapeType="1"/>
          </p:cNvSpPr>
          <p:nvPr/>
        </p:nvSpPr>
        <p:spPr bwMode="auto">
          <a:xfrm>
            <a:off x="3749675" y="2500313"/>
            <a:ext cx="58102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0" name="Rectangle 556">
            <a:extLst>
              <a:ext uri="{FF2B5EF4-FFF2-40B4-BE49-F238E27FC236}">
                <a16:creationId xmlns:a16="http://schemas.microsoft.com/office/drawing/2014/main" id="{357C0C51-B1AE-4071-A70D-EF36895FCBBB}"/>
              </a:ext>
            </a:extLst>
          </p:cNvPr>
          <p:cNvSpPr>
            <a:spLocks noChangeArrowheads="1"/>
          </p:cNvSpPr>
          <p:nvPr/>
        </p:nvSpPr>
        <p:spPr bwMode="auto">
          <a:xfrm>
            <a:off x="3781425" y="2525713"/>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1" name="Rectangle 557">
            <a:extLst>
              <a:ext uri="{FF2B5EF4-FFF2-40B4-BE49-F238E27FC236}">
                <a16:creationId xmlns:a16="http://schemas.microsoft.com/office/drawing/2014/main" id="{814BF9EC-44ED-4B60-911A-3D4F0F8B6DE0}"/>
              </a:ext>
            </a:extLst>
          </p:cNvPr>
          <p:cNvSpPr>
            <a:spLocks noChangeArrowheads="1"/>
          </p:cNvSpPr>
          <p:nvPr/>
        </p:nvSpPr>
        <p:spPr bwMode="auto">
          <a:xfrm>
            <a:off x="3892550" y="2525713"/>
            <a:ext cx="3984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type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2" name="Line 558">
            <a:extLst>
              <a:ext uri="{FF2B5EF4-FFF2-40B4-BE49-F238E27FC236}">
                <a16:creationId xmlns:a16="http://schemas.microsoft.com/office/drawing/2014/main" id="{55D2AF6B-2413-418F-8D91-1199279EFFD8}"/>
              </a:ext>
            </a:extLst>
          </p:cNvPr>
          <p:cNvSpPr>
            <a:spLocks noChangeShapeType="1"/>
          </p:cNvSpPr>
          <p:nvPr/>
        </p:nvSpPr>
        <p:spPr bwMode="auto">
          <a:xfrm>
            <a:off x="3892550" y="2605088"/>
            <a:ext cx="3540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3" name="Rectangle 559">
            <a:extLst>
              <a:ext uri="{FF2B5EF4-FFF2-40B4-BE49-F238E27FC236}">
                <a16:creationId xmlns:a16="http://schemas.microsoft.com/office/drawing/2014/main" id="{B2F749EA-DCC1-45E7-BFF9-16CDFCF2F9C8}"/>
              </a:ext>
            </a:extLst>
          </p:cNvPr>
          <p:cNvSpPr>
            <a:spLocks noChangeArrowheads="1"/>
          </p:cNvSpPr>
          <p:nvPr/>
        </p:nvSpPr>
        <p:spPr bwMode="auto">
          <a:xfrm>
            <a:off x="3781425" y="2611438"/>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4" name="Rectangle 560">
            <a:extLst>
              <a:ext uri="{FF2B5EF4-FFF2-40B4-BE49-F238E27FC236}">
                <a16:creationId xmlns:a16="http://schemas.microsoft.com/office/drawing/2014/main" id="{102FC37D-317C-4F74-A78F-A1A8C4F43C89}"/>
              </a:ext>
            </a:extLst>
          </p:cNvPr>
          <p:cNvSpPr>
            <a:spLocks noChangeArrowheads="1"/>
          </p:cNvSpPr>
          <p:nvPr/>
        </p:nvSpPr>
        <p:spPr bwMode="auto">
          <a:xfrm>
            <a:off x="3892550" y="2611438"/>
            <a:ext cx="3841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body  :XML</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5" name="Line 561">
            <a:extLst>
              <a:ext uri="{FF2B5EF4-FFF2-40B4-BE49-F238E27FC236}">
                <a16:creationId xmlns:a16="http://schemas.microsoft.com/office/drawing/2014/main" id="{22E932C5-FDAD-4CBC-8D4B-6636AF439048}"/>
              </a:ext>
            </a:extLst>
          </p:cNvPr>
          <p:cNvSpPr>
            <a:spLocks noChangeShapeType="1"/>
          </p:cNvSpPr>
          <p:nvPr/>
        </p:nvSpPr>
        <p:spPr bwMode="auto">
          <a:xfrm>
            <a:off x="3892550" y="2689226"/>
            <a:ext cx="3540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6" name="Line 562">
            <a:extLst>
              <a:ext uri="{FF2B5EF4-FFF2-40B4-BE49-F238E27FC236}">
                <a16:creationId xmlns:a16="http://schemas.microsoft.com/office/drawing/2014/main" id="{4C600812-C157-438F-8FDC-8B67C596321B}"/>
              </a:ext>
            </a:extLst>
          </p:cNvPr>
          <p:cNvSpPr>
            <a:spLocks noChangeShapeType="1"/>
          </p:cNvSpPr>
          <p:nvPr/>
        </p:nvSpPr>
        <p:spPr bwMode="auto">
          <a:xfrm flipV="1">
            <a:off x="3978275" y="3740151"/>
            <a:ext cx="0" cy="1635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7" name="Line 563">
            <a:extLst>
              <a:ext uri="{FF2B5EF4-FFF2-40B4-BE49-F238E27FC236}">
                <a16:creationId xmlns:a16="http://schemas.microsoft.com/office/drawing/2014/main" id="{FA6EEF6E-098F-4F48-B73B-25618660BD68}"/>
              </a:ext>
            </a:extLst>
          </p:cNvPr>
          <p:cNvSpPr>
            <a:spLocks noChangeShapeType="1"/>
          </p:cNvSpPr>
          <p:nvPr/>
        </p:nvSpPr>
        <p:spPr bwMode="auto">
          <a:xfrm flipH="1">
            <a:off x="2462213" y="3740151"/>
            <a:ext cx="15160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8" name="Line 564">
            <a:extLst>
              <a:ext uri="{FF2B5EF4-FFF2-40B4-BE49-F238E27FC236}">
                <a16:creationId xmlns:a16="http://schemas.microsoft.com/office/drawing/2014/main" id="{DDB39A1B-AFB7-4B59-B23C-59BBF9565024}"/>
              </a:ext>
            </a:extLst>
          </p:cNvPr>
          <p:cNvSpPr>
            <a:spLocks noChangeShapeType="1"/>
          </p:cNvSpPr>
          <p:nvPr/>
        </p:nvSpPr>
        <p:spPr bwMode="auto">
          <a:xfrm flipV="1">
            <a:off x="3271838" y="3740151"/>
            <a:ext cx="0" cy="1635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9" name="Line 565">
            <a:extLst>
              <a:ext uri="{FF2B5EF4-FFF2-40B4-BE49-F238E27FC236}">
                <a16:creationId xmlns:a16="http://schemas.microsoft.com/office/drawing/2014/main" id="{98F62FE9-099F-45B4-9C37-5CAE73297F65}"/>
              </a:ext>
            </a:extLst>
          </p:cNvPr>
          <p:cNvSpPr>
            <a:spLocks noChangeShapeType="1"/>
          </p:cNvSpPr>
          <p:nvPr/>
        </p:nvSpPr>
        <p:spPr bwMode="auto">
          <a:xfrm flipV="1">
            <a:off x="2462213" y="3544888"/>
            <a:ext cx="0" cy="35877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0" name="Freeform 566">
            <a:extLst>
              <a:ext uri="{FF2B5EF4-FFF2-40B4-BE49-F238E27FC236}">
                <a16:creationId xmlns:a16="http://schemas.microsoft.com/office/drawing/2014/main" id="{BE6B50E3-F795-4987-BD1D-DB08941F620F}"/>
              </a:ext>
            </a:extLst>
          </p:cNvPr>
          <p:cNvSpPr>
            <a:spLocks/>
          </p:cNvSpPr>
          <p:nvPr/>
        </p:nvSpPr>
        <p:spPr bwMode="auto">
          <a:xfrm>
            <a:off x="2424113" y="3544888"/>
            <a:ext cx="77788" cy="104775"/>
          </a:xfrm>
          <a:custGeom>
            <a:avLst/>
            <a:gdLst>
              <a:gd name="T0" fmla="*/ 49 w 49"/>
              <a:gd name="T1" fmla="*/ 66 h 66"/>
              <a:gd name="T2" fmla="*/ 0 w 49"/>
              <a:gd name="T3" fmla="*/ 66 h 66"/>
              <a:gd name="T4" fmla="*/ 24 w 49"/>
              <a:gd name="T5" fmla="*/ 0 h 66"/>
              <a:gd name="T6" fmla="*/ 49 w 49"/>
              <a:gd name="T7" fmla="*/ 66 h 66"/>
            </a:gdLst>
            <a:ahLst/>
            <a:cxnLst>
              <a:cxn ang="0">
                <a:pos x="T0" y="T1"/>
              </a:cxn>
              <a:cxn ang="0">
                <a:pos x="T2" y="T3"/>
              </a:cxn>
              <a:cxn ang="0">
                <a:pos x="T4" y="T5"/>
              </a:cxn>
              <a:cxn ang="0">
                <a:pos x="T6" y="T7"/>
              </a:cxn>
            </a:cxnLst>
            <a:rect l="0" t="0" r="r" b="b"/>
            <a:pathLst>
              <a:path w="49" h="66">
                <a:moveTo>
                  <a:pt x="49" y="66"/>
                </a:moveTo>
                <a:lnTo>
                  <a:pt x="0" y="66"/>
                </a:lnTo>
                <a:lnTo>
                  <a:pt x="24" y="0"/>
                </a:lnTo>
                <a:lnTo>
                  <a:pt x="49"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1" name="Freeform 567">
            <a:extLst>
              <a:ext uri="{FF2B5EF4-FFF2-40B4-BE49-F238E27FC236}">
                <a16:creationId xmlns:a16="http://schemas.microsoft.com/office/drawing/2014/main" id="{2F75D380-76F4-4333-9AAC-6D561C51424B}"/>
              </a:ext>
            </a:extLst>
          </p:cNvPr>
          <p:cNvSpPr>
            <a:spLocks/>
          </p:cNvSpPr>
          <p:nvPr/>
        </p:nvSpPr>
        <p:spPr bwMode="auto">
          <a:xfrm>
            <a:off x="2424113" y="3544888"/>
            <a:ext cx="77788" cy="104775"/>
          </a:xfrm>
          <a:custGeom>
            <a:avLst/>
            <a:gdLst>
              <a:gd name="T0" fmla="*/ 49 w 49"/>
              <a:gd name="T1" fmla="*/ 66 h 66"/>
              <a:gd name="T2" fmla="*/ 0 w 49"/>
              <a:gd name="T3" fmla="*/ 66 h 66"/>
              <a:gd name="T4" fmla="*/ 24 w 49"/>
              <a:gd name="T5" fmla="*/ 0 h 66"/>
              <a:gd name="T6" fmla="*/ 49 w 49"/>
              <a:gd name="T7" fmla="*/ 66 h 66"/>
            </a:gdLst>
            <a:ahLst/>
            <a:cxnLst>
              <a:cxn ang="0">
                <a:pos x="T0" y="T1"/>
              </a:cxn>
              <a:cxn ang="0">
                <a:pos x="T2" y="T3"/>
              </a:cxn>
              <a:cxn ang="0">
                <a:pos x="T4" y="T5"/>
              </a:cxn>
              <a:cxn ang="0">
                <a:pos x="T6" y="T7"/>
              </a:cxn>
            </a:cxnLst>
            <a:rect l="0" t="0" r="r" b="b"/>
            <a:pathLst>
              <a:path w="49" h="66">
                <a:moveTo>
                  <a:pt x="49" y="66"/>
                </a:moveTo>
                <a:lnTo>
                  <a:pt x="0" y="66"/>
                </a:lnTo>
                <a:lnTo>
                  <a:pt x="24" y="0"/>
                </a:lnTo>
                <a:lnTo>
                  <a:pt x="49"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2" name="Line 568">
            <a:extLst>
              <a:ext uri="{FF2B5EF4-FFF2-40B4-BE49-F238E27FC236}">
                <a16:creationId xmlns:a16="http://schemas.microsoft.com/office/drawing/2014/main" id="{B8EFD0B2-56D7-4BC5-9E93-22954F29B680}"/>
              </a:ext>
            </a:extLst>
          </p:cNvPr>
          <p:cNvSpPr>
            <a:spLocks noChangeShapeType="1"/>
          </p:cNvSpPr>
          <p:nvPr/>
        </p:nvSpPr>
        <p:spPr bwMode="auto">
          <a:xfrm flipV="1">
            <a:off x="1751013" y="3733801"/>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3" name="Line 569">
            <a:extLst>
              <a:ext uri="{FF2B5EF4-FFF2-40B4-BE49-F238E27FC236}">
                <a16:creationId xmlns:a16="http://schemas.microsoft.com/office/drawing/2014/main" id="{908F267F-2C02-476A-8521-80196881DC44}"/>
              </a:ext>
            </a:extLst>
          </p:cNvPr>
          <p:cNvSpPr>
            <a:spLocks noChangeShapeType="1"/>
          </p:cNvSpPr>
          <p:nvPr/>
        </p:nvSpPr>
        <p:spPr bwMode="auto">
          <a:xfrm flipH="1">
            <a:off x="646113" y="4210051"/>
            <a:ext cx="11112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4" name="Line 570">
            <a:extLst>
              <a:ext uri="{FF2B5EF4-FFF2-40B4-BE49-F238E27FC236}">
                <a16:creationId xmlns:a16="http://schemas.microsoft.com/office/drawing/2014/main" id="{598775F0-2F9F-4736-8A0B-17133B4F666B}"/>
              </a:ext>
            </a:extLst>
          </p:cNvPr>
          <p:cNvSpPr>
            <a:spLocks noChangeShapeType="1"/>
          </p:cNvSpPr>
          <p:nvPr/>
        </p:nvSpPr>
        <p:spPr bwMode="auto">
          <a:xfrm flipV="1">
            <a:off x="646113" y="2043113"/>
            <a:ext cx="0" cy="216693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5" name="Line 571">
            <a:extLst>
              <a:ext uri="{FF2B5EF4-FFF2-40B4-BE49-F238E27FC236}">
                <a16:creationId xmlns:a16="http://schemas.microsoft.com/office/drawing/2014/main" id="{7C2CAD23-3C99-4B16-8785-5C55BABF2DD9}"/>
              </a:ext>
            </a:extLst>
          </p:cNvPr>
          <p:cNvSpPr>
            <a:spLocks noChangeShapeType="1"/>
          </p:cNvSpPr>
          <p:nvPr/>
        </p:nvSpPr>
        <p:spPr bwMode="auto">
          <a:xfrm>
            <a:off x="646113" y="2043113"/>
            <a:ext cx="3603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6" name="Freeform 572">
            <a:extLst>
              <a:ext uri="{FF2B5EF4-FFF2-40B4-BE49-F238E27FC236}">
                <a16:creationId xmlns:a16="http://schemas.microsoft.com/office/drawing/2014/main" id="{CF7503CD-ACD0-45E9-A396-3260CD1E9A33}"/>
              </a:ext>
            </a:extLst>
          </p:cNvPr>
          <p:cNvSpPr>
            <a:spLocks noEditPoints="1"/>
          </p:cNvSpPr>
          <p:nvPr/>
        </p:nvSpPr>
        <p:spPr bwMode="auto">
          <a:xfrm>
            <a:off x="908050" y="2003426"/>
            <a:ext cx="98425" cy="79375"/>
          </a:xfrm>
          <a:custGeom>
            <a:avLst/>
            <a:gdLst>
              <a:gd name="T0" fmla="*/ 62 w 62"/>
              <a:gd name="T1" fmla="*/ 25 h 50"/>
              <a:gd name="T2" fmla="*/ 0 w 62"/>
              <a:gd name="T3" fmla="*/ 50 h 50"/>
              <a:gd name="T4" fmla="*/ 62 w 62"/>
              <a:gd name="T5" fmla="*/ 25 h 50"/>
              <a:gd name="T6" fmla="*/ 0 w 62"/>
              <a:gd name="T7" fmla="*/ 0 h 50"/>
            </a:gdLst>
            <a:ahLst/>
            <a:cxnLst>
              <a:cxn ang="0">
                <a:pos x="T0" y="T1"/>
              </a:cxn>
              <a:cxn ang="0">
                <a:pos x="T2" y="T3"/>
              </a:cxn>
              <a:cxn ang="0">
                <a:pos x="T4" y="T5"/>
              </a:cxn>
              <a:cxn ang="0">
                <a:pos x="T6" y="T7"/>
              </a:cxn>
            </a:cxnLst>
            <a:rect l="0" t="0" r="r" b="b"/>
            <a:pathLst>
              <a:path w="62" h="50">
                <a:moveTo>
                  <a:pt x="62" y="25"/>
                </a:moveTo>
                <a:lnTo>
                  <a:pt x="0" y="50"/>
                </a:lnTo>
                <a:moveTo>
                  <a:pt x="62" y="25"/>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7" name="Rectangle 573">
            <a:extLst>
              <a:ext uri="{FF2B5EF4-FFF2-40B4-BE49-F238E27FC236}">
                <a16:creationId xmlns:a16="http://schemas.microsoft.com/office/drawing/2014/main" id="{8CB5F307-352B-4842-835E-FE214CF8AF66}"/>
              </a:ext>
            </a:extLst>
          </p:cNvPr>
          <p:cNvSpPr>
            <a:spLocks noChangeArrowheads="1"/>
          </p:cNvSpPr>
          <p:nvPr/>
        </p:nvSpPr>
        <p:spPr bwMode="auto">
          <a:xfrm>
            <a:off x="685059" y="3027605"/>
            <a:ext cx="14427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768" name="Line 574">
            <a:extLst>
              <a:ext uri="{FF2B5EF4-FFF2-40B4-BE49-F238E27FC236}">
                <a16:creationId xmlns:a16="http://schemas.microsoft.com/office/drawing/2014/main" id="{095AA90A-754F-4194-A076-DA06F76D8814}"/>
              </a:ext>
            </a:extLst>
          </p:cNvPr>
          <p:cNvSpPr>
            <a:spLocks noChangeShapeType="1"/>
          </p:cNvSpPr>
          <p:nvPr/>
        </p:nvSpPr>
        <p:spPr bwMode="auto">
          <a:xfrm flipV="1">
            <a:off x="1071563" y="3733801"/>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69" name="Line 575">
            <a:extLst>
              <a:ext uri="{FF2B5EF4-FFF2-40B4-BE49-F238E27FC236}">
                <a16:creationId xmlns:a16="http://schemas.microsoft.com/office/drawing/2014/main" id="{7B5337BA-D0E5-4351-8ED2-5C918B89C47B}"/>
              </a:ext>
            </a:extLst>
          </p:cNvPr>
          <p:cNvSpPr>
            <a:spLocks noChangeShapeType="1"/>
          </p:cNvSpPr>
          <p:nvPr/>
        </p:nvSpPr>
        <p:spPr bwMode="auto">
          <a:xfrm>
            <a:off x="1071563" y="3733801"/>
            <a:ext cx="1390650"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0" name="Line 576">
            <a:extLst>
              <a:ext uri="{FF2B5EF4-FFF2-40B4-BE49-F238E27FC236}">
                <a16:creationId xmlns:a16="http://schemas.microsoft.com/office/drawing/2014/main" id="{1CB1B20B-A386-450B-BF40-3ED06DC08789}"/>
              </a:ext>
            </a:extLst>
          </p:cNvPr>
          <p:cNvSpPr>
            <a:spLocks noChangeShapeType="1"/>
          </p:cNvSpPr>
          <p:nvPr/>
        </p:nvSpPr>
        <p:spPr bwMode="auto">
          <a:xfrm flipV="1">
            <a:off x="1300163" y="1566863"/>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1" name="Line 577">
            <a:extLst>
              <a:ext uri="{FF2B5EF4-FFF2-40B4-BE49-F238E27FC236}">
                <a16:creationId xmlns:a16="http://schemas.microsoft.com/office/drawing/2014/main" id="{FCB37E6A-887A-44FD-AF4C-DEFF9DF4938B}"/>
              </a:ext>
            </a:extLst>
          </p:cNvPr>
          <p:cNvSpPr>
            <a:spLocks noChangeShapeType="1"/>
          </p:cNvSpPr>
          <p:nvPr/>
        </p:nvSpPr>
        <p:spPr bwMode="auto">
          <a:xfrm>
            <a:off x="1300163" y="1566863"/>
            <a:ext cx="8810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2" name="Freeform 578">
            <a:extLst>
              <a:ext uri="{FF2B5EF4-FFF2-40B4-BE49-F238E27FC236}">
                <a16:creationId xmlns:a16="http://schemas.microsoft.com/office/drawing/2014/main" id="{D831E419-A8DB-4B01-AE55-27B342EB2745}"/>
              </a:ext>
            </a:extLst>
          </p:cNvPr>
          <p:cNvSpPr>
            <a:spLocks/>
          </p:cNvSpPr>
          <p:nvPr/>
        </p:nvSpPr>
        <p:spPr bwMode="auto">
          <a:xfrm>
            <a:off x="2051050" y="1533526"/>
            <a:ext cx="130175" cy="65088"/>
          </a:xfrm>
          <a:custGeom>
            <a:avLst/>
            <a:gdLst>
              <a:gd name="T0" fmla="*/ 41 w 82"/>
              <a:gd name="T1" fmla="*/ 41 h 41"/>
              <a:gd name="T2" fmla="*/ 82 w 82"/>
              <a:gd name="T3" fmla="*/ 21 h 41"/>
              <a:gd name="T4" fmla="*/ 41 w 82"/>
              <a:gd name="T5" fmla="*/ 0 h 41"/>
              <a:gd name="T6" fmla="*/ 0 w 82"/>
              <a:gd name="T7" fmla="*/ 21 h 41"/>
              <a:gd name="T8" fmla="*/ 41 w 82"/>
              <a:gd name="T9" fmla="*/ 41 h 41"/>
            </a:gdLst>
            <a:ahLst/>
            <a:cxnLst>
              <a:cxn ang="0">
                <a:pos x="T0" y="T1"/>
              </a:cxn>
              <a:cxn ang="0">
                <a:pos x="T2" y="T3"/>
              </a:cxn>
              <a:cxn ang="0">
                <a:pos x="T4" y="T5"/>
              </a:cxn>
              <a:cxn ang="0">
                <a:pos x="T6" y="T7"/>
              </a:cxn>
              <a:cxn ang="0">
                <a:pos x="T8" y="T9"/>
              </a:cxn>
            </a:cxnLst>
            <a:rect l="0" t="0" r="r" b="b"/>
            <a:pathLst>
              <a:path w="82" h="41">
                <a:moveTo>
                  <a:pt x="41" y="41"/>
                </a:moveTo>
                <a:lnTo>
                  <a:pt x="82" y="21"/>
                </a:lnTo>
                <a:lnTo>
                  <a:pt x="41" y="0"/>
                </a:lnTo>
                <a:lnTo>
                  <a:pt x="0" y="2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3" name="Freeform 579">
            <a:extLst>
              <a:ext uri="{FF2B5EF4-FFF2-40B4-BE49-F238E27FC236}">
                <a16:creationId xmlns:a16="http://schemas.microsoft.com/office/drawing/2014/main" id="{C0ED2DF1-C3E4-4E3D-AFBB-201FF60F946B}"/>
              </a:ext>
            </a:extLst>
          </p:cNvPr>
          <p:cNvSpPr>
            <a:spLocks/>
          </p:cNvSpPr>
          <p:nvPr/>
        </p:nvSpPr>
        <p:spPr bwMode="auto">
          <a:xfrm>
            <a:off x="2051050" y="1533526"/>
            <a:ext cx="130175" cy="65088"/>
          </a:xfrm>
          <a:custGeom>
            <a:avLst/>
            <a:gdLst>
              <a:gd name="T0" fmla="*/ 41 w 82"/>
              <a:gd name="T1" fmla="*/ 41 h 41"/>
              <a:gd name="T2" fmla="*/ 82 w 82"/>
              <a:gd name="T3" fmla="*/ 21 h 41"/>
              <a:gd name="T4" fmla="*/ 41 w 82"/>
              <a:gd name="T5" fmla="*/ 0 h 41"/>
              <a:gd name="T6" fmla="*/ 0 w 82"/>
              <a:gd name="T7" fmla="*/ 21 h 41"/>
              <a:gd name="T8" fmla="*/ 41 w 82"/>
              <a:gd name="T9" fmla="*/ 41 h 41"/>
            </a:gdLst>
            <a:ahLst/>
            <a:cxnLst>
              <a:cxn ang="0">
                <a:pos x="T0" y="T1"/>
              </a:cxn>
              <a:cxn ang="0">
                <a:pos x="T2" y="T3"/>
              </a:cxn>
              <a:cxn ang="0">
                <a:pos x="T4" y="T5"/>
              </a:cxn>
              <a:cxn ang="0">
                <a:pos x="T6" y="T7"/>
              </a:cxn>
              <a:cxn ang="0">
                <a:pos x="T8" y="T9"/>
              </a:cxn>
            </a:cxnLst>
            <a:rect l="0" t="0" r="r" b="b"/>
            <a:pathLst>
              <a:path w="82" h="41">
                <a:moveTo>
                  <a:pt x="41" y="41"/>
                </a:moveTo>
                <a:lnTo>
                  <a:pt x="82" y="21"/>
                </a:lnTo>
                <a:lnTo>
                  <a:pt x="41" y="0"/>
                </a:lnTo>
                <a:lnTo>
                  <a:pt x="0" y="2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4" name="Freeform 580">
            <a:extLst>
              <a:ext uri="{FF2B5EF4-FFF2-40B4-BE49-F238E27FC236}">
                <a16:creationId xmlns:a16="http://schemas.microsoft.com/office/drawing/2014/main" id="{15A3C880-B0DB-40AF-9D57-FC7FB864579D}"/>
              </a:ext>
            </a:extLst>
          </p:cNvPr>
          <p:cNvSpPr>
            <a:spLocks noEditPoints="1"/>
          </p:cNvSpPr>
          <p:nvPr/>
        </p:nvSpPr>
        <p:spPr bwMode="auto">
          <a:xfrm>
            <a:off x="1260475" y="1638301"/>
            <a:ext cx="79375" cy="98425"/>
          </a:xfrm>
          <a:custGeom>
            <a:avLst/>
            <a:gdLst>
              <a:gd name="T0" fmla="*/ 25 w 50"/>
              <a:gd name="T1" fmla="*/ 62 h 62"/>
              <a:gd name="T2" fmla="*/ 50 w 50"/>
              <a:gd name="T3" fmla="*/ 0 h 62"/>
              <a:gd name="T4" fmla="*/ 25 w 50"/>
              <a:gd name="T5" fmla="*/ 62 h 62"/>
              <a:gd name="T6" fmla="*/ 0 w 50"/>
              <a:gd name="T7" fmla="*/ 0 h 62"/>
            </a:gdLst>
            <a:ahLst/>
            <a:cxnLst>
              <a:cxn ang="0">
                <a:pos x="T0" y="T1"/>
              </a:cxn>
              <a:cxn ang="0">
                <a:pos x="T2" y="T3"/>
              </a:cxn>
              <a:cxn ang="0">
                <a:pos x="T4" y="T5"/>
              </a:cxn>
              <a:cxn ang="0">
                <a:pos x="T6" y="T7"/>
              </a:cxn>
            </a:cxnLst>
            <a:rect l="0" t="0" r="r" b="b"/>
            <a:pathLst>
              <a:path w="50" h="62">
                <a:moveTo>
                  <a:pt x="25" y="62"/>
                </a:moveTo>
                <a:lnTo>
                  <a:pt x="50" y="0"/>
                </a:lnTo>
                <a:moveTo>
                  <a:pt x="25"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5" name="Rectangle 581">
            <a:extLst>
              <a:ext uri="{FF2B5EF4-FFF2-40B4-BE49-F238E27FC236}">
                <a16:creationId xmlns:a16="http://schemas.microsoft.com/office/drawing/2014/main" id="{4E972610-64BC-4821-A245-35F7460C1A69}"/>
              </a:ext>
            </a:extLst>
          </p:cNvPr>
          <p:cNvSpPr>
            <a:spLocks noChangeArrowheads="1"/>
          </p:cNvSpPr>
          <p:nvPr/>
        </p:nvSpPr>
        <p:spPr bwMode="auto">
          <a:xfrm>
            <a:off x="1319213" y="1625601"/>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76" name="Rectangle 582">
            <a:extLst>
              <a:ext uri="{FF2B5EF4-FFF2-40B4-BE49-F238E27FC236}">
                <a16:creationId xmlns:a16="http://schemas.microsoft.com/office/drawing/2014/main" id="{6D605B5C-B9EA-4191-BAC9-0CF0340CC739}"/>
              </a:ext>
            </a:extLst>
          </p:cNvPr>
          <p:cNvSpPr>
            <a:spLocks noChangeArrowheads="1"/>
          </p:cNvSpPr>
          <p:nvPr/>
        </p:nvSpPr>
        <p:spPr bwMode="auto">
          <a:xfrm>
            <a:off x="1671638" y="1474788"/>
            <a:ext cx="20358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a:ln>
                  <a:noFill/>
                </a:ln>
                <a:solidFill>
                  <a:srgbClr val="000000"/>
                </a:solidFill>
                <a:effectLst/>
                <a:latin typeface="Arial" panose="020B0604020202020204" pitchFamily="34" charset="0"/>
              </a:rPr>
              <a:t>Units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777" name="Line 583">
            <a:extLst>
              <a:ext uri="{FF2B5EF4-FFF2-40B4-BE49-F238E27FC236}">
                <a16:creationId xmlns:a16="http://schemas.microsoft.com/office/drawing/2014/main" id="{F23A9076-3FC8-4803-827A-5EB02DCB63E8}"/>
              </a:ext>
            </a:extLst>
          </p:cNvPr>
          <p:cNvSpPr>
            <a:spLocks noChangeShapeType="1"/>
          </p:cNvSpPr>
          <p:nvPr/>
        </p:nvSpPr>
        <p:spPr bwMode="auto">
          <a:xfrm flipV="1">
            <a:off x="2474913" y="1879601"/>
            <a:ext cx="0" cy="3794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8" name="Freeform 584">
            <a:extLst>
              <a:ext uri="{FF2B5EF4-FFF2-40B4-BE49-F238E27FC236}">
                <a16:creationId xmlns:a16="http://schemas.microsoft.com/office/drawing/2014/main" id="{6E65E36B-9282-4252-BFB1-36E1AD01BDFF}"/>
              </a:ext>
            </a:extLst>
          </p:cNvPr>
          <p:cNvSpPr>
            <a:spLocks/>
          </p:cNvSpPr>
          <p:nvPr/>
        </p:nvSpPr>
        <p:spPr bwMode="auto">
          <a:xfrm>
            <a:off x="2443163" y="1879601"/>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9" name="Freeform 585">
            <a:extLst>
              <a:ext uri="{FF2B5EF4-FFF2-40B4-BE49-F238E27FC236}">
                <a16:creationId xmlns:a16="http://schemas.microsoft.com/office/drawing/2014/main" id="{30FEBDDD-008F-43E5-91A0-63D403150B8B}"/>
              </a:ext>
            </a:extLst>
          </p:cNvPr>
          <p:cNvSpPr>
            <a:spLocks/>
          </p:cNvSpPr>
          <p:nvPr/>
        </p:nvSpPr>
        <p:spPr bwMode="auto">
          <a:xfrm>
            <a:off x="2443163" y="1879601"/>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0" name="Freeform 586">
            <a:extLst>
              <a:ext uri="{FF2B5EF4-FFF2-40B4-BE49-F238E27FC236}">
                <a16:creationId xmlns:a16="http://schemas.microsoft.com/office/drawing/2014/main" id="{94AA7CFA-33EA-49B8-BC86-1FED862EFFE5}"/>
              </a:ext>
            </a:extLst>
          </p:cNvPr>
          <p:cNvSpPr>
            <a:spLocks noEditPoints="1"/>
          </p:cNvSpPr>
          <p:nvPr/>
        </p:nvSpPr>
        <p:spPr bwMode="auto">
          <a:xfrm>
            <a:off x="2436813" y="2160588"/>
            <a:ext cx="77788" cy="98425"/>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1" name="Rectangle 587">
            <a:extLst>
              <a:ext uri="{FF2B5EF4-FFF2-40B4-BE49-F238E27FC236}">
                <a16:creationId xmlns:a16="http://schemas.microsoft.com/office/drawing/2014/main" id="{CE05C725-FE6A-4A66-ABE2-E1B9A7821978}"/>
              </a:ext>
            </a:extLst>
          </p:cNvPr>
          <p:cNvSpPr>
            <a:spLocks noChangeArrowheads="1"/>
          </p:cNvSpPr>
          <p:nvPr/>
        </p:nvSpPr>
        <p:spPr bwMode="auto">
          <a:xfrm>
            <a:off x="2495550" y="2147888"/>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82" name="Rectangle 588">
            <a:extLst>
              <a:ext uri="{FF2B5EF4-FFF2-40B4-BE49-F238E27FC236}">
                <a16:creationId xmlns:a16="http://schemas.microsoft.com/office/drawing/2014/main" id="{2CE3648C-1930-4A36-8E0A-91E9AFCFD122}"/>
              </a:ext>
            </a:extLst>
          </p:cNvPr>
          <p:cNvSpPr>
            <a:spLocks noChangeArrowheads="1"/>
          </p:cNvSpPr>
          <p:nvPr/>
        </p:nvSpPr>
        <p:spPr bwMode="auto">
          <a:xfrm>
            <a:off x="1967840" y="2008469"/>
            <a:ext cx="46487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a:ln>
                  <a:noFill/>
                </a:ln>
                <a:solidFill>
                  <a:srgbClr val="000000"/>
                </a:solidFill>
                <a:effectLst/>
                <a:latin typeface="Arial" panose="020B0604020202020204" pitchFamily="34" charset="0"/>
              </a:rPr>
              <a:t>Parameters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783" name="Line 589">
            <a:extLst>
              <a:ext uri="{FF2B5EF4-FFF2-40B4-BE49-F238E27FC236}">
                <a16:creationId xmlns:a16="http://schemas.microsoft.com/office/drawing/2014/main" id="{B15E095B-5B69-4C1C-9555-B1DE89B7D27F}"/>
              </a:ext>
            </a:extLst>
          </p:cNvPr>
          <p:cNvSpPr>
            <a:spLocks noChangeShapeType="1"/>
          </p:cNvSpPr>
          <p:nvPr/>
        </p:nvSpPr>
        <p:spPr bwMode="auto">
          <a:xfrm flipV="1">
            <a:off x="2474913" y="2846388"/>
            <a:ext cx="0" cy="3921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4" name="Freeform 590">
            <a:extLst>
              <a:ext uri="{FF2B5EF4-FFF2-40B4-BE49-F238E27FC236}">
                <a16:creationId xmlns:a16="http://schemas.microsoft.com/office/drawing/2014/main" id="{F6AE6746-9D33-4489-9A58-22712E61E10B}"/>
              </a:ext>
            </a:extLst>
          </p:cNvPr>
          <p:cNvSpPr>
            <a:spLocks/>
          </p:cNvSpPr>
          <p:nvPr/>
        </p:nvSpPr>
        <p:spPr bwMode="auto">
          <a:xfrm>
            <a:off x="2443163" y="2846388"/>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5" name="Freeform 591">
            <a:extLst>
              <a:ext uri="{FF2B5EF4-FFF2-40B4-BE49-F238E27FC236}">
                <a16:creationId xmlns:a16="http://schemas.microsoft.com/office/drawing/2014/main" id="{20B680B6-CFA8-43E2-B19F-1E3C1B243946}"/>
              </a:ext>
            </a:extLst>
          </p:cNvPr>
          <p:cNvSpPr>
            <a:spLocks/>
          </p:cNvSpPr>
          <p:nvPr/>
        </p:nvSpPr>
        <p:spPr bwMode="auto">
          <a:xfrm>
            <a:off x="2443163" y="2846388"/>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6" name="Freeform 592">
            <a:extLst>
              <a:ext uri="{FF2B5EF4-FFF2-40B4-BE49-F238E27FC236}">
                <a16:creationId xmlns:a16="http://schemas.microsoft.com/office/drawing/2014/main" id="{0CAFACF4-14DD-4F94-A7A0-7233259B031E}"/>
              </a:ext>
            </a:extLst>
          </p:cNvPr>
          <p:cNvSpPr>
            <a:spLocks noEditPoints="1"/>
          </p:cNvSpPr>
          <p:nvPr/>
        </p:nvSpPr>
        <p:spPr bwMode="auto">
          <a:xfrm>
            <a:off x="2436813" y="3140076"/>
            <a:ext cx="77788" cy="98425"/>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7" name="Line 593">
            <a:extLst>
              <a:ext uri="{FF2B5EF4-FFF2-40B4-BE49-F238E27FC236}">
                <a16:creationId xmlns:a16="http://schemas.microsoft.com/office/drawing/2014/main" id="{2C74E707-7989-4A58-8FC4-FA032B44F587}"/>
              </a:ext>
            </a:extLst>
          </p:cNvPr>
          <p:cNvSpPr>
            <a:spLocks noChangeShapeType="1"/>
          </p:cNvSpPr>
          <p:nvPr/>
        </p:nvSpPr>
        <p:spPr bwMode="auto">
          <a:xfrm flipV="1">
            <a:off x="1300163" y="2324101"/>
            <a:ext cx="0" cy="30638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8" name="Freeform 594">
            <a:extLst>
              <a:ext uri="{FF2B5EF4-FFF2-40B4-BE49-F238E27FC236}">
                <a16:creationId xmlns:a16="http://schemas.microsoft.com/office/drawing/2014/main" id="{09831637-DD17-4AB9-A068-520CA87B595A}"/>
              </a:ext>
            </a:extLst>
          </p:cNvPr>
          <p:cNvSpPr>
            <a:spLocks/>
          </p:cNvSpPr>
          <p:nvPr/>
        </p:nvSpPr>
        <p:spPr bwMode="auto">
          <a:xfrm>
            <a:off x="1266825" y="2324101"/>
            <a:ext cx="65088" cy="130175"/>
          </a:xfrm>
          <a:custGeom>
            <a:avLst/>
            <a:gdLst>
              <a:gd name="T0" fmla="*/ 41 w 41"/>
              <a:gd name="T1" fmla="*/ 41 h 82"/>
              <a:gd name="T2" fmla="*/ 21 w 41"/>
              <a:gd name="T3" fmla="*/ 0 h 82"/>
              <a:gd name="T4" fmla="*/ 0 w 41"/>
              <a:gd name="T5" fmla="*/ 41 h 82"/>
              <a:gd name="T6" fmla="*/ 21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1" y="0"/>
                </a:lnTo>
                <a:lnTo>
                  <a:pt x="0" y="41"/>
                </a:lnTo>
                <a:lnTo>
                  <a:pt x="21"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9" name="Freeform 595">
            <a:extLst>
              <a:ext uri="{FF2B5EF4-FFF2-40B4-BE49-F238E27FC236}">
                <a16:creationId xmlns:a16="http://schemas.microsoft.com/office/drawing/2014/main" id="{588E487B-C6F2-4811-BED8-D47339435910}"/>
              </a:ext>
            </a:extLst>
          </p:cNvPr>
          <p:cNvSpPr>
            <a:spLocks/>
          </p:cNvSpPr>
          <p:nvPr/>
        </p:nvSpPr>
        <p:spPr bwMode="auto">
          <a:xfrm>
            <a:off x="1266825" y="2324101"/>
            <a:ext cx="65088" cy="130175"/>
          </a:xfrm>
          <a:custGeom>
            <a:avLst/>
            <a:gdLst>
              <a:gd name="T0" fmla="*/ 41 w 41"/>
              <a:gd name="T1" fmla="*/ 41 h 82"/>
              <a:gd name="T2" fmla="*/ 21 w 41"/>
              <a:gd name="T3" fmla="*/ 0 h 82"/>
              <a:gd name="T4" fmla="*/ 0 w 41"/>
              <a:gd name="T5" fmla="*/ 41 h 82"/>
              <a:gd name="T6" fmla="*/ 21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1" y="0"/>
                </a:lnTo>
                <a:lnTo>
                  <a:pt x="0" y="41"/>
                </a:lnTo>
                <a:lnTo>
                  <a:pt x="21"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0" name="Freeform 596">
            <a:extLst>
              <a:ext uri="{FF2B5EF4-FFF2-40B4-BE49-F238E27FC236}">
                <a16:creationId xmlns:a16="http://schemas.microsoft.com/office/drawing/2014/main" id="{2E31EA27-CF43-4F6D-9067-1B3E5457E320}"/>
              </a:ext>
            </a:extLst>
          </p:cNvPr>
          <p:cNvSpPr>
            <a:spLocks noEditPoints="1"/>
          </p:cNvSpPr>
          <p:nvPr/>
        </p:nvSpPr>
        <p:spPr bwMode="auto">
          <a:xfrm>
            <a:off x="1260475" y="2532063"/>
            <a:ext cx="79375" cy="98425"/>
          </a:xfrm>
          <a:custGeom>
            <a:avLst/>
            <a:gdLst>
              <a:gd name="T0" fmla="*/ 25 w 50"/>
              <a:gd name="T1" fmla="*/ 62 h 62"/>
              <a:gd name="T2" fmla="*/ 50 w 50"/>
              <a:gd name="T3" fmla="*/ 0 h 62"/>
              <a:gd name="T4" fmla="*/ 25 w 50"/>
              <a:gd name="T5" fmla="*/ 62 h 62"/>
              <a:gd name="T6" fmla="*/ 0 w 50"/>
              <a:gd name="T7" fmla="*/ 0 h 62"/>
            </a:gdLst>
            <a:ahLst/>
            <a:cxnLst>
              <a:cxn ang="0">
                <a:pos x="T0" y="T1"/>
              </a:cxn>
              <a:cxn ang="0">
                <a:pos x="T2" y="T3"/>
              </a:cxn>
              <a:cxn ang="0">
                <a:pos x="T4" y="T5"/>
              </a:cxn>
              <a:cxn ang="0">
                <a:pos x="T6" y="T7"/>
              </a:cxn>
            </a:cxnLst>
            <a:rect l="0" t="0" r="r" b="b"/>
            <a:pathLst>
              <a:path w="50" h="62">
                <a:moveTo>
                  <a:pt x="25" y="62"/>
                </a:moveTo>
                <a:lnTo>
                  <a:pt x="50" y="0"/>
                </a:lnTo>
                <a:moveTo>
                  <a:pt x="25"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1" name="Line 597">
            <a:extLst>
              <a:ext uri="{FF2B5EF4-FFF2-40B4-BE49-F238E27FC236}">
                <a16:creationId xmlns:a16="http://schemas.microsoft.com/office/drawing/2014/main" id="{31487194-7F57-4EE9-8E77-52E4F0AD9B93}"/>
              </a:ext>
            </a:extLst>
          </p:cNvPr>
          <p:cNvSpPr>
            <a:spLocks noChangeShapeType="1"/>
          </p:cNvSpPr>
          <p:nvPr/>
        </p:nvSpPr>
        <p:spPr bwMode="auto">
          <a:xfrm flipH="1">
            <a:off x="2770188" y="2552701"/>
            <a:ext cx="97948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2" name="Freeform 598">
            <a:extLst>
              <a:ext uri="{FF2B5EF4-FFF2-40B4-BE49-F238E27FC236}">
                <a16:creationId xmlns:a16="http://schemas.microsoft.com/office/drawing/2014/main" id="{62A3938C-72DF-4BA5-994E-86595FE7518A}"/>
              </a:ext>
            </a:extLst>
          </p:cNvPr>
          <p:cNvSpPr>
            <a:spLocks/>
          </p:cNvSpPr>
          <p:nvPr/>
        </p:nvSpPr>
        <p:spPr bwMode="auto">
          <a:xfrm>
            <a:off x="2770188" y="2519363"/>
            <a:ext cx="130175" cy="65088"/>
          </a:xfrm>
          <a:custGeom>
            <a:avLst/>
            <a:gdLst>
              <a:gd name="T0" fmla="*/ 41 w 82"/>
              <a:gd name="T1" fmla="*/ 0 h 41"/>
              <a:gd name="T2" fmla="*/ 0 w 82"/>
              <a:gd name="T3" fmla="*/ 21 h 41"/>
              <a:gd name="T4" fmla="*/ 41 w 82"/>
              <a:gd name="T5" fmla="*/ 41 h 41"/>
              <a:gd name="T6" fmla="*/ 82 w 82"/>
              <a:gd name="T7" fmla="*/ 21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1"/>
                </a:lnTo>
                <a:lnTo>
                  <a:pt x="41" y="41"/>
                </a:lnTo>
                <a:lnTo>
                  <a:pt x="82" y="21"/>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3" name="Freeform 599">
            <a:extLst>
              <a:ext uri="{FF2B5EF4-FFF2-40B4-BE49-F238E27FC236}">
                <a16:creationId xmlns:a16="http://schemas.microsoft.com/office/drawing/2014/main" id="{6C571693-6FAE-4C70-BDBF-A2FC4285730F}"/>
              </a:ext>
            </a:extLst>
          </p:cNvPr>
          <p:cNvSpPr>
            <a:spLocks/>
          </p:cNvSpPr>
          <p:nvPr/>
        </p:nvSpPr>
        <p:spPr bwMode="auto">
          <a:xfrm>
            <a:off x="2770188" y="2519363"/>
            <a:ext cx="130175" cy="65088"/>
          </a:xfrm>
          <a:custGeom>
            <a:avLst/>
            <a:gdLst>
              <a:gd name="T0" fmla="*/ 41 w 82"/>
              <a:gd name="T1" fmla="*/ 0 h 41"/>
              <a:gd name="T2" fmla="*/ 0 w 82"/>
              <a:gd name="T3" fmla="*/ 21 h 41"/>
              <a:gd name="T4" fmla="*/ 41 w 82"/>
              <a:gd name="T5" fmla="*/ 41 h 41"/>
              <a:gd name="T6" fmla="*/ 82 w 82"/>
              <a:gd name="T7" fmla="*/ 21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1"/>
                </a:lnTo>
                <a:lnTo>
                  <a:pt x="41" y="41"/>
                </a:lnTo>
                <a:lnTo>
                  <a:pt x="82" y="21"/>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4" name="Freeform 600">
            <a:extLst>
              <a:ext uri="{FF2B5EF4-FFF2-40B4-BE49-F238E27FC236}">
                <a16:creationId xmlns:a16="http://schemas.microsoft.com/office/drawing/2014/main" id="{C8AC7C83-DB5B-411D-8010-7A4A1B1717FD}"/>
              </a:ext>
            </a:extLst>
          </p:cNvPr>
          <p:cNvSpPr>
            <a:spLocks noEditPoints="1"/>
          </p:cNvSpPr>
          <p:nvPr/>
        </p:nvSpPr>
        <p:spPr bwMode="auto">
          <a:xfrm>
            <a:off x="3651250" y="2513013"/>
            <a:ext cx="98425" cy="77788"/>
          </a:xfrm>
          <a:custGeom>
            <a:avLst/>
            <a:gdLst>
              <a:gd name="T0" fmla="*/ 62 w 62"/>
              <a:gd name="T1" fmla="*/ 25 h 49"/>
              <a:gd name="T2" fmla="*/ 0 w 62"/>
              <a:gd name="T3" fmla="*/ 0 h 49"/>
              <a:gd name="T4" fmla="*/ 62 w 62"/>
              <a:gd name="T5" fmla="*/ 25 h 49"/>
              <a:gd name="T6" fmla="*/ 0 w 62"/>
              <a:gd name="T7" fmla="*/ 49 h 49"/>
            </a:gdLst>
            <a:ahLst/>
            <a:cxnLst>
              <a:cxn ang="0">
                <a:pos x="T0" y="T1"/>
              </a:cxn>
              <a:cxn ang="0">
                <a:pos x="T2" y="T3"/>
              </a:cxn>
              <a:cxn ang="0">
                <a:pos x="T4" y="T5"/>
              </a:cxn>
              <a:cxn ang="0">
                <a:pos x="T6" y="T7"/>
              </a:cxn>
            </a:cxnLst>
            <a:rect l="0" t="0" r="r" b="b"/>
            <a:pathLst>
              <a:path w="62" h="49">
                <a:moveTo>
                  <a:pt x="62" y="25"/>
                </a:moveTo>
                <a:lnTo>
                  <a:pt x="0" y="0"/>
                </a:lnTo>
                <a:moveTo>
                  <a:pt x="62" y="25"/>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5" name="Rectangle 601">
            <a:extLst>
              <a:ext uri="{FF2B5EF4-FFF2-40B4-BE49-F238E27FC236}">
                <a16:creationId xmlns:a16="http://schemas.microsoft.com/office/drawing/2014/main" id="{46D75B3B-C183-46E0-B7C8-297E3DE5B48E}"/>
              </a:ext>
            </a:extLst>
          </p:cNvPr>
          <p:cNvSpPr>
            <a:spLocks noChangeArrowheads="1"/>
          </p:cNvSpPr>
          <p:nvPr/>
        </p:nvSpPr>
        <p:spPr bwMode="auto">
          <a:xfrm>
            <a:off x="3625850" y="2584451"/>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96" name="Rectangle 602">
            <a:extLst>
              <a:ext uri="{FF2B5EF4-FFF2-40B4-BE49-F238E27FC236}">
                <a16:creationId xmlns:a16="http://schemas.microsoft.com/office/drawing/2014/main" id="{C00B8055-5CF8-4AE8-9BA7-94439077690E}"/>
              </a:ext>
            </a:extLst>
          </p:cNvPr>
          <p:cNvSpPr>
            <a:spLocks noChangeArrowheads="1"/>
          </p:cNvSpPr>
          <p:nvPr/>
        </p:nvSpPr>
        <p:spPr bwMode="auto">
          <a:xfrm>
            <a:off x="3076575" y="2406994"/>
            <a:ext cx="4728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Annotations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797" name="Line 603">
            <a:extLst>
              <a:ext uri="{FF2B5EF4-FFF2-40B4-BE49-F238E27FC236}">
                <a16:creationId xmlns:a16="http://schemas.microsoft.com/office/drawing/2014/main" id="{1CE71B98-7A64-4338-942D-9B1389659134}"/>
              </a:ext>
            </a:extLst>
          </p:cNvPr>
          <p:cNvSpPr>
            <a:spLocks noChangeShapeType="1"/>
          </p:cNvSpPr>
          <p:nvPr/>
        </p:nvSpPr>
        <p:spPr bwMode="auto">
          <a:xfrm flipH="1" flipV="1">
            <a:off x="2770188" y="1762126"/>
            <a:ext cx="979488" cy="6080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8" name="Freeform 604">
            <a:extLst>
              <a:ext uri="{FF2B5EF4-FFF2-40B4-BE49-F238E27FC236}">
                <a16:creationId xmlns:a16="http://schemas.microsoft.com/office/drawing/2014/main" id="{E380CCC9-C07A-47FF-B054-5C54D977180D}"/>
              </a:ext>
            </a:extLst>
          </p:cNvPr>
          <p:cNvSpPr>
            <a:spLocks/>
          </p:cNvSpPr>
          <p:nvPr/>
        </p:nvSpPr>
        <p:spPr bwMode="auto">
          <a:xfrm>
            <a:off x="2770188" y="1762126"/>
            <a:ext cx="111125" cy="71438"/>
          </a:xfrm>
          <a:custGeom>
            <a:avLst/>
            <a:gdLst>
              <a:gd name="T0" fmla="*/ 45 w 70"/>
              <a:gd name="T1" fmla="*/ 4 h 45"/>
              <a:gd name="T2" fmla="*/ 0 w 70"/>
              <a:gd name="T3" fmla="*/ 0 h 45"/>
              <a:gd name="T4" fmla="*/ 24 w 70"/>
              <a:gd name="T5" fmla="*/ 41 h 45"/>
              <a:gd name="T6" fmla="*/ 70 w 70"/>
              <a:gd name="T7" fmla="*/ 45 h 45"/>
              <a:gd name="T8" fmla="*/ 45 w 70"/>
              <a:gd name="T9" fmla="*/ 4 h 45"/>
            </a:gdLst>
            <a:ahLst/>
            <a:cxnLst>
              <a:cxn ang="0">
                <a:pos x="T0" y="T1"/>
              </a:cxn>
              <a:cxn ang="0">
                <a:pos x="T2" y="T3"/>
              </a:cxn>
              <a:cxn ang="0">
                <a:pos x="T4" y="T5"/>
              </a:cxn>
              <a:cxn ang="0">
                <a:pos x="T6" y="T7"/>
              </a:cxn>
              <a:cxn ang="0">
                <a:pos x="T8" y="T9"/>
              </a:cxn>
            </a:cxnLst>
            <a:rect l="0" t="0" r="r" b="b"/>
            <a:pathLst>
              <a:path w="70" h="45">
                <a:moveTo>
                  <a:pt x="45" y="4"/>
                </a:moveTo>
                <a:lnTo>
                  <a:pt x="0" y="0"/>
                </a:lnTo>
                <a:lnTo>
                  <a:pt x="24" y="41"/>
                </a:lnTo>
                <a:lnTo>
                  <a:pt x="70" y="45"/>
                </a:lnTo>
                <a:lnTo>
                  <a:pt x="4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9" name="Freeform 605">
            <a:extLst>
              <a:ext uri="{FF2B5EF4-FFF2-40B4-BE49-F238E27FC236}">
                <a16:creationId xmlns:a16="http://schemas.microsoft.com/office/drawing/2014/main" id="{31E8F05E-F63F-4D72-9991-888EC6E53265}"/>
              </a:ext>
            </a:extLst>
          </p:cNvPr>
          <p:cNvSpPr>
            <a:spLocks/>
          </p:cNvSpPr>
          <p:nvPr/>
        </p:nvSpPr>
        <p:spPr bwMode="auto">
          <a:xfrm>
            <a:off x="2770188" y="1762126"/>
            <a:ext cx="111125" cy="71438"/>
          </a:xfrm>
          <a:custGeom>
            <a:avLst/>
            <a:gdLst>
              <a:gd name="T0" fmla="*/ 45 w 70"/>
              <a:gd name="T1" fmla="*/ 4 h 45"/>
              <a:gd name="T2" fmla="*/ 0 w 70"/>
              <a:gd name="T3" fmla="*/ 0 h 45"/>
              <a:gd name="T4" fmla="*/ 24 w 70"/>
              <a:gd name="T5" fmla="*/ 41 h 45"/>
              <a:gd name="T6" fmla="*/ 70 w 70"/>
              <a:gd name="T7" fmla="*/ 45 h 45"/>
              <a:gd name="T8" fmla="*/ 45 w 70"/>
              <a:gd name="T9" fmla="*/ 4 h 45"/>
            </a:gdLst>
            <a:ahLst/>
            <a:cxnLst>
              <a:cxn ang="0">
                <a:pos x="T0" y="T1"/>
              </a:cxn>
              <a:cxn ang="0">
                <a:pos x="T2" y="T3"/>
              </a:cxn>
              <a:cxn ang="0">
                <a:pos x="T4" y="T5"/>
              </a:cxn>
              <a:cxn ang="0">
                <a:pos x="T6" y="T7"/>
              </a:cxn>
              <a:cxn ang="0">
                <a:pos x="T8" y="T9"/>
              </a:cxn>
            </a:cxnLst>
            <a:rect l="0" t="0" r="r" b="b"/>
            <a:pathLst>
              <a:path w="70" h="45">
                <a:moveTo>
                  <a:pt x="45" y="4"/>
                </a:moveTo>
                <a:lnTo>
                  <a:pt x="0" y="0"/>
                </a:lnTo>
                <a:lnTo>
                  <a:pt x="24" y="41"/>
                </a:lnTo>
                <a:lnTo>
                  <a:pt x="70" y="45"/>
                </a:lnTo>
                <a:lnTo>
                  <a:pt x="45" y="4"/>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0" name="Freeform 606">
            <a:extLst>
              <a:ext uri="{FF2B5EF4-FFF2-40B4-BE49-F238E27FC236}">
                <a16:creationId xmlns:a16="http://schemas.microsoft.com/office/drawing/2014/main" id="{CF0E91BF-2945-477C-A31A-545E1D2C4996}"/>
              </a:ext>
            </a:extLst>
          </p:cNvPr>
          <p:cNvSpPr>
            <a:spLocks noEditPoints="1"/>
          </p:cNvSpPr>
          <p:nvPr/>
        </p:nvSpPr>
        <p:spPr bwMode="auto">
          <a:xfrm>
            <a:off x="3644900" y="2284413"/>
            <a:ext cx="104775" cy="85725"/>
          </a:xfrm>
          <a:custGeom>
            <a:avLst/>
            <a:gdLst>
              <a:gd name="T0" fmla="*/ 66 w 66"/>
              <a:gd name="T1" fmla="*/ 54 h 54"/>
              <a:gd name="T2" fmla="*/ 25 w 66"/>
              <a:gd name="T3" fmla="*/ 0 h 54"/>
              <a:gd name="T4" fmla="*/ 66 w 66"/>
              <a:gd name="T5" fmla="*/ 54 h 54"/>
              <a:gd name="T6" fmla="*/ 0 w 66"/>
              <a:gd name="T7" fmla="*/ 41 h 54"/>
            </a:gdLst>
            <a:ahLst/>
            <a:cxnLst>
              <a:cxn ang="0">
                <a:pos x="T0" y="T1"/>
              </a:cxn>
              <a:cxn ang="0">
                <a:pos x="T2" y="T3"/>
              </a:cxn>
              <a:cxn ang="0">
                <a:pos x="T4" y="T5"/>
              </a:cxn>
              <a:cxn ang="0">
                <a:pos x="T6" y="T7"/>
              </a:cxn>
            </a:cxnLst>
            <a:rect l="0" t="0" r="r" b="b"/>
            <a:pathLst>
              <a:path w="66" h="54">
                <a:moveTo>
                  <a:pt x="66" y="54"/>
                </a:moveTo>
                <a:lnTo>
                  <a:pt x="25" y="0"/>
                </a:lnTo>
                <a:moveTo>
                  <a:pt x="66" y="54"/>
                </a:moveTo>
                <a:lnTo>
                  <a:pt x="0" y="4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1" name="Rectangle 608">
            <a:extLst>
              <a:ext uri="{FF2B5EF4-FFF2-40B4-BE49-F238E27FC236}">
                <a16:creationId xmlns:a16="http://schemas.microsoft.com/office/drawing/2014/main" id="{C00B9E66-AB5C-4747-8E7B-EDF1D988808C}"/>
              </a:ext>
            </a:extLst>
          </p:cNvPr>
          <p:cNvSpPr>
            <a:spLocks noChangeArrowheads="1"/>
          </p:cNvSpPr>
          <p:nvPr/>
        </p:nvSpPr>
        <p:spPr bwMode="auto">
          <a:xfrm>
            <a:off x="3625850" y="2401888"/>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02" name="Rectangle 609">
            <a:extLst>
              <a:ext uri="{FF2B5EF4-FFF2-40B4-BE49-F238E27FC236}">
                <a16:creationId xmlns:a16="http://schemas.microsoft.com/office/drawing/2014/main" id="{10A571AE-7566-4B09-BDC6-531505D96B06}"/>
              </a:ext>
            </a:extLst>
          </p:cNvPr>
          <p:cNvSpPr>
            <a:spLocks noChangeArrowheads="1"/>
          </p:cNvSpPr>
          <p:nvPr/>
        </p:nvSpPr>
        <p:spPr bwMode="auto">
          <a:xfrm>
            <a:off x="3283634" y="1923940"/>
            <a:ext cx="4728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Annotations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CD5FC46B-754D-49E8-B400-46B417490D73}"/>
              </a:ext>
            </a:extLst>
          </p:cNvPr>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5" name="Datumsplatzhalter 4">
            <a:extLst>
              <a:ext uri="{FF2B5EF4-FFF2-40B4-BE49-F238E27FC236}">
                <a16:creationId xmlns:a16="http://schemas.microsoft.com/office/drawing/2014/main" id="{FB53A56F-BDE4-445E-9A1F-683F5304A6B0}"/>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6" name="Foliennummernplatzhalter 5">
            <a:extLst>
              <a:ext uri="{FF2B5EF4-FFF2-40B4-BE49-F238E27FC236}">
                <a16:creationId xmlns:a16="http://schemas.microsoft.com/office/drawing/2014/main" id="{7E0FEB61-81A3-44C9-823E-B84107E03F50}"/>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8</a:t>
            </a:fld>
            <a:endParaRPr lang="de-DE" dirty="0"/>
          </a:p>
        </p:txBody>
      </p:sp>
    </p:spTree>
    <p:extLst>
      <p:ext uri="{BB962C8B-B14F-4D97-AF65-F5344CB8AC3E}">
        <p14:creationId xmlns:p14="http://schemas.microsoft.com/office/powerpoint/2010/main" val="347895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ltLang="ja-JP" dirty="0"/>
              <a:t>File Definitions – Parameter Mapping (*.SSM)</a:t>
            </a:r>
            <a:endParaRPr lang="de-DE" dirty="0"/>
          </a:p>
        </p:txBody>
      </p:sp>
      <p:sp>
        <p:nvSpPr>
          <p:cNvPr id="478" name="Inhaltsplatzhalter 6"/>
          <p:cNvSpPr txBox="1">
            <a:spLocks/>
          </p:cNvSpPr>
          <p:nvPr/>
        </p:nvSpPr>
        <p:spPr>
          <a:xfrm>
            <a:off x="4788024" y="915566"/>
            <a:ext cx="4186808" cy="3600400"/>
          </a:xfrm>
          <a:prstGeom prst="rect">
            <a:avLst/>
          </a:prstGeom>
        </p:spPr>
        <p:txBody>
          <a:bodyPr>
            <a:normAutofit/>
          </a:bodyPr>
          <a:lstStyle>
            <a:lvl1pPr marL="342900" indent="-342900" algn="l" defTabSz="457200" rtl="0" eaLnBrk="1" latinLnBrk="0" hangingPunct="1">
              <a:spcBef>
                <a:spcPct val="20000"/>
              </a:spcBef>
              <a:buClrTx/>
              <a:buSzPct val="70000"/>
              <a:buFont typeface="Wingdings" charset="2"/>
              <a:buChar char="§"/>
              <a:defRPr sz="1600" kern="1200">
                <a:solidFill>
                  <a:srgbClr val="000000"/>
                </a:solidFill>
                <a:latin typeface="Arial"/>
                <a:ea typeface="+mn-ea"/>
                <a:cs typeface="Arial"/>
              </a:defRPr>
            </a:lvl1pPr>
            <a:lvl2pPr marL="742950" indent="-28575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2pPr>
            <a:lvl3pPr marL="11430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3pPr>
            <a:lvl4pPr marL="16002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4pPr>
            <a:lvl5pPr marL="2057400" indent="-228600" algn="l" defTabSz="457200" rtl="0" eaLnBrk="1" latinLnBrk="0" hangingPunct="1">
              <a:spcBef>
                <a:spcPct val="20000"/>
              </a:spcBef>
              <a:buClrTx/>
              <a:buSzPct val="50000"/>
              <a:buFont typeface="Wingdings" charset="2"/>
              <a:buChar char="§"/>
              <a:defRPr sz="1600" kern="1200">
                <a:solidFill>
                  <a:srgbClr val="00000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Wingdings" charset="2"/>
              <a:buNone/>
            </a:pPr>
            <a:r>
              <a:rPr lang="en-US" b="1" dirty="0"/>
              <a:t>Use case</a:t>
            </a:r>
          </a:p>
          <a:p>
            <a:pPr>
              <a:spcBef>
                <a:spcPts val="0"/>
              </a:spcBef>
            </a:pPr>
            <a:r>
              <a:rPr lang="en-US" dirty="0"/>
              <a:t>Mapping Parameters to FMUs / Components when Parameter Names differ or Parameter Values require Transformations (e.g. due to Reuse)</a:t>
            </a:r>
          </a:p>
          <a:p>
            <a:pPr>
              <a:spcBef>
                <a:spcPts val="0"/>
              </a:spcBef>
            </a:pPr>
            <a:endParaRPr lang="en-US" dirty="0"/>
          </a:p>
          <a:p>
            <a:pPr marL="0" indent="0">
              <a:spcBef>
                <a:spcPts val="0"/>
              </a:spcBef>
              <a:buFont typeface="Wingdings" charset="2"/>
              <a:buNone/>
            </a:pPr>
            <a:r>
              <a:rPr lang="en-US" b="1" dirty="0"/>
              <a:t>Features</a:t>
            </a:r>
          </a:p>
          <a:p>
            <a:pPr>
              <a:spcBef>
                <a:spcPts val="0"/>
              </a:spcBef>
            </a:pPr>
            <a:r>
              <a:rPr lang="en-US" dirty="0"/>
              <a:t>Neutral exchange format between tools</a:t>
            </a:r>
          </a:p>
          <a:p>
            <a:pPr>
              <a:spcBef>
                <a:spcPts val="0"/>
              </a:spcBef>
            </a:pPr>
            <a:r>
              <a:rPr lang="en-US" dirty="0"/>
              <a:t>Optional manual linear and mapping transformations</a:t>
            </a:r>
          </a:p>
          <a:p>
            <a:pPr>
              <a:spcBef>
                <a:spcPts val="0"/>
              </a:spcBef>
            </a:pPr>
            <a:r>
              <a:rPr lang="en-US" dirty="0"/>
              <a:t>Can be inline or in external file</a:t>
            </a:r>
          </a:p>
        </p:txBody>
      </p:sp>
      <p:sp>
        <p:nvSpPr>
          <p:cNvPr id="803" name="AutoShape 3">
            <a:extLst>
              <a:ext uri="{FF2B5EF4-FFF2-40B4-BE49-F238E27FC236}">
                <a16:creationId xmlns:a16="http://schemas.microsoft.com/office/drawing/2014/main" id="{68E55ADE-D85E-4912-93F4-12C88A0E7760}"/>
              </a:ext>
            </a:extLst>
          </p:cNvPr>
          <p:cNvSpPr>
            <a:spLocks noChangeAspect="1" noChangeArrowheads="1" noTextEdit="1"/>
          </p:cNvSpPr>
          <p:nvPr/>
        </p:nvSpPr>
        <p:spPr bwMode="auto">
          <a:xfrm>
            <a:off x="830263" y="1058863"/>
            <a:ext cx="329723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804" name="Group 205">
            <a:extLst>
              <a:ext uri="{FF2B5EF4-FFF2-40B4-BE49-F238E27FC236}">
                <a16:creationId xmlns:a16="http://schemas.microsoft.com/office/drawing/2014/main" id="{2FAF0C23-0599-4A57-8A25-A0FFE6E2265F}"/>
              </a:ext>
            </a:extLst>
          </p:cNvPr>
          <p:cNvGrpSpPr>
            <a:grpSpLocks/>
          </p:cNvGrpSpPr>
          <p:nvPr/>
        </p:nvGrpSpPr>
        <p:grpSpPr bwMode="auto">
          <a:xfrm>
            <a:off x="846138" y="1074738"/>
            <a:ext cx="3265487" cy="3568700"/>
            <a:chOff x="533" y="677"/>
            <a:chExt cx="2057" cy="2248"/>
          </a:xfrm>
        </p:grpSpPr>
        <p:sp>
          <p:nvSpPr>
            <p:cNvPr id="805" name="Rectangle 5">
              <a:extLst>
                <a:ext uri="{FF2B5EF4-FFF2-40B4-BE49-F238E27FC236}">
                  <a16:creationId xmlns:a16="http://schemas.microsoft.com/office/drawing/2014/main" id="{0343E864-4686-4C9D-85CB-4E5C0594F50A}"/>
                </a:ext>
              </a:extLst>
            </p:cNvPr>
            <p:cNvSpPr>
              <a:spLocks noChangeArrowheads="1"/>
            </p:cNvSpPr>
            <p:nvPr/>
          </p:nvSpPr>
          <p:spPr bwMode="auto">
            <a:xfrm>
              <a:off x="533" y="677"/>
              <a:ext cx="2057" cy="2248"/>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6" name="Freeform 6">
              <a:extLst>
                <a:ext uri="{FF2B5EF4-FFF2-40B4-BE49-F238E27FC236}">
                  <a16:creationId xmlns:a16="http://schemas.microsoft.com/office/drawing/2014/main" id="{C80A756B-7F4E-423D-90BB-CFB417898D0B}"/>
                </a:ext>
              </a:extLst>
            </p:cNvPr>
            <p:cNvSpPr>
              <a:spLocks/>
            </p:cNvSpPr>
            <p:nvPr/>
          </p:nvSpPr>
          <p:spPr bwMode="auto">
            <a:xfrm>
              <a:off x="533" y="677"/>
              <a:ext cx="236" cy="61"/>
            </a:xfrm>
            <a:custGeom>
              <a:avLst/>
              <a:gdLst>
                <a:gd name="T0" fmla="*/ 0 w 236"/>
                <a:gd name="T1" fmla="*/ 61 h 61"/>
                <a:gd name="T2" fmla="*/ 194 w 236"/>
                <a:gd name="T3" fmla="*/ 61 h 61"/>
                <a:gd name="T4" fmla="*/ 236 w 236"/>
                <a:gd name="T5" fmla="*/ 16 h 61"/>
                <a:gd name="T6" fmla="*/ 236 w 236"/>
                <a:gd name="T7" fmla="*/ 0 h 61"/>
                <a:gd name="T8" fmla="*/ 0 w 236"/>
                <a:gd name="T9" fmla="*/ 0 h 61"/>
                <a:gd name="T10" fmla="*/ 0 w 236"/>
                <a:gd name="T11" fmla="*/ 61 h 61"/>
              </a:gdLst>
              <a:ahLst/>
              <a:cxnLst>
                <a:cxn ang="0">
                  <a:pos x="T0" y="T1"/>
                </a:cxn>
                <a:cxn ang="0">
                  <a:pos x="T2" y="T3"/>
                </a:cxn>
                <a:cxn ang="0">
                  <a:pos x="T4" y="T5"/>
                </a:cxn>
                <a:cxn ang="0">
                  <a:pos x="T6" y="T7"/>
                </a:cxn>
                <a:cxn ang="0">
                  <a:pos x="T8" y="T9"/>
                </a:cxn>
                <a:cxn ang="0">
                  <a:pos x="T10" y="T11"/>
                </a:cxn>
              </a:cxnLst>
              <a:rect l="0" t="0" r="r" b="b"/>
              <a:pathLst>
                <a:path w="236" h="61">
                  <a:moveTo>
                    <a:pt x="0" y="61"/>
                  </a:moveTo>
                  <a:lnTo>
                    <a:pt x="194" y="61"/>
                  </a:lnTo>
                  <a:lnTo>
                    <a:pt x="236" y="16"/>
                  </a:lnTo>
                  <a:lnTo>
                    <a:pt x="236" y="0"/>
                  </a:lnTo>
                  <a:lnTo>
                    <a:pt x="0" y="0"/>
                  </a:lnTo>
                  <a:lnTo>
                    <a:pt x="0"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7" name="Freeform 7">
              <a:extLst>
                <a:ext uri="{FF2B5EF4-FFF2-40B4-BE49-F238E27FC236}">
                  <a16:creationId xmlns:a16="http://schemas.microsoft.com/office/drawing/2014/main" id="{6C0F31A8-596D-4F68-BDC2-6C4FBEBD4845}"/>
                </a:ext>
              </a:extLst>
            </p:cNvPr>
            <p:cNvSpPr>
              <a:spLocks/>
            </p:cNvSpPr>
            <p:nvPr/>
          </p:nvSpPr>
          <p:spPr bwMode="auto">
            <a:xfrm>
              <a:off x="533" y="677"/>
              <a:ext cx="236" cy="61"/>
            </a:xfrm>
            <a:custGeom>
              <a:avLst/>
              <a:gdLst>
                <a:gd name="T0" fmla="*/ 0 w 236"/>
                <a:gd name="T1" fmla="*/ 61 h 61"/>
                <a:gd name="T2" fmla="*/ 194 w 236"/>
                <a:gd name="T3" fmla="*/ 61 h 61"/>
                <a:gd name="T4" fmla="*/ 236 w 236"/>
                <a:gd name="T5" fmla="*/ 16 h 61"/>
                <a:gd name="T6" fmla="*/ 236 w 236"/>
                <a:gd name="T7" fmla="*/ 0 h 61"/>
                <a:gd name="T8" fmla="*/ 0 w 236"/>
                <a:gd name="T9" fmla="*/ 0 h 61"/>
                <a:gd name="T10" fmla="*/ 0 w 236"/>
                <a:gd name="T11" fmla="*/ 61 h 61"/>
              </a:gdLst>
              <a:ahLst/>
              <a:cxnLst>
                <a:cxn ang="0">
                  <a:pos x="T0" y="T1"/>
                </a:cxn>
                <a:cxn ang="0">
                  <a:pos x="T2" y="T3"/>
                </a:cxn>
                <a:cxn ang="0">
                  <a:pos x="T4" y="T5"/>
                </a:cxn>
                <a:cxn ang="0">
                  <a:pos x="T6" y="T7"/>
                </a:cxn>
                <a:cxn ang="0">
                  <a:pos x="T8" y="T9"/>
                </a:cxn>
                <a:cxn ang="0">
                  <a:pos x="T10" y="T11"/>
                </a:cxn>
              </a:cxnLst>
              <a:rect l="0" t="0" r="r" b="b"/>
              <a:pathLst>
                <a:path w="236" h="61">
                  <a:moveTo>
                    <a:pt x="0" y="61"/>
                  </a:moveTo>
                  <a:lnTo>
                    <a:pt x="194" y="61"/>
                  </a:lnTo>
                  <a:lnTo>
                    <a:pt x="236" y="16"/>
                  </a:lnTo>
                  <a:lnTo>
                    <a:pt x="236" y="0"/>
                  </a:lnTo>
                  <a:lnTo>
                    <a:pt x="0" y="0"/>
                  </a:lnTo>
                  <a:lnTo>
                    <a:pt x="0" y="61"/>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8" name="Rectangle 8">
              <a:extLst>
                <a:ext uri="{FF2B5EF4-FFF2-40B4-BE49-F238E27FC236}">
                  <a16:creationId xmlns:a16="http://schemas.microsoft.com/office/drawing/2014/main" id="{CD1F5EDD-4180-4678-A8C8-408D169065DB}"/>
                </a:ext>
              </a:extLst>
            </p:cNvPr>
            <p:cNvSpPr>
              <a:spLocks noChangeArrowheads="1"/>
            </p:cNvSpPr>
            <p:nvPr/>
          </p:nvSpPr>
          <p:spPr bwMode="auto">
            <a:xfrm>
              <a:off x="549" y="686"/>
              <a:ext cx="7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1" i="0" u="none" strike="noStrike" cap="none" normalizeH="0" baseline="0" dirty="0">
                  <a:ln>
                    <a:noFill/>
                  </a:ln>
                  <a:solidFill>
                    <a:srgbClr val="000000"/>
                  </a:solidFill>
                  <a:effectLst/>
                  <a:latin typeface="Arial" panose="020B0604020202020204" pitchFamily="34" charset="0"/>
                </a:rPr>
                <a:t>SSM</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09" name="Rectangle 9">
              <a:extLst>
                <a:ext uri="{FF2B5EF4-FFF2-40B4-BE49-F238E27FC236}">
                  <a16:creationId xmlns:a16="http://schemas.microsoft.com/office/drawing/2014/main" id="{619A26BF-E1EA-4143-8FBB-6F45EDDDA661}"/>
                </a:ext>
              </a:extLst>
            </p:cNvPr>
            <p:cNvSpPr>
              <a:spLocks noChangeArrowheads="1"/>
            </p:cNvSpPr>
            <p:nvPr/>
          </p:nvSpPr>
          <p:spPr bwMode="auto">
            <a:xfrm>
              <a:off x="1312" y="790"/>
              <a:ext cx="324"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0" name="Rectangle 10">
              <a:extLst>
                <a:ext uri="{FF2B5EF4-FFF2-40B4-BE49-F238E27FC236}">
                  <a16:creationId xmlns:a16="http://schemas.microsoft.com/office/drawing/2014/main" id="{EB5A33E5-8692-45CC-B881-066068DC8565}"/>
                </a:ext>
              </a:extLst>
            </p:cNvPr>
            <p:cNvSpPr>
              <a:spLocks noChangeArrowheads="1"/>
            </p:cNvSpPr>
            <p:nvPr/>
          </p:nvSpPr>
          <p:spPr bwMode="auto">
            <a:xfrm>
              <a:off x="1312" y="790"/>
              <a:ext cx="324"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11" name="Rectangle 11">
              <a:extLst>
                <a:ext uri="{FF2B5EF4-FFF2-40B4-BE49-F238E27FC236}">
                  <a16:creationId xmlns:a16="http://schemas.microsoft.com/office/drawing/2014/main" id="{1478CC0E-053C-477D-BF65-08A6B9180D2A}"/>
                </a:ext>
              </a:extLst>
            </p:cNvPr>
            <p:cNvSpPr>
              <a:spLocks noChangeArrowheads="1"/>
            </p:cNvSpPr>
            <p:nvPr/>
          </p:nvSpPr>
          <p:spPr bwMode="auto">
            <a:xfrm>
              <a:off x="1303" y="780"/>
              <a:ext cx="165"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2" name="Rectangle 12">
              <a:extLst>
                <a:ext uri="{FF2B5EF4-FFF2-40B4-BE49-F238E27FC236}">
                  <a16:creationId xmlns:a16="http://schemas.microsoft.com/office/drawing/2014/main" id="{2FB035BE-832F-4A41-9474-9CEB3A9911C5}"/>
                </a:ext>
              </a:extLst>
            </p:cNvPr>
            <p:cNvSpPr>
              <a:spLocks noChangeArrowheads="1"/>
            </p:cNvSpPr>
            <p:nvPr/>
          </p:nvSpPr>
          <p:spPr bwMode="auto">
            <a:xfrm>
              <a:off x="1468" y="780"/>
              <a:ext cx="3" cy="288"/>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3" name="Rectangle 13">
              <a:extLst>
                <a:ext uri="{FF2B5EF4-FFF2-40B4-BE49-F238E27FC236}">
                  <a16:creationId xmlns:a16="http://schemas.microsoft.com/office/drawing/2014/main" id="{161DBC9B-2273-4F28-AEBB-F1AC7FEC0932}"/>
                </a:ext>
              </a:extLst>
            </p:cNvPr>
            <p:cNvSpPr>
              <a:spLocks noChangeArrowheads="1"/>
            </p:cNvSpPr>
            <p:nvPr/>
          </p:nvSpPr>
          <p:spPr bwMode="auto">
            <a:xfrm>
              <a:off x="1471" y="780"/>
              <a:ext cx="6"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4" name="Rectangle 14">
              <a:extLst>
                <a:ext uri="{FF2B5EF4-FFF2-40B4-BE49-F238E27FC236}">
                  <a16:creationId xmlns:a16="http://schemas.microsoft.com/office/drawing/2014/main" id="{1F8A9480-A27C-4DB8-9FEA-3FA085C7E339}"/>
                </a:ext>
              </a:extLst>
            </p:cNvPr>
            <p:cNvSpPr>
              <a:spLocks noChangeArrowheads="1"/>
            </p:cNvSpPr>
            <p:nvPr/>
          </p:nvSpPr>
          <p:spPr bwMode="auto">
            <a:xfrm>
              <a:off x="1477" y="780"/>
              <a:ext cx="4" cy="288"/>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5" name="Rectangle 15">
              <a:extLst>
                <a:ext uri="{FF2B5EF4-FFF2-40B4-BE49-F238E27FC236}">
                  <a16:creationId xmlns:a16="http://schemas.microsoft.com/office/drawing/2014/main" id="{5A42850C-8948-41B3-A488-1BED23E7D36C}"/>
                </a:ext>
              </a:extLst>
            </p:cNvPr>
            <p:cNvSpPr>
              <a:spLocks noChangeArrowheads="1"/>
            </p:cNvSpPr>
            <p:nvPr/>
          </p:nvSpPr>
          <p:spPr bwMode="auto">
            <a:xfrm>
              <a:off x="1481" y="780"/>
              <a:ext cx="3" cy="288"/>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6" name="Rectangle 16">
              <a:extLst>
                <a:ext uri="{FF2B5EF4-FFF2-40B4-BE49-F238E27FC236}">
                  <a16:creationId xmlns:a16="http://schemas.microsoft.com/office/drawing/2014/main" id="{0EE9E5FD-0D11-44CE-8090-E977C405973F}"/>
                </a:ext>
              </a:extLst>
            </p:cNvPr>
            <p:cNvSpPr>
              <a:spLocks noChangeArrowheads="1"/>
            </p:cNvSpPr>
            <p:nvPr/>
          </p:nvSpPr>
          <p:spPr bwMode="auto">
            <a:xfrm>
              <a:off x="1484" y="780"/>
              <a:ext cx="6" cy="288"/>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7" name="Rectangle 17">
              <a:extLst>
                <a:ext uri="{FF2B5EF4-FFF2-40B4-BE49-F238E27FC236}">
                  <a16:creationId xmlns:a16="http://schemas.microsoft.com/office/drawing/2014/main" id="{BA3FF03A-496E-4579-AD0E-FC9F658C2478}"/>
                </a:ext>
              </a:extLst>
            </p:cNvPr>
            <p:cNvSpPr>
              <a:spLocks noChangeArrowheads="1"/>
            </p:cNvSpPr>
            <p:nvPr/>
          </p:nvSpPr>
          <p:spPr bwMode="auto">
            <a:xfrm>
              <a:off x="1490" y="780"/>
              <a:ext cx="4"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8" name="Rectangle 18">
              <a:extLst>
                <a:ext uri="{FF2B5EF4-FFF2-40B4-BE49-F238E27FC236}">
                  <a16:creationId xmlns:a16="http://schemas.microsoft.com/office/drawing/2014/main" id="{FECE5C76-0431-4373-8A48-65E0CB68BBBA}"/>
                </a:ext>
              </a:extLst>
            </p:cNvPr>
            <p:cNvSpPr>
              <a:spLocks noChangeArrowheads="1"/>
            </p:cNvSpPr>
            <p:nvPr/>
          </p:nvSpPr>
          <p:spPr bwMode="auto">
            <a:xfrm>
              <a:off x="1494" y="780"/>
              <a:ext cx="3" cy="288"/>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9" name="Rectangle 19">
              <a:extLst>
                <a:ext uri="{FF2B5EF4-FFF2-40B4-BE49-F238E27FC236}">
                  <a16:creationId xmlns:a16="http://schemas.microsoft.com/office/drawing/2014/main" id="{C6A5E35C-2327-4790-8A2F-30F1D29F5B91}"/>
                </a:ext>
              </a:extLst>
            </p:cNvPr>
            <p:cNvSpPr>
              <a:spLocks noChangeArrowheads="1"/>
            </p:cNvSpPr>
            <p:nvPr/>
          </p:nvSpPr>
          <p:spPr bwMode="auto">
            <a:xfrm>
              <a:off x="1497" y="780"/>
              <a:ext cx="3" cy="288"/>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0" name="Rectangle 20">
              <a:extLst>
                <a:ext uri="{FF2B5EF4-FFF2-40B4-BE49-F238E27FC236}">
                  <a16:creationId xmlns:a16="http://schemas.microsoft.com/office/drawing/2014/main" id="{0FC784FD-5239-40D0-B15A-0AA0F4FCB463}"/>
                </a:ext>
              </a:extLst>
            </p:cNvPr>
            <p:cNvSpPr>
              <a:spLocks noChangeArrowheads="1"/>
            </p:cNvSpPr>
            <p:nvPr/>
          </p:nvSpPr>
          <p:spPr bwMode="auto">
            <a:xfrm>
              <a:off x="1500" y="780"/>
              <a:ext cx="3"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1" name="Rectangle 21">
              <a:extLst>
                <a:ext uri="{FF2B5EF4-FFF2-40B4-BE49-F238E27FC236}">
                  <a16:creationId xmlns:a16="http://schemas.microsoft.com/office/drawing/2014/main" id="{16975B16-B4D1-4701-9970-F9C6AFB5A958}"/>
                </a:ext>
              </a:extLst>
            </p:cNvPr>
            <p:cNvSpPr>
              <a:spLocks noChangeArrowheads="1"/>
            </p:cNvSpPr>
            <p:nvPr/>
          </p:nvSpPr>
          <p:spPr bwMode="auto">
            <a:xfrm>
              <a:off x="1503" y="780"/>
              <a:ext cx="7" cy="288"/>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2" name="Rectangle 22">
              <a:extLst>
                <a:ext uri="{FF2B5EF4-FFF2-40B4-BE49-F238E27FC236}">
                  <a16:creationId xmlns:a16="http://schemas.microsoft.com/office/drawing/2014/main" id="{74E1DB37-299F-4558-A7B9-6578F1252EE0}"/>
                </a:ext>
              </a:extLst>
            </p:cNvPr>
            <p:cNvSpPr>
              <a:spLocks noChangeArrowheads="1"/>
            </p:cNvSpPr>
            <p:nvPr/>
          </p:nvSpPr>
          <p:spPr bwMode="auto">
            <a:xfrm>
              <a:off x="1510" y="780"/>
              <a:ext cx="3" cy="288"/>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3" name="Rectangle 23">
              <a:extLst>
                <a:ext uri="{FF2B5EF4-FFF2-40B4-BE49-F238E27FC236}">
                  <a16:creationId xmlns:a16="http://schemas.microsoft.com/office/drawing/2014/main" id="{1CB18632-7737-4FAB-8A24-6DE4B1CD541A}"/>
                </a:ext>
              </a:extLst>
            </p:cNvPr>
            <p:cNvSpPr>
              <a:spLocks noChangeArrowheads="1"/>
            </p:cNvSpPr>
            <p:nvPr/>
          </p:nvSpPr>
          <p:spPr bwMode="auto">
            <a:xfrm>
              <a:off x="1513" y="780"/>
              <a:ext cx="3" cy="288"/>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4" name="Rectangle 24">
              <a:extLst>
                <a:ext uri="{FF2B5EF4-FFF2-40B4-BE49-F238E27FC236}">
                  <a16:creationId xmlns:a16="http://schemas.microsoft.com/office/drawing/2014/main" id="{D439CD44-B8D9-418E-8AF6-6FEB4AC47A1C}"/>
                </a:ext>
              </a:extLst>
            </p:cNvPr>
            <p:cNvSpPr>
              <a:spLocks noChangeArrowheads="1"/>
            </p:cNvSpPr>
            <p:nvPr/>
          </p:nvSpPr>
          <p:spPr bwMode="auto">
            <a:xfrm>
              <a:off x="1516" y="780"/>
              <a:ext cx="3"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5" name="Rectangle 25">
              <a:extLst>
                <a:ext uri="{FF2B5EF4-FFF2-40B4-BE49-F238E27FC236}">
                  <a16:creationId xmlns:a16="http://schemas.microsoft.com/office/drawing/2014/main" id="{E403BE48-E2AB-4454-A377-BB4ACDDA358C}"/>
                </a:ext>
              </a:extLst>
            </p:cNvPr>
            <p:cNvSpPr>
              <a:spLocks noChangeArrowheads="1"/>
            </p:cNvSpPr>
            <p:nvPr/>
          </p:nvSpPr>
          <p:spPr bwMode="auto">
            <a:xfrm>
              <a:off x="1519" y="780"/>
              <a:ext cx="4" cy="288"/>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6" name="Rectangle 26">
              <a:extLst>
                <a:ext uri="{FF2B5EF4-FFF2-40B4-BE49-F238E27FC236}">
                  <a16:creationId xmlns:a16="http://schemas.microsoft.com/office/drawing/2014/main" id="{6FEF1424-822C-482F-ACC0-44A06A4A3E98}"/>
                </a:ext>
              </a:extLst>
            </p:cNvPr>
            <p:cNvSpPr>
              <a:spLocks noChangeArrowheads="1"/>
            </p:cNvSpPr>
            <p:nvPr/>
          </p:nvSpPr>
          <p:spPr bwMode="auto">
            <a:xfrm>
              <a:off x="1523" y="780"/>
              <a:ext cx="3" cy="288"/>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7" name="Rectangle 27">
              <a:extLst>
                <a:ext uri="{FF2B5EF4-FFF2-40B4-BE49-F238E27FC236}">
                  <a16:creationId xmlns:a16="http://schemas.microsoft.com/office/drawing/2014/main" id="{74BC27D0-2819-476E-8EEE-D05A56DBA06B}"/>
                </a:ext>
              </a:extLst>
            </p:cNvPr>
            <p:cNvSpPr>
              <a:spLocks noChangeArrowheads="1"/>
            </p:cNvSpPr>
            <p:nvPr/>
          </p:nvSpPr>
          <p:spPr bwMode="auto">
            <a:xfrm>
              <a:off x="1526" y="780"/>
              <a:ext cx="3"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8" name="Rectangle 28">
              <a:extLst>
                <a:ext uri="{FF2B5EF4-FFF2-40B4-BE49-F238E27FC236}">
                  <a16:creationId xmlns:a16="http://schemas.microsoft.com/office/drawing/2014/main" id="{FA0A7DDF-BA1C-406F-8C22-9C1C6184E1BC}"/>
                </a:ext>
              </a:extLst>
            </p:cNvPr>
            <p:cNvSpPr>
              <a:spLocks noChangeArrowheads="1"/>
            </p:cNvSpPr>
            <p:nvPr/>
          </p:nvSpPr>
          <p:spPr bwMode="auto">
            <a:xfrm>
              <a:off x="1529" y="780"/>
              <a:ext cx="7" cy="288"/>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9" name="Rectangle 29">
              <a:extLst>
                <a:ext uri="{FF2B5EF4-FFF2-40B4-BE49-F238E27FC236}">
                  <a16:creationId xmlns:a16="http://schemas.microsoft.com/office/drawing/2014/main" id="{5BA0B014-C8BA-48D3-AB9B-6ACE6A8ECC41}"/>
                </a:ext>
              </a:extLst>
            </p:cNvPr>
            <p:cNvSpPr>
              <a:spLocks noChangeArrowheads="1"/>
            </p:cNvSpPr>
            <p:nvPr/>
          </p:nvSpPr>
          <p:spPr bwMode="auto">
            <a:xfrm>
              <a:off x="1536" y="780"/>
              <a:ext cx="3" cy="288"/>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0" name="Rectangle 30">
              <a:extLst>
                <a:ext uri="{FF2B5EF4-FFF2-40B4-BE49-F238E27FC236}">
                  <a16:creationId xmlns:a16="http://schemas.microsoft.com/office/drawing/2014/main" id="{F6710AFB-2167-439D-BEC2-DD06712C2D5A}"/>
                </a:ext>
              </a:extLst>
            </p:cNvPr>
            <p:cNvSpPr>
              <a:spLocks noChangeArrowheads="1"/>
            </p:cNvSpPr>
            <p:nvPr/>
          </p:nvSpPr>
          <p:spPr bwMode="auto">
            <a:xfrm>
              <a:off x="1539" y="780"/>
              <a:ext cx="3" cy="288"/>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1" name="Rectangle 31">
              <a:extLst>
                <a:ext uri="{FF2B5EF4-FFF2-40B4-BE49-F238E27FC236}">
                  <a16:creationId xmlns:a16="http://schemas.microsoft.com/office/drawing/2014/main" id="{A67BBF00-1343-45AF-8F45-5055CFD6A51C}"/>
                </a:ext>
              </a:extLst>
            </p:cNvPr>
            <p:cNvSpPr>
              <a:spLocks noChangeArrowheads="1"/>
            </p:cNvSpPr>
            <p:nvPr/>
          </p:nvSpPr>
          <p:spPr bwMode="auto">
            <a:xfrm>
              <a:off x="1542" y="780"/>
              <a:ext cx="3" cy="288"/>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2" name="Rectangle 32">
              <a:extLst>
                <a:ext uri="{FF2B5EF4-FFF2-40B4-BE49-F238E27FC236}">
                  <a16:creationId xmlns:a16="http://schemas.microsoft.com/office/drawing/2014/main" id="{B2644D40-EBCD-4145-AEEA-54654626841A}"/>
                </a:ext>
              </a:extLst>
            </p:cNvPr>
            <p:cNvSpPr>
              <a:spLocks noChangeArrowheads="1"/>
            </p:cNvSpPr>
            <p:nvPr/>
          </p:nvSpPr>
          <p:spPr bwMode="auto">
            <a:xfrm>
              <a:off x="1545" y="780"/>
              <a:ext cx="4"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3" name="Rectangle 33">
              <a:extLst>
                <a:ext uri="{FF2B5EF4-FFF2-40B4-BE49-F238E27FC236}">
                  <a16:creationId xmlns:a16="http://schemas.microsoft.com/office/drawing/2014/main" id="{115FF46A-5405-44D6-8411-2306023840B6}"/>
                </a:ext>
              </a:extLst>
            </p:cNvPr>
            <p:cNvSpPr>
              <a:spLocks noChangeArrowheads="1"/>
            </p:cNvSpPr>
            <p:nvPr/>
          </p:nvSpPr>
          <p:spPr bwMode="auto">
            <a:xfrm>
              <a:off x="1549" y="780"/>
              <a:ext cx="3" cy="288"/>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4" name="Rectangle 34">
              <a:extLst>
                <a:ext uri="{FF2B5EF4-FFF2-40B4-BE49-F238E27FC236}">
                  <a16:creationId xmlns:a16="http://schemas.microsoft.com/office/drawing/2014/main" id="{73D3F6EC-6FB8-448B-916D-BC750418D3C0}"/>
                </a:ext>
              </a:extLst>
            </p:cNvPr>
            <p:cNvSpPr>
              <a:spLocks noChangeArrowheads="1"/>
            </p:cNvSpPr>
            <p:nvPr/>
          </p:nvSpPr>
          <p:spPr bwMode="auto">
            <a:xfrm>
              <a:off x="1552" y="780"/>
              <a:ext cx="3" cy="288"/>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5" name="Rectangle 35">
              <a:extLst>
                <a:ext uri="{FF2B5EF4-FFF2-40B4-BE49-F238E27FC236}">
                  <a16:creationId xmlns:a16="http://schemas.microsoft.com/office/drawing/2014/main" id="{BDCDE14B-6A3B-40EB-84AC-2702C5CBC095}"/>
                </a:ext>
              </a:extLst>
            </p:cNvPr>
            <p:cNvSpPr>
              <a:spLocks noChangeArrowheads="1"/>
            </p:cNvSpPr>
            <p:nvPr/>
          </p:nvSpPr>
          <p:spPr bwMode="auto">
            <a:xfrm>
              <a:off x="1555" y="780"/>
              <a:ext cx="3" cy="288"/>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6" name="Rectangle 36">
              <a:extLst>
                <a:ext uri="{FF2B5EF4-FFF2-40B4-BE49-F238E27FC236}">
                  <a16:creationId xmlns:a16="http://schemas.microsoft.com/office/drawing/2014/main" id="{7056BCBD-F606-4C53-946A-18A792EEB586}"/>
                </a:ext>
              </a:extLst>
            </p:cNvPr>
            <p:cNvSpPr>
              <a:spLocks noChangeArrowheads="1"/>
            </p:cNvSpPr>
            <p:nvPr/>
          </p:nvSpPr>
          <p:spPr bwMode="auto">
            <a:xfrm>
              <a:off x="1558" y="780"/>
              <a:ext cx="4" cy="288"/>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7" name="Rectangle 37">
              <a:extLst>
                <a:ext uri="{FF2B5EF4-FFF2-40B4-BE49-F238E27FC236}">
                  <a16:creationId xmlns:a16="http://schemas.microsoft.com/office/drawing/2014/main" id="{E6856012-CE45-4C82-B110-A3A84AF3198E}"/>
                </a:ext>
              </a:extLst>
            </p:cNvPr>
            <p:cNvSpPr>
              <a:spLocks noChangeArrowheads="1"/>
            </p:cNvSpPr>
            <p:nvPr/>
          </p:nvSpPr>
          <p:spPr bwMode="auto">
            <a:xfrm>
              <a:off x="1562" y="780"/>
              <a:ext cx="3" cy="288"/>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8" name="Rectangle 38">
              <a:extLst>
                <a:ext uri="{FF2B5EF4-FFF2-40B4-BE49-F238E27FC236}">
                  <a16:creationId xmlns:a16="http://schemas.microsoft.com/office/drawing/2014/main" id="{703E8795-8C96-44F7-9365-BC36703B8056}"/>
                </a:ext>
              </a:extLst>
            </p:cNvPr>
            <p:cNvSpPr>
              <a:spLocks noChangeArrowheads="1"/>
            </p:cNvSpPr>
            <p:nvPr/>
          </p:nvSpPr>
          <p:spPr bwMode="auto">
            <a:xfrm>
              <a:off x="1565" y="780"/>
              <a:ext cx="3" cy="288"/>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9" name="Rectangle 39">
              <a:extLst>
                <a:ext uri="{FF2B5EF4-FFF2-40B4-BE49-F238E27FC236}">
                  <a16:creationId xmlns:a16="http://schemas.microsoft.com/office/drawing/2014/main" id="{F33D6E73-8AD8-405A-B70C-C776D0A7A826}"/>
                </a:ext>
              </a:extLst>
            </p:cNvPr>
            <p:cNvSpPr>
              <a:spLocks noChangeArrowheads="1"/>
            </p:cNvSpPr>
            <p:nvPr/>
          </p:nvSpPr>
          <p:spPr bwMode="auto">
            <a:xfrm>
              <a:off x="1568" y="780"/>
              <a:ext cx="3" cy="288"/>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0" name="Rectangle 40">
              <a:extLst>
                <a:ext uri="{FF2B5EF4-FFF2-40B4-BE49-F238E27FC236}">
                  <a16:creationId xmlns:a16="http://schemas.microsoft.com/office/drawing/2014/main" id="{F31AEC0F-5CAC-4E76-9F71-0C7BEFEA0142}"/>
                </a:ext>
              </a:extLst>
            </p:cNvPr>
            <p:cNvSpPr>
              <a:spLocks noChangeArrowheads="1"/>
            </p:cNvSpPr>
            <p:nvPr/>
          </p:nvSpPr>
          <p:spPr bwMode="auto">
            <a:xfrm>
              <a:off x="1571" y="780"/>
              <a:ext cx="3" cy="288"/>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1" name="Rectangle 41">
              <a:extLst>
                <a:ext uri="{FF2B5EF4-FFF2-40B4-BE49-F238E27FC236}">
                  <a16:creationId xmlns:a16="http://schemas.microsoft.com/office/drawing/2014/main" id="{6864E397-AC48-4277-92A6-0F3A91D7D8A9}"/>
                </a:ext>
              </a:extLst>
            </p:cNvPr>
            <p:cNvSpPr>
              <a:spLocks noChangeArrowheads="1"/>
            </p:cNvSpPr>
            <p:nvPr/>
          </p:nvSpPr>
          <p:spPr bwMode="auto">
            <a:xfrm>
              <a:off x="1574" y="780"/>
              <a:ext cx="4" cy="288"/>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2" name="Rectangle 42">
              <a:extLst>
                <a:ext uri="{FF2B5EF4-FFF2-40B4-BE49-F238E27FC236}">
                  <a16:creationId xmlns:a16="http://schemas.microsoft.com/office/drawing/2014/main" id="{C43C7CB0-1928-4182-BB8D-51BDA27F3FEB}"/>
                </a:ext>
              </a:extLst>
            </p:cNvPr>
            <p:cNvSpPr>
              <a:spLocks noChangeArrowheads="1"/>
            </p:cNvSpPr>
            <p:nvPr/>
          </p:nvSpPr>
          <p:spPr bwMode="auto">
            <a:xfrm>
              <a:off x="1578" y="780"/>
              <a:ext cx="3" cy="288"/>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3" name="Rectangle 43">
              <a:extLst>
                <a:ext uri="{FF2B5EF4-FFF2-40B4-BE49-F238E27FC236}">
                  <a16:creationId xmlns:a16="http://schemas.microsoft.com/office/drawing/2014/main" id="{A0717E59-A51C-490D-AB65-7ACA22AFC3C5}"/>
                </a:ext>
              </a:extLst>
            </p:cNvPr>
            <p:cNvSpPr>
              <a:spLocks noChangeArrowheads="1"/>
            </p:cNvSpPr>
            <p:nvPr/>
          </p:nvSpPr>
          <p:spPr bwMode="auto">
            <a:xfrm>
              <a:off x="1581" y="780"/>
              <a:ext cx="3" cy="288"/>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4" name="Rectangle 44">
              <a:extLst>
                <a:ext uri="{FF2B5EF4-FFF2-40B4-BE49-F238E27FC236}">
                  <a16:creationId xmlns:a16="http://schemas.microsoft.com/office/drawing/2014/main" id="{C0D84C5E-74F9-405A-88C4-69EB0709E5BB}"/>
                </a:ext>
              </a:extLst>
            </p:cNvPr>
            <p:cNvSpPr>
              <a:spLocks noChangeArrowheads="1"/>
            </p:cNvSpPr>
            <p:nvPr/>
          </p:nvSpPr>
          <p:spPr bwMode="auto">
            <a:xfrm>
              <a:off x="1584" y="780"/>
              <a:ext cx="7" cy="288"/>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5" name="Rectangle 45">
              <a:extLst>
                <a:ext uri="{FF2B5EF4-FFF2-40B4-BE49-F238E27FC236}">
                  <a16:creationId xmlns:a16="http://schemas.microsoft.com/office/drawing/2014/main" id="{B88D7782-6245-4D0B-973E-40DBF5E95969}"/>
                </a:ext>
              </a:extLst>
            </p:cNvPr>
            <p:cNvSpPr>
              <a:spLocks noChangeArrowheads="1"/>
            </p:cNvSpPr>
            <p:nvPr/>
          </p:nvSpPr>
          <p:spPr bwMode="auto">
            <a:xfrm>
              <a:off x="1591" y="780"/>
              <a:ext cx="3" cy="288"/>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6" name="Rectangle 46">
              <a:extLst>
                <a:ext uri="{FF2B5EF4-FFF2-40B4-BE49-F238E27FC236}">
                  <a16:creationId xmlns:a16="http://schemas.microsoft.com/office/drawing/2014/main" id="{8234D452-DBCD-4D4E-B080-F2441C437466}"/>
                </a:ext>
              </a:extLst>
            </p:cNvPr>
            <p:cNvSpPr>
              <a:spLocks noChangeArrowheads="1"/>
            </p:cNvSpPr>
            <p:nvPr/>
          </p:nvSpPr>
          <p:spPr bwMode="auto">
            <a:xfrm>
              <a:off x="1594" y="780"/>
              <a:ext cx="6" cy="288"/>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7" name="Rectangle 47">
              <a:extLst>
                <a:ext uri="{FF2B5EF4-FFF2-40B4-BE49-F238E27FC236}">
                  <a16:creationId xmlns:a16="http://schemas.microsoft.com/office/drawing/2014/main" id="{B7A41483-D833-4215-A0CB-23529655E919}"/>
                </a:ext>
              </a:extLst>
            </p:cNvPr>
            <p:cNvSpPr>
              <a:spLocks noChangeArrowheads="1"/>
            </p:cNvSpPr>
            <p:nvPr/>
          </p:nvSpPr>
          <p:spPr bwMode="auto">
            <a:xfrm>
              <a:off x="1600" y="780"/>
              <a:ext cx="4" cy="288"/>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8" name="Rectangle 48">
              <a:extLst>
                <a:ext uri="{FF2B5EF4-FFF2-40B4-BE49-F238E27FC236}">
                  <a16:creationId xmlns:a16="http://schemas.microsoft.com/office/drawing/2014/main" id="{319C9759-E899-4C52-837A-B14BD2D5262A}"/>
                </a:ext>
              </a:extLst>
            </p:cNvPr>
            <p:cNvSpPr>
              <a:spLocks noChangeArrowheads="1"/>
            </p:cNvSpPr>
            <p:nvPr/>
          </p:nvSpPr>
          <p:spPr bwMode="auto">
            <a:xfrm>
              <a:off x="1604" y="780"/>
              <a:ext cx="6" cy="288"/>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9" name="Rectangle 49">
              <a:extLst>
                <a:ext uri="{FF2B5EF4-FFF2-40B4-BE49-F238E27FC236}">
                  <a16:creationId xmlns:a16="http://schemas.microsoft.com/office/drawing/2014/main" id="{81DE35F6-6DB6-49E6-B21D-C6BB004E0C91}"/>
                </a:ext>
              </a:extLst>
            </p:cNvPr>
            <p:cNvSpPr>
              <a:spLocks noChangeArrowheads="1"/>
            </p:cNvSpPr>
            <p:nvPr/>
          </p:nvSpPr>
          <p:spPr bwMode="auto">
            <a:xfrm>
              <a:off x="1610" y="780"/>
              <a:ext cx="3" cy="288"/>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0" name="Rectangle 50">
              <a:extLst>
                <a:ext uri="{FF2B5EF4-FFF2-40B4-BE49-F238E27FC236}">
                  <a16:creationId xmlns:a16="http://schemas.microsoft.com/office/drawing/2014/main" id="{65C40E5B-B701-4E79-83CB-92CBFEA0E9F7}"/>
                </a:ext>
              </a:extLst>
            </p:cNvPr>
            <p:cNvSpPr>
              <a:spLocks noChangeArrowheads="1"/>
            </p:cNvSpPr>
            <p:nvPr/>
          </p:nvSpPr>
          <p:spPr bwMode="auto">
            <a:xfrm>
              <a:off x="1613" y="780"/>
              <a:ext cx="4" cy="288"/>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1" name="Rectangle 51">
              <a:extLst>
                <a:ext uri="{FF2B5EF4-FFF2-40B4-BE49-F238E27FC236}">
                  <a16:creationId xmlns:a16="http://schemas.microsoft.com/office/drawing/2014/main" id="{05CDFBE1-6299-4DC1-9A24-01919D39E8C3}"/>
                </a:ext>
              </a:extLst>
            </p:cNvPr>
            <p:cNvSpPr>
              <a:spLocks noChangeArrowheads="1"/>
            </p:cNvSpPr>
            <p:nvPr/>
          </p:nvSpPr>
          <p:spPr bwMode="auto">
            <a:xfrm>
              <a:off x="1617" y="780"/>
              <a:ext cx="6" cy="288"/>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2" name="Rectangle 52">
              <a:extLst>
                <a:ext uri="{FF2B5EF4-FFF2-40B4-BE49-F238E27FC236}">
                  <a16:creationId xmlns:a16="http://schemas.microsoft.com/office/drawing/2014/main" id="{CD21689C-5812-4D45-8925-C41A1BF4C47E}"/>
                </a:ext>
              </a:extLst>
            </p:cNvPr>
            <p:cNvSpPr>
              <a:spLocks noChangeArrowheads="1"/>
            </p:cNvSpPr>
            <p:nvPr/>
          </p:nvSpPr>
          <p:spPr bwMode="auto">
            <a:xfrm>
              <a:off x="1623" y="780"/>
              <a:ext cx="3" cy="288"/>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3" name="Rectangle 53">
              <a:extLst>
                <a:ext uri="{FF2B5EF4-FFF2-40B4-BE49-F238E27FC236}">
                  <a16:creationId xmlns:a16="http://schemas.microsoft.com/office/drawing/2014/main" id="{42B628F0-6B68-4F96-A23F-972B42A4BD5A}"/>
                </a:ext>
              </a:extLst>
            </p:cNvPr>
            <p:cNvSpPr>
              <a:spLocks noChangeArrowheads="1"/>
            </p:cNvSpPr>
            <p:nvPr/>
          </p:nvSpPr>
          <p:spPr bwMode="auto">
            <a:xfrm>
              <a:off x="1303" y="780"/>
              <a:ext cx="323" cy="288"/>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54" name="Rectangle 55">
              <a:extLst>
                <a:ext uri="{FF2B5EF4-FFF2-40B4-BE49-F238E27FC236}">
                  <a16:creationId xmlns:a16="http://schemas.microsoft.com/office/drawing/2014/main" id="{0F7D5E2E-11B0-447F-90FA-182165FA789B}"/>
                </a:ext>
              </a:extLst>
            </p:cNvPr>
            <p:cNvSpPr>
              <a:spLocks noChangeArrowheads="1"/>
            </p:cNvSpPr>
            <p:nvPr/>
          </p:nvSpPr>
          <p:spPr bwMode="auto">
            <a:xfrm>
              <a:off x="1325" y="862"/>
              <a:ext cx="2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Mapping</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855" name="Rectangle 56">
              <a:extLst>
                <a:ext uri="{FF2B5EF4-FFF2-40B4-BE49-F238E27FC236}">
                  <a16:creationId xmlns:a16="http://schemas.microsoft.com/office/drawing/2014/main" id="{9719E691-108E-456A-AEF2-5C7DC9976BCB}"/>
                </a:ext>
              </a:extLst>
            </p:cNvPr>
            <p:cNvSpPr>
              <a:spLocks noChangeArrowheads="1"/>
            </p:cNvSpPr>
            <p:nvPr/>
          </p:nvSpPr>
          <p:spPr bwMode="auto">
            <a:xfrm>
              <a:off x="1177" y="1259"/>
              <a:ext cx="595" cy="35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6" name="Rectangle 57">
              <a:extLst>
                <a:ext uri="{FF2B5EF4-FFF2-40B4-BE49-F238E27FC236}">
                  <a16:creationId xmlns:a16="http://schemas.microsoft.com/office/drawing/2014/main" id="{41075685-25BE-4AF1-BD38-586DF0C84DD4}"/>
                </a:ext>
              </a:extLst>
            </p:cNvPr>
            <p:cNvSpPr>
              <a:spLocks noChangeArrowheads="1"/>
            </p:cNvSpPr>
            <p:nvPr/>
          </p:nvSpPr>
          <p:spPr bwMode="auto">
            <a:xfrm>
              <a:off x="1177" y="1259"/>
              <a:ext cx="595" cy="356"/>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57" name="Rectangle 58">
              <a:extLst>
                <a:ext uri="{FF2B5EF4-FFF2-40B4-BE49-F238E27FC236}">
                  <a16:creationId xmlns:a16="http://schemas.microsoft.com/office/drawing/2014/main" id="{5301F364-61E5-4717-B597-62D5CF7BADE6}"/>
                </a:ext>
              </a:extLst>
            </p:cNvPr>
            <p:cNvSpPr>
              <a:spLocks noChangeArrowheads="1"/>
            </p:cNvSpPr>
            <p:nvPr/>
          </p:nvSpPr>
          <p:spPr bwMode="auto">
            <a:xfrm>
              <a:off x="1167" y="1249"/>
              <a:ext cx="310" cy="35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8" name="Rectangle 59">
              <a:extLst>
                <a:ext uri="{FF2B5EF4-FFF2-40B4-BE49-F238E27FC236}">
                  <a16:creationId xmlns:a16="http://schemas.microsoft.com/office/drawing/2014/main" id="{E1B76A89-B031-4F62-AB0E-D4774144334B}"/>
                </a:ext>
              </a:extLst>
            </p:cNvPr>
            <p:cNvSpPr>
              <a:spLocks noChangeArrowheads="1"/>
            </p:cNvSpPr>
            <p:nvPr/>
          </p:nvSpPr>
          <p:spPr bwMode="auto">
            <a:xfrm>
              <a:off x="1477" y="1249"/>
              <a:ext cx="17" cy="35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9" name="Rectangle 60">
              <a:extLst>
                <a:ext uri="{FF2B5EF4-FFF2-40B4-BE49-F238E27FC236}">
                  <a16:creationId xmlns:a16="http://schemas.microsoft.com/office/drawing/2014/main" id="{5A6123F8-F1E6-455E-AA9D-855152EF43D5}"/>
                </a:ext>
              </a:extLst>
            </p:cNvPr>
            <p:cNvSpPr>
              <a:spLocks noChangeArrowheads="1"/>
            </p:cNvSpPr>
            <p:nvPr/>
          </p:nvSpPr>
          <p:spPr bwMode="auto">
            <a:xfrm>
              <a:off x="1494" y="1249"/>
              <a:ext cx="13" cy="35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0" name="Rectangle 61">
              <a:extLst>
                <a:ext uri="{FF2B5EF4-FFF2-40B4-BE49-F238E27FC236}">
                  <a16:creationId xmlns:a16="http://schemas.microsoft.com/office/drawing/2014/main" id="{3907F73E-8BD9-4FB0-8808-F1F31318A7F6}"/>
                </a:ext>
              </a:extLst>
            </p:cNvPr>
            <p:cNvSpPr>
              <a:spLocks noChangeArrowheads="1"/>
            </p:cNvSpPr>
            <p:nvPr/>
          </p:nvSpPr>
          <p:spPr bwMode="auto">
            <a:xfrm>
              <a:off x="1507" y="1249"/>
              <a:ext cx="16" cy="356"/>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1" name="Rectangle 62">
              <a:extLst>
                <a:ext uri="{FF2B5EF4-FFF2-40B4-BE49-F238E27FC236}">
                  <a16:creationId xmlns:a16="http://schemas.microsoft.com/office/drawing/2014/main" id="{606A5A7B-BCD8-485D-9558-DF0A58FAA291}"/>
                </a:ext>
              </a:extLst>
            </p:cNvPr>
            <p:cNvSpPr>
              <a:spLocks noChangeArrowheads="1"/>
            </p:cNvSpPr>
            <p:nvPr/>
          </p:nvSpPr>
          <p:spPr bwMode="auto">
            <a:xfrm>
              <a:off x="1523" y="1249"/>
              <a:ext cx="13" cy="35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2" name="Rectangle 63">
              <a:extLst>
                <a:ext uri="{FF2B5EF4-FFF2-40B4-BE49-F238E27FC236}">
                  <a16:creationId xmlns:a16="http://schemas.microsoft.com/office/drawing/2014/main" id="{A208BB94-6247-4CC3-B9E1-9EA244823B4B}"/>
                </a:ext>
              </a:extLst>
            </p:cNvPr>
            <p:cNvSpPr>
              <a:spLocks noChangeArrowheads="1"/>
            </p:cNvSpPr>
            <p:nvPr/>
          </p:nvSpPr>
          <p:spPr bwMode="auto">
            <a:xfrm>
              <a:off x="1536" y="1249"/>
              <a:ext cx="16" cy="35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3" name="Rectangle 64">
              <a:extLst>
                <a:ext uri="{FF2B5EF4-FFF2-40B4-BE49-F238E27FC236}">
                  <a16:creationId xmlns:a16="http://schemas.microsoft.com/office/drawing/2014/main" id="{0E74C1D1-11FC-4293-A90D-B181BEF77819}"/>
                </a:ext>
              </a:extLst>
            </p:cNvPr>
            <p:cNvSpPr>
              <a:spLocks noChangeArrowheads="1"/>
            </p:cNvSpPr>
            <p:nvPr/>
          </p:nvSpPr>
          <p:spPr bwMode="auto">
            <a:xfrm>
              <a:off x="1552" y="1249"/>
              <a:ext cx="16" cy="35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4" name="Rectangle 65">
              <a:extLst>
                <a:ext uri="{FF2B5EF4-FFF2-40B4-BE49-F238E27FC236}">
                  <a16:creationId xmlns:a16="http://schemas.microsoft.com/office/drawing/2014/main" id="{112564C7-D2A9-44C3-9C57-698E52107E25}"/>
                </a:ext>
              </a:extLst>
            </p:cNvPr>
            <p:cNvSpPr>
              <a:spLocks noChangeArrowheads="1"/>
            </p:cNvSpPr>
            <p:nvPr/>
          </p:nvSpPr>
          <p:spPr bwMode="auto">
            <a:xfrm>
              <a:off x="1568" y="1249"/>
              <a:ext cx="13" cy="35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5" name="Rectangle 66">
              <a:extLst>
                <a:ext uri="{FF2B5EF4-FFF2-40B4-BE49-F238E27FC236}">
                  <a16:creationId xmlns:a16="http://schemas.microsoft.com/office/drawing/2014/main" id="{1439776D-D816-4772-8886-93AB9E097F8A}"/>
                </a:ext>
              </a:extLst>
            </p:cNvPr>
            <p:cNvSpPr>
              <a:spLocks noChangeArrowheads="1"/>
            </p:cNvSpPr>
            <p:nvPr/>
          </p:nvSpPr>
          <p:spPr bwMode="auto">
            <a:xfrm>
              <a:off x="1581" y="1249"/>
              <a:ext cx="16" cy="35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6" name="Rectangle 67">
              <a:extLst>
                <a:ext uri="{FF2B5EF4-FFF2-40B4-BE49-F238E27FC236}">
                  <a16:creationId xmlns:a16="http://schemas.microsoft.com/office/drawing/2014/main" id="{0A3F709B-4331-4B57-8BC1-CC94F5F195D3}"/>
                </a:ext>
              </a:extLst>
            </p:cNvPr>
            <p:cNvSpPr>
              <a:spLocks noChangeArrowheads="1"/>
            </p:cNvSpPr>
            <p:nvPr/>
          </p:nvSpPr>
          <p:spPr bwMode="auto">
            <a:xfrm>
              <a:off x="1597" y="1249"/>
              <a:ext cx="13" cy="35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7" name="Rectangle 68">
              <a:extLst>
                <a:ext uri="{FF2B5EF4-FFF2-40B4-BE49-F238E27FC236}">
                  <a16:creationId xmlns:a16="http://schemas.microsoft.com/office/drawing/2014/main" id="{3D5760BE-A766-4AE5-80D2-1C288BE7AE59}"/>
                </a:ext>
              </a:extLst>
            </p:cNvPr>
            <p:cNvSpPr>
              <a:spLocks noChangeArrowheads="1"/>
            </p:cNvSpPr>
            <p:nvPr/>
          </p:nvSpPr>
          <p:spPr bwMode="auto">
            <a:xfrm>
              <a:off x="1610" y="1249"/>
              <a:ext cx="16" cy="35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8" name="Rectangle 69">
              <a:extLst>
                <a:ext uri="{FF2B5EF4-FFF2-40B4-BE49-F238E27FC236}">
                  <a16:creationId xmlns:a16="http://schemas.microsoft.com/office/drawing/2014/main" id="{5BBCBFB2-8228-4D28-B2CA-73BA041BD85B}"/>
                </a:ext>
              </a:extLst>
            </p:cNvPr>
            <p:cNvSpPr>
              <a:spLocks noChangeArrowheads="1"/>
            </p:cNvSpPr>
            <p:nvPr/>
          </p:nvSpPr>
          <p:spPr bwMode="auto">
            <a:xfrm>
              <a:off x="1626" y="1249"/>
              <a:ext cx="13" cy="356"/>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9" name="Rectangle 70">
              <a:extLst>
                <a:ext uri="{FF2B5EF4-FFF2-40B4-BE49-F238E27FC236}">
                  <a16:creationId xmlns:a16="http://schemas.microsoft.com/office/drawing/2014/main" id="{307DFFA2-0274-41CD-9307-2696748ED04F}"/>
                </a:ext>
              </a:extLst>
            </p:cNvPr>
            <p:cNvSpPr>
              <a:spLocks noChangeArrowheads="1"/>
            </p:cNvSpPr>
            <p:nvPr/>
          </p:nvSpPr>
          <p:spPr bwMode="auto">
            <a:xfrm>
              <a:off x="1639" y="1249"/>
              <a:ext cx="10" cy="356"/>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0" name="Rectangle 71">
              <a:extLst>
                <a:ext uri="{FF2B5EF4-FFF2-40B4-BE49-F238E27FC236}">
                  <a16:creationId xmlns:a16="http://schemas.microsoft.com/office/drawing/2014/main" id="{1041CB67-2BDD-4B5A-9FC4-72637B98F1D2}"/>
                </a:ext>
              </a:extLst>
            </p:cNvPr>
            <p:cNvSpPr>
              <a:spLocks noChangeArrowheads="1"/>
            </p:cNvSpPr>
            <p:nvPr/>
          </p:nvSpPr>
          <p:spPr bwMode="auto">
            <a:xfrm>
              <a:off x="1649" y="1249"/>
              <a:ext cx="13" cy="35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1" name="Rectangle 72">
              <a:extLst>
                <a:ext uri="{FF2B5EF4-FFF2-40B4-BE49-F238E27FC236}">
                  <a16:creationId xmlns:a16="http://schemas.microsoft.com/office/drawing/2014/main" id="{B1F0DEE9-29C0-46D6-B51C-1B5B42491A13}"/>
                </a:ext>
              </a:extLst>
            </p:cNvPr>
            <p:cNvSpPr>
              <a:spLocks noChangeArrowheads="1"/>
            </p:cNvSpPr>
            <p:nvPr/>
          </p:nvSpPr>
          <p:spPr bwMode="auto">
            <a:xfrm>
              <a:off x="1662" y="1249"/>
              <a:ext cx="16" cy="35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2" name="Rectangle 73">
              <a:extLst>
                <a:ext uri="{FF2B5EF4-FFF2-40B4-BE49-F238E27FC236}">
                  <a16:creationId xmlns:a16="http://schemas.microsoft.com/office/drawing/2014/main" id="{826C2D7E-DF04-4910-A362-FF8E22F25CB8}"/>
                </a:ext>
              </a:extLst>
            </p:cNvPr>
            <p:cNvSpPr>
              <a:spLocks noChangeArrowheads="1"/>
            </p:cNvSpPr>
            <p:nvPr/>
          </p:nvSpPr>
          <p:spPr bwMode="auto">
            <a:xfrm>
              <a:off x="1678" y="1249"/>
              <a:ext cx="16" cy="356"/>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3" name="Rectangle 74">
              <a:extLst>
                <a:ext uri="{FF2B5EF4-FFF2-40B4-BE49-F238E27FC236}">
                  <a16:creationId xmlns:a16="http://schemas.microsoft.com/office/drawing/2014/main" id="{9BBE27FB-4D06-4D00-ABDA-87ED7D1FBF27}"/>
                </a:ext>
              </a:extLst>
            </p:cNvPr>
            <p:cNvSpPr>
              <a:spLocks noChangeArrowheads="1"/>
            </p:cNvSpPr>
            <p:nvPr/>
          </p:nvSpPr>
          <p:spPr bwMode="auto">
            <a:xfrm>
              <a:off x="1694" y="1249"/>
              <a:ext cx="20" cy="35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4" name="Rectangle 75">
              <a:extLst>
                <a:ext uri="{FF2B5EF4-FFF2-40B4-BE49-F238E27FC236}">
                  <a16:creationId xmlns:a16="http://schemas.microsoft.com/office/drawing/2014/main" id="{FAE720E7-CB9E-496D-BA30-58F6295AA5FC}"/>
                </a:ext>
              </a:extLst>
            </p:cNvPr>
            <p:cNvSpPr>
              <a:spLocks noChangeArrowheads="1"/>
            </p:cNvSpPr>
            <p:nvPr/>
          </p:nvSpPr>
          <p:spPr bwMode="auto">
            <a:xfrm>
              <a:off x="1714" y="1249"/>
              <a:ext cx="16" cy="35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5" name="Rectangle 76">
              <a:extLst>
                <a:ext uri="{FF2B5EF4-FFF2-40B4-BE49-F238E27FC236}">
                  <a16:creationId xmlns:a16="http://schemas.microsoft.com/office/drawing/2014/main" id="{67B4893E-1215-467E-BEE9-7276F451EAC1}"/>
                </a:ext>
              </a:extLst>
            </p:cNvPr>
            <p:cNvSpPr>
              <a:spLocks noChangeArrowheads="1"/>
            </p:cNvSpPr>
            <p:nvPr/>
          </p:nvSpPr>
          <p:spPr bwMode="auto">
            <a:xfrm>
              <a:off x="1730" y="1249"/>
              <a:ext cx="16" cy="356"/>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6" name="Rectangle 77">
              <a:extLst>
                <a:ext uri="{FF2B5EF4-FFF2-40B4-BE49-F238E27FC236}">
                  <a16:creationId xmlns:a16="http://schemas.microsoft.com/office/drawing/2014/main" id="{B3902D98-9B4D-4ABC-A03C-6E70060A50A0}"/>
                </a:ext>
              </a:extLst>
            </p:cNvPr>
            <p:cNvSpPr>
              <a:spLocks noChangeArrowheads="1"/>
            </p:cNvSpPr>
            <p:nvPr/>
          </p:nvSpPr>
          <p:spPr bwMode="auto">
            <a:xfrm>
              <a:off x="1746" y="1249"/>
              <a:ext cx="13" cy="35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7" name="Rectangle 78">
              <a:extLst>
                <a:ext uri="{FF2B5EF4-FFF2-40B4-BE49-F238E27FC236}">
                  <a16:creationId xmlns:a16="http://schemas.microsoft.com/office/drawing/2014/main" id="{001906B9-4BA9-4E88-8578-47CD70DA6ED7}"/>
                </a:ext>
              </a:extLst>
            </p:cNvPr>
            <p:cNvSpPr>
              <a:spLocks noChangeArrowheads="1"/>
            </p:cNvSpPr>
            <p:nvPr/>
          </p:nvSpPr>
          <p:spPr bwMode="auto">
            <a:xfrm>
              <a:off x="1759" y="1249"/>
              <a:ext cx="3" cy="356"/>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8" name="Rectangle 79">
              <a:extLst>
                <a:ext uri="{FF2B5EF4-FFF2-40B4-BE49-F238E27FC236}">
                  <a16:creationId xmlns:a16="http://schemas.microsoft.com/office/drawing/2014/main" id="{E0C9A16C-9063-4010-B02E-FA653C091811}"/>
                </a:ext>
              </a:extLst>
            </p:cNvPr>
            <p:cNvSpPr>
              <a:spLocks noChangeArrowheads="1"/>
            </p:cNvSpPr>
            <p:nvPr/>
          </p:nvSpPr>
          <p:spPr bwMode="auto">
            <a:xfrm>
              <a:off x="1167" y="1249"/>
              <a:ext cx="595" cy="356"/>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79" name="Rectangle 81">
              <a:extLst>
                <a:ext uri="{FF2B5EF4-FFF2-40B4-BE49-F238E27FC236}">
                  <a16:creationId xmlns:a16="http://schemas.microsoft.com/office/drawing/2014/main" id="{56486CA9-447B-440B-8CBB-475A791459DF}"/>
                </a:ext>
              </a:extLst>
            </p:cNvPr>
            <p:cNvSpPr>
              <a:spLocks noChangeArrowheads="1"/>
            </p:cNvSpPr>
            <p:nvPr/>
          </p:nvSpPr>
          <p:spPr bwMode="auto">
            <a:xfrm>
              <a:off x="1280" y="1277"/>
              <a:ext cx="37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MappingEntry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880" name="Line 82">
              <a:extLst>
                <a:ext uri="{FF2B5EF4-FFF2-40B4-BE49-F238E27FC236}">
                  <a16:creationId xmlns:a16="http://schemas.microsoft.com/office/drawing/2014/main" id="{BB5638F4-42F6-40F3-8CE1-5E5A28C17CA0}"/>
                </a:ext>
              </a:extLst>
            </p:cNvPr>
            <p:cNvSpPr>
              <a:spLocks noChangeShapeType="1"/>
            </p:cNvSpPr>
            <p:nvPr/>
          </p:nvSpPr>
          <p:spPr bwMode="auto">
            <a:xfrm>
              <a:off x="1167" y="1369"/>
              <a:ext cx="595"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1" name="Rectangle 83">
              <a:extLst>
                <a:ext uri="{FF2B5EF4-FFF2-40B4-BE49-F238E27FC236}">
                  <a16:creationId xmlns:a16="http://schemas.microsoft.com/office/drawing/2014/main" id="{BF06CA54-9C70-460B-BD8F-E27F04EE6D53}"/>
                </a:ext>
              </a:extLst>
            </p:cNvPr>
            <p:cNvSpPr>
              <a:spLocks noChangeArrowheads="1"/>
            </p:cNvSpPr>
            <p:nvPr/>
          </p:nvSpPr>
          <p:spPr bwMode="auto">
            <a:xfrm>
              <a:off x="1183" y="1382"/>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82" name="Rectangle 84">
              <a:extLst>
                <a:ext uri="{FF2B5EF4-FFF2-40B4-BE49-F238E27FC236}">
                  <a16:creationId xmlns:a16="http://schemas.microsoft.com/office/drawing/2014/main" id="{6D9E5DAF-6AFD-48DD-8705-639540038ED9}"/>
                </a:ext>
              </a:extLst>
            </p:cNvPr>
            <p:cNvSpPr>
              <a:spLocks noChangeArrowheads="1"/>
            </p:cNvSpPr>
            <p:nvPr/>
          </p:nvSpPr>
          <p:spPr bwMode="auto">
            <a:xfrm>
              <a:off x="1238" y="1382"/>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83" name="Line 85">
              <a:extLst>
                <a:ext uri="{FF2B5EF4-FFF2-40B4-BE49-F238E27FC236}">
                  <a16:creationId xmlns:a16="http://schemas.microsoft.com/office/drawing/2014/main" id="{CD2BF269-2D0F-4765-9E53-2D03244BA198}"/>
                </a:ext>
              </a:extLst>
            </p:cNvPr>
            <p:cNvSpPr>
              <a:spLocks noChangeShapeType="1"/>
            </p:cNvSpPr>
            <p:nvPr/>
          </p:nvSpPr>
          <p:spPr bwMode="auto">
            <a:xfrm>
              <a:off x="1238" y="1421"/>
              <a:ext cx="20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4" name="Rectangle 86">
              <a:extLst>
                <a:ext uri="{FF2B5EF4-FFF2-40B4-BE49-F238E27FC236}">
                  <a16:creationId xmlns:a16="http://schemas.microsoft.com/office/drawing/2014/main" id="{FF54976B-81BF-4FEA-9BB6-E0B071679DE6}"/>
                </a:ext>
              </a:extLst>
            </p:cNvPr>
            <p:cNvSpPr>
              <a:spLocks noChangeArrowheads="1"/>
            </p:cNvSpPr>
            <p:nvPr/>
          </p:nvSpPr>
          <p:spPr bwMode="auto">
            <a:xfrm>
              <a:off x="1183" y="1424"/>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85" name="Rectangle 87">
              <a:extLst>
                <a:ext uri="{FF2B5EF4-FFF2-40B4-BE49-F238E27FC236}">
                  <a16:creationId xmlns:a16="http://schemas.microsoft.com/office/drawing/2014/main" id="{3D141AF8-064E-46B9-8CC4-DC4D01B6CBE0}"/>
                </a:ext>
              </a:extLst>
            </p:cNvPr>
            <p:cNvSpPr>
              <a:spLocks noChangeArrowheads="1"/>
            </p:cNvSpPr>
            <p:nvPr/>
          </p:nvSpPr>
          <p:spPr bwMode="auto">
            <a:xfrm>
              <a:off x="1238" y="1424"/>
              <a:ext cx="18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86" name="Line 88">
              <a:extLst>
                <a:ext uri="{FF2B5EF4-FFF2-40B4-BE49-F238E27FC236}">
                  <a16:creationId xmlns:a16="http://schemas.microsoft.com/office/drawing/2014/main" id="{D62069F1-24B6-4BD4-AF30-49CDE8A35204}"/>
                </a:ext>
              </a:extLst>
            </p:cNvPr>
            <p:cNvSpPr>
              <a:spLocks noChangeShapeType="1"/>
            </p:cNvSpPr>
            <p:nvPr/>
          </p:nvSpPr>
          <p:spPr bwMode="auto">
            <a:xfrm>
              <a:off x="1238" y="1463"/>
              <a:ext cx="19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7" name="Rectangle 89">
              <a:extLst>
                <a:ext uri="{FF2B5EF4-FFF2-40B4-BE49-F238E27FC236}">
                  <a16:creationId xmlns:a16="http://schemas.microsoft.com/office/drawing/2014/main" id="{D504593C-1D7B-44A2-954F-2F6C0C476B5B}"/>
                </a:ext>
              </a:extLst>
            </p:cNvPr>
            <p:cNvSpPr>
              <a:spLocks noChangeArrowheads="1"/>
            </p:cNvSpPr>
            <p:nvPr/>
          </p:nvSpPr>
          <p:spPr bwMode="auto">
            <a:xfrm>
              <a:off x="1183" y="1466"/>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88" name="Rectangle 90">
              <a:extLst>
                <a:ext uri="{FF2B5EF4-FFF2-40B4-BE49-F238E27FC236}">
                  <a16:creationId xmlns:a16="http://schemas.microsoft.com/office/drawing/2014/main" id="{D98CDCEB-5134-4962-B360-0A349302A54B}"/>
                </a:ext>
              </a:extLst>
            </p:cNvPr>
            <p:cNvSpPr>
              <a:spLocks noChangeArrowheads="1"/>
            </p:cNvSpPr>
            <p:nvPr/>
          </p:nvSpPr>
          <p:spPr bwMode="auto">
            <a:xfrm>
              <a:off x="1238" y="1466"/>
              <a:ext cx="45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suppressUnitConversion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889" name="Line 91">
              <a:extLst>
                <a:ext uri="{FF2B5EF4-FFF2-40B4-BE49-F238E27FC236}">
                  <a16:creationId xmlns:a16="http://schemas.microsoft.com/office/drawing/2014/main" id="{3ACB6502-9F5B-4C96-AA90-0626BABDCB1C}"/>
                </a:ext>
              </a:extLst>
            </p:cNvPr>
            <p:cNvSpPr>
              <a:spLocks noChangeShapeType="1"/>
            </p:cNvSpPr>
            <p:nvPr/>
          </p:nvSpPr>
          <p:spPr bwMode="auto">
            <a:xfrm>
              <a:off x="1238" y="1505"/>
              <a:ext cx="511"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90" name="Rectangle 92">
              <a:extLst>
                <a:ext uri="{FF2B5EF4-FFF2-40B4-BE49-F238E27FC236}">
                  <a16:creationId xmlns:a16="http://schemas.microsoft.com/office/drawing/2014/main" id="{986D30C8-E5A8-489E-8723-8357F5FDF8F8}"/>
                </a:ext>
              </a:extLst>
            </p:cNvPr>
            <p:cNvSpPr>
              <a:spLocks noChangeArrowheads="1"/>
            </p:cNvSpPr>
            <p:nvPr/>
          </p:nvSpPr>
          <p:spPr bwMode="auto">
            <a:xfrm>
              <a:off x="1329" y="1812"/>
              <a:ext cx="288" cy="139"/>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1" name="Rectangle 93">
              <a:extLst>
                <a:ext uri="{FF2B5EF4-FFF2-40B4-BE49-F238E27FC236}">
                  <a16:creationId xmlns:a16="http://schemas.microsoft.com/office/drawing/2014/main" id="{CACEF4E6-BA9D-4C42-894B-54F4D2893332}"/>
                </a:ext>
              </a:extLst>
            </p:cNvPr>
            <p:cNvSpPr>
              <a:spLocks noChangeArrowheads="1"/>
            </p:cNvSpPr>
            <p:nvPr/>
          </p:nvSpPr>
          <p:spPr bwMode="auto">
            <a:xfrm>
              <a:off x="1329" y="1812"/>
              <a:ext cx="288" cy="139"/>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92" name="Rectangle 94">
              <a:extLst>
                <a:ext uri="{FF2B5EF4-FFF2-40B4-BE49-F238E27FC236}">
                  <a16:creationId xmlns:a16="http://schemas.microsoft.com/office/drawing/2014/main" id="{BF5A9F81-D09B-4823-A37D-039BF7614ECB}"/>
                </a:ext>
              </a:extLst>
            </p:cNvPr>
            <p:cNvSpPr>
              <a:spLocks noChangeArrowheads="1"/>
            </p:cNvSpPr>
            <p:nvPr/>
          </p:nvSpPr>
          <p:spPr bwMode="auto">
            <a:xfrm>
              <a:off x="1319" y="1803"/>
              <a:ext cx="149" cy="139"/>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3" name="Rectangle 95">
              <a:extLst>
                <a:ext uri="{FF2B5EF4-FFF2-40B4-BE49-F238E27FC236}">
                  <a16:creationId xmlns:a16="http://schemas.microsoft.com/office/drawing/2014/main" id="{7A781415-A0C1-4034-A803-9170B93D0629}"/>
                </a:ext>
              </a:extLst>
            </p:cNvPr>
            <p:cNvSpPr>
              <a:spLocks noChangeArrowheads="1"/>
            </p:cNvSpPr>
            <p:nvPr/>
          </p:nvSpPr>
          <p:spPr bwMode="auto">
            <a:xfrm>
              <a:off x="1468" y="1803"/>
              <a:ext cx="3" cy="139"/>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4" name="Rectangle 96">
              <a:extLst>
                <a:ext uri="{FF2B5EF4-FFF2-40B4-BE49-F238E27FC236}">
                  <a16:creationId xmlns:a16="http://schemas.microsoft.com/office/drawing/2014/main" id="{9309B984-9547-457B-A7BC-DE9AD607534B}"/>
                </a:ext>
              </a:extLst>
            </p:cNvPr>
            <p:cNvSpPr>
              <a:spLocks noChangeArrowheads="1"/>
            </p:cNvSpPr>
            <p:nvPr/>
          </p:nvSpPr>
          <p:spPr bwMode="auto">
            <a:xfrm>
              <a:off x="1471" y="1803"/>
              <a:ext cx="3" cy="139"/>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5" name="Rectangle 97">
              <a:extLst>
                <a:ext uri="{FF2B5EF4-FFF2-40B4-BE49-F238E27FC236}">
                  <a16:creationId xmlns:a16="http://schemas.microsoft.com/office/drawing/2014/main" id="{98985C33-DDA0-4845-8138-BCB85ACD4CA7}"/>
                </a:ext>
              </a:extLst>
            </p:cNvPr>
            <p:cNvSpPr>
              <a:spLocks noChangeArrowheads="1"/>
            </p:cNvSpPr>
            <p:nvPr/>
          </p:nvSpPr>
          <p:spPr bwMode="auto">
            <a:xfrm>
              <a:off x="1474" y="1803"/>
              <a:ext cx="3" cy="139"/>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6" name="Rectangle 98">
              <a:extLst>
                <a:ext uri="{FF2B5EF4-FFF2-40B4-BE49-F238E27FC236}">
                  <a16:creationId xmlns:a16="http://schemas.microsoft.com/office/drawing/2014/main" id="{8801BF45-E306-4228-95E1-1DCCE2A1668C}"/>
                </a:ext>
              </a:extLst>
            </p:cNvPr>
            <p:cNvSpPr>
              <a:spLocks noChangeArrowheads="1"/>
            </p:cNvSpPr>
            <p:nvPr/>
          </p:nvSpPr>
          <p:spPr bwMode="auto">
            <a:xfrm>
              <a:off x="1477" y="1803"/>
              <a:ext cx="4" cy="139"/>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7" name="Rectangle 99">
              <a:extLst>
                <a:ext uri="{FF2B5EF4-FFF2-40B4-BE49-F238E27FC236}">
                  <a16:creationId xmlns:a16="http://schemas.microsoft.com/office/drawing/2014/main" id="{618593DF-AB99-4068-AAA0-0E151EAED573}"/>
                </a:ext>
              </a:extLst>
            </p:cNvPr>
            <p:cNvSpPr>
              <a:spLocks noChangeArrowheads="1"/>
            </p:cNvSpPr>
            <p:nvPr/>
          </p:nvSpPr>
          <p:spPr bwMode="auto">
            <a:xfrm>
              <a:off x="1481" y="1803"/>
              <a:ext cx="3" cy="139"/>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8" name="Rectangle 100">
              <a:extLst>
                <a:ext uri="{FF2B5EF4-FFF2-40B4-BE49-F238E27FC236}">
                  <a16:creationId xmlns:a16="http://schemas.microsoft.com/office/drawing/2014/main" id="{3DED2F23-9F95-4E7A-B813-46485519F830}"/>
                </a:ext>
              </a:extLst>
            </p:cNvPr>
            <p:cNvSpPr>
              <a:spLocks noChangeArrowheads="1"/>
            </p:cNvSpPr>
            <p:nvPr/>
          </p:nvSpPr>
          <p:spPr bwMode="auto">
            <a:xfrm>
              <a:off x="1484" y="1803"/>
              <a:ext cx="6" cy="139"/>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9" name="Rectangle 101">
              <a:extLst>
                <a:ext uri="{FF2B5EF4-FFF2-40B4-BE49-F238E27FC236}">
                  <a16:creationId xmlns:a16="http://schemas.microsoft.com/office/drawing/2014/main" id="{78238DD5-3972-4873-9777-572C16B0666E}"/>
                </a:ext>
              </a:extLst>
            </p:cNvPr>
            <p:cNvSpPr>
              <a:spLocks noChangeArrowheads="1"/>
            </p:cNvSpPr>
            <p:nvPr/>
          </p:nvSpPr>
          <p:spPr bwMode="auto">
            <a:xfrm>
              <a:off x="1490" y="1803"/>
              <a:ext cx="4" cy="139"/>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0" name="Rectangle 102">
              <a:extLst>
                <a:ext uri="{FF2B5EF4-FFF2-40B4-BE49-F238E27FC236}">
                  <a16:creationId xmlns:a16="http://schemas.microsoft.com/office/drawing/2014/main" id="{3464A4DF-369D-419F-9A9B-B7E69707D98E}"/>
                </a:ext>
              </a:extLst>
            </p:cNvPr>
            <p:cNvSpPr>
              <a:spLocks noChangeArrowheads="1"/>
            </p:cNvSpPr>
            <p:nvPr/>
          </p:nvSpPr>
          <p:spPr bwMode="auto">
            <a:xfrm>
              <a:off x="1494" y="1803"/>
              <a:ext cx="3" cy="139"/>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1" name="Rectangle 103">
              <a:extLst>
                <a:ext uri="{FF2B5EF4-FFF2-40B4-BE49-F238E27FC236}">
                  <a16:creationId xmlns:a16="http://schemas.microsoft.com/office/drawing/2014/main" id="{C6E2D3EA-FDCD-4F4B-8795-352623A37B80}"/>
                </a:ext>
              </a:extLst>
            </p:cNvPr>
            <p:cNvSpPr>
              <a:spLocks noChangeArrowheads="1"/>
            </p:cNvSpPr>
            <p:nvPr/>
          </p:nvSpPr>
          <p:spPr bwMode="auto">
            <a:xfrm>
              <a:off x="1497" y="1803"/>
              <a:ext cx="6" cy="139"/>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2" name="Rectangle 104">
              <a:extLst>
                <a:ext uri="{FF2B5EF4-FFF2-40B4-BE49-F238E27FC236}">
                  <a16:creationId xmlns:a16="http://schemas.microsoft.com/office/drawing/2014/main" id="{563F7FB6-09AC-462A-8CD6-818049BDFED8}"/>
                </a:ext>
              </a:extLst>
            </p:cNvPr>
            <p:cNvSpPr>
              <a:spLocks noChangeArrowheads="1"/>
            </p:cNvSpPr>
            <p:nvPr/>
          </p:nvSpPr>
          <p:spPr bwMode="auto">
            <a:xfrm>
              <a:off x="1503" y="1803"/>
              <a:ext cx="4" cy="139"/>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3" name="Rectangle 105">
              <a:extLst>
                <a:ext uri="{FF2B5EF4-FFF2-40B4-BE49-F238E27FC236}">
                  <a16:creationId xmlns:a16="http://schemas.microsoft.com/office/drawing/2014/main" id="{1B2E898E-4C72-4AEA-904C-ECA9D875E694}"/>
                </a:ext>
              </a:extLst>
            </p:cNvPr>
            <p:cNvSpPr>
              <a:spLocks noChangeArrowheads="1"/>
            </p:cNvSpPr>
            <p:nvPr/>
          </p:nvSpPr>
          <p:spPr bwMode="auto">
            <a:xfrm>
              <a:off x="1507" y="1803"/>
              <a:ext cx="3" cy="139"/>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4" name="Rectangle 106">
              <a:extLst>
                <a:ext uri="{FF2B5EF4-FFF2-40B4-BE49-F238E27FC236}">
                  <a16:creationId xmlns:a16="http://schemas.microsoft.com/office/drawing/2014/main" id="{44F4B67D-65B9-40F0-9970-5B3663288CDA}"/>
                </a:ext>
              </a:extLst>
            </p:cNvPr>
            <p:cNvSpPr>
              <a:spLocks noChangeArrowheads="1"/>
            </p:cNvSpPr>
            <p:nvPr/>
          </p:nvSpPr>
          <p:spPr bwMode="auto">
            <a:xfrm>
              <a:off x="1510" y="1803"/>
              <a:ext cx="3" cy="139"/>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5" name="Rectangle 107">
              <a:extLst>
                <a:ext uri="{FF2B5EF4-FFF2-40B4-BE49-F238E27FC236}">
                  <a16:creationId xmlns:a16="http://schemas.microsoft.com/office/drawing/2014/main" id="{0F6484DB-E240-4338-A1AA-075AE372DEE2}"/>
                </a:ext>
              </a:extLst>
            </p:cNvPr>
            <p:cNvSpPr>
              <a:spLocks noChangeArrowheads="1"/>
            </p:cNvSpPr>
            <p:nvPr/>
          </p:nvSpPr>
          <p:spPr bwMode="auto">
            <a:xfrm>
              <a:off x="1513" y="1803"/>
              <a:ext cx="3" cy="139"/>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6" name="Rectangle 108">
              <a:extLst>
                <a:ext uri="{FF2B5EF4-FFF2-40B4-BE49-F238E27FC236}">
                  <a16:creationId xmlns:a16="http://schemas.microsoft.com/office/drawing/2014/main" id="{6EEACFA6-C5CD-4D7C-AD56-192B5271B611}"/>
                </a:ext>
              </a:extLst>
            </p:cNvPr>
            <p:cNvSpPr>
              <a:spLocks noChangeArrowheads="1"/>
            </p:cNvSpPr>
            <p:nvPr/>
          </p:nvSpPr>
          <p:spPr bwMode="auto">
            <a:xfrm>
              <a:off x="1516" y="1803"/>
              <a:ext cx="3" cy="139"/>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7" name="Rectangle 109">
              <a:extLst>
                <a:ext uri="{FF2B5EF4-FFF2-40B4-BE49-F238E27FC236}">
                  <a16:creationId xmlns:a16="http://schemas.microsoft.com/office/drawing/2014/main" id="{FC6F8507-BC56-4C93-9CA5-DF4851C24271}"/>
                </a:ext>
              </a:extLst>
            </p:cNvPr>
            <p:cNvSpPr>
              <a:spLocks noChangeArrowheads="1"/>
            </p:cNvSpPr>
            <p:nvPr/>
          </p:nvSpPr>
          <p:spPr bwMode="auto">
            <a:xfrm>
              <a:off x="1519" y="1803"/>
              <a:ext cx="4" cy="139"/>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8" name="Rectangle 110">
              <a:extLst>
                <a:ext uri="{FF2B5EF4-FFF2-40B4-BE49-F238E27FC236}">
                  <a16:creationId xmlns:a16="http://schemas.microsoft.com/office/drawing/2014/main" id="{23C4C556-209E-4F37-90B4-8ACCD3DB4033}"/>
                </a:ext>
              </a:extLst>
            </p:cNvPr>
            <p:cNvSpPr>
              <a:spLocks noChangeArrowheads="1"/>
            </p:cNvSpPr>
            <p:nvPr/>
          </p:nvSpPr>
          <p:spPr bwMode="auto">
            <a:xfrm>
              <a:off x="1523" y="1803"/>
              <a:ext cx="3" cy="139"/>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9" name="Rectangle 111">
              <a:extLst>
                <a:ext uri="{FF2B5EF4-FFF2-40B4-BE49-F238E27FC236}">
                  <a16:creationId xmlns:a16="http://schemas.microsoft.com/office/drawing/2014/main" id="{282C8A22-4ECD-4737-BA12-B3373726DB0B}"/>
                </a:ext>
              </a:extLst>
            </p:cNvPr>
            <p:cNvSpPr>
              <a:spLocks noChangeArrowheads="1"/>
            </p:cNvSpPr>
            <p:nvPr/>
          </p:nvSpPr>
          <p:spPr bwMode="auto">
            <a:xfrm>
              <a:off x="1526" y="1803"/>
              <a:ext cx="3" cy="139"/>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0" name="Rectangle 112">
              <a:extLst>
                <a:ext uri="{FF2B5EF4-FFF2-40B4-BE49-F238E27FC236}">
                  <a16:creationId xmlns:a16="http://schemas.microsoft.com/office/drawing/2014/main" id="{8269F0B8-8B70-40FB-8FAB-3E2DF91E3B28}"/>
                </a:ext>
              </a:extLst>
            </p:cNvPr>
            <p:cNvSpPr>
              <a:spLocks noChangeArrowheads="1"/>
            </p:cNvSpPr>
            <p:nvPr/>
          </p:nvSpPr>
          <p:spPr bwMode="auto">
            <a:xfrm>
              <a:off x="1529" y="1803"/>
              <a:ext cx="3" cy="139"/>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1" name="Rectangle 113">
              <a:extLst>
                <a:ext uri="{FF2B5EF4-FFF2-40B4-BE49-F238E27FC236}">
                  <a16:creationId xmlns:a16="http://schemas.microsoft.com/office/drawing/2014/main" id="{25201031-0876-494C-B101-A6F1026434FE}"/>
                </a:ext>
              </a:extLst>
            </p:cNvPr>
            <p:cNvSpPr>
              <a:spLocks noChangeArrowheads="1"/>
            </p:cNvSpPr>
            <p:nvPr/>
          </p:nvSpPr>
          <p:spPr bwMode="auto">
            <a:xfrm>
              <a:off x="1532" y="1803"/>
              <a:ext cx="4" cy="139"/>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2" name="Rectangle 114">
              <a:extLst>
                <a:ext uri="{FF2B5EF4-FFF2-40B4-BE49-F238E27FC236}">
                  <a16:creationId xmlns:a16="http://schemas.microsoft.com/office/drawing/2014/main" id="{0E765046-CDDE-4D91-AC91-48A50936C991}"/>
                </a:ext>
              </a:extLst>
            </p:cNvPr>
            <p:cNvSpPr>
              <a:spLocks noChangeArrowheads="1"/>
            </p:cNvSpPr>
            <p:nvPr/>
          </p:nvSpPr>
          <p:spPr bwMode="auto">
            <a:xfrm>
              <a:off x="1536" y="1803"/>
              <a:ext cx="3" cy="139"/>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3" name="Rectangle 115">
              <a:extLst>
                <a:ext uri="{FF2B5EF4-FFF2-40B4-BE49-F238E27FC236}">
                  <a16:creationId xmlns:a16="http://schemas.microsoft.com/office/drawing/2014/main" id="{767110E2-070B-4E4A-9A4F-A162DE5FB272}"/>
                </a:ext>
              </a:extLst>
            </p:cNvPr>
            <p:cNvSpPr>
              <a:spLocks noChangeArrowheads="1"/>
            </p:cNvSpPr>
            <p:nvPr/>
          </p:nvSpPr>
          <p:spPr bwMode="auto">
            <a:xfrm>
              <a:off x="1539" y="1803"/>
              <a:ext cx="3" cy="139"/>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4" name="Rectangle 116">
              <a:extLst>
                <a:ext uri="{FF2B5EF4-FFF2-40B4-BE49-F238E27FC236}">
                  <a16:creationId xmlns:a16="http://schemas.microsoft.com/office/drawing/2014/main" id="{6D4410E5-D498-4044-8BDB-0599050DE6F8}"/>
                </a:ext>
              </a:extLst>
            </p:cNvPr>
            <p:cNvSpPr>
              <a:spLocks noChangeArrowheads="1"/>
            </p:cNvSpPr>
            <p:nvPr/>
          </p:nvSpPr>
          <p:spPr bwMode="auto">
            <a:xfrm>
              <a:off x="1542" y="1803"/>
              <a:ext cx="3" cy="139"/>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5" name="Rectangle 117">
              <a:extLst>
                <a:ext uri="{FF2B5EF4-FFF2-40B4-BE49-F238E27FC236}">
                  <a16:creationId xmlns:a16="http://schemas.microsoft.com/office/drawing/2014/main" id="{37F4F83A-2403-4859-8D4F-A1B87EF50D2D}"/>
                </a:ext>
              </a:extLst>
            </p:cNvPr>
            <p:cNvSpPr>
              <a:spLocks noChangeArrowheads="1"/>
            </p:cNvSpPr>
            <p:nvPr/>
          </p:nvSpPr>
          <p:spPr bwMode="auto">
            <a:xfrm>
              <a:off x="1545" y="1803"/>
              <a:ext cx="4" cy="139"/>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6" name="Rectangle 118">
              <a:extLst>
                <a:ext uri="{FF2B5EF4-FFF2-40B4-BE49-F238E27FC236}">
                  <a16:creationId xmlns:a16="http://schemas.microsoft.com/office/drawing/2014/main" id="{98052F89-47FB-4B67-B8B2-F87F464ECB2E}"/>
                </a:ext>
              </a:extLst>
            </p:cNvPr>
            <p:cNvSpPr>
              <a:spLocks noChangeArrowheads="1"/>
            </p:cNvSpPr>
            <p:nvPr/>
          </p:nvSpPr>
          <p:spPr bwMode="auto">
            <a:xfrm>
              <a:off x="1549" y="1803"/>
              <a:ext cx="3" cy="139"/>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7" name="Rectangle 119">
              <a:extLst>
                <a:ext uri="{FF2B5EF4-FFF2-40B4-BE49-F238E27FC236}">
                  <a16:creationId xmlns:a16="http://schemas.microsoft.com/office/drawing/2014/main" id="{6815B84C-7ADC-4024-92BB-E22B110734CF}"/>
                </a:ext>
              </a:extLst>
            </p:cNvPr>
            <p:cNvSpPr>
              <a:spLocks noChangeArrowheads="1"/>
            </p:cNvSpPr>
            <p:nvPr/>
          </p:nvSpPr>
          <p:spPr bwMode="auto">
            <a:xfrm>
              <a:off x="1552" y="1803"/>
              <a:ext cx="3" cy="139"/>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8" name="Rectangle 120">
              <a:extLst>
                <a:ext uri="{FF2B5EF4-FFF2-40B4-BE49-F238E27FC236}">
                  <a16:creationId xmlns:a16="http://schemas.microsoft.com/office/drawing/2014/main" id="{D9AD68EC-53F0-4C4D-9AA4-AF447CF7FD57}"/>
                </a:ext>
              </a:extLst>
            </p:cNvPr>
            <p:cNvSpPr>
              <a:spLocks noChangeArrowheads="1"/>
            </p:cNvSpPr>
            <p:nvPr/>
          </p:nvSpPr>
          <p:spPr bwMode="auto">
            <a:xfrm>
              <a:off x="1555" y="1803"/>
              <a:ext cx="3" cy="139"/>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9" name="Rectangle 121">
              <a:extLst>
                <a:ext uri="{FF2B5EF4-FFF2-40B4-BE49-F238E27FC236}">
                  <a16:creationId xmlns:a16="http://schemas.microsoft.com/office/drawing/2014/main" id="{D92EA703-B1C2-4801-8120-365743CE2484}"/>
                </a:ext>
              </a:extLst>
            </p:cNvPr>
            <p:cNvSpPr>
              <a:spLocks noChangeArrowheads="1"/>
            </p:cNvSpPr>
            <p:nvPr/>
          </p:nvSpPr>
          <p:spPr bwMode="auto">
            <a:xfrm>
              <a:off x="1558" y="1803"/>
              <a:ext cx="7" cy="139"/>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0" name="Rectangle 122">
              <a:extLst>
                <a:ext uri="{FF2B5EF4-FFF2-40B4-BE49-F238E27FC236}">
                  <a16:creationId xmlns:a16="http://schemas.microsoft.com/office/drawing/2014/main" id="{2DDEB334-A226-4FD0-9D44-118F1BA3DB76}"/>
                </a:ext>
              </a:extLst>
            </p:cNvPr>
            <p:cNvSpPr>
              <a:spLocks noChangeArrowheads="1"/>
            </p:cNvSpPr>
            <p:nvPr/>
          </p:nvSpPr>
          <p:spPr bwMode="auto">
            <a:xfrm>
              <a:off x="1565" y="1803"/>
              <a:ext cx="3" cy="139"/>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1" name="Rectangle 123">
              <a:extLst>
                <a:ext uri="{FF2B5EF4-FFF2-40B4-BE49-F238E27FC236}">
                  <a16:creationId xmlns:a16="http://schemas.microsoft.com/office/drawing/2014/main" id="{003A454B-9E7C-4247-9F88-582A43FD1E57}"/>
                </a:ext>
              </a:extLst>
            </p:cNvPr>
            <p:cNvSpPr>
              <a:spLocks noChangeArrowheads="1"/>
            </p:cNvSpPr>
            <p:nvPr/>
          </p:nvSpPr>
          <p:spPr bwMode="auto">
            <a:xfrm>
              <a:off x="1568" y="1803"/>
              <a:ext cx="3" cy="139"/>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2" name="Rectangle 124">
              <a:extLst>
                <a:ext uri="{FF2B5EF4-FFF2-40B4-BE49-F238E27FC236}">
                  <a16:creationId xmlns:a16="http://schemas.microsoft.com/office/drawing/2014/main" id="{CE413D07-15B9-4896-95C3-F9A5E7150DCE}"/>
                </a:ext>
              </a:extLst>
            </p:cNvPr>
            <p:cNvSpPr>
              <a:spLocks noChangeArrowheads="1"/>
            </p:cNvSpPr>
            <p:nvPr/>
          </p:nvSpPr>
          <p:spPr bwMode="auto">
            <a:xfrm>
              <a:off x="1571" y="1803"/>
              <a:ext cx="3" cy="139"/>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3" name="Rectangle 125">
              <a:extLst>
                <a:ext uri="{FF2B5EF4-FFF2-40B4-BE49-F238E27FC236}">
                  <a16:creationId xmlns:a16="http://schemas.microsoft.com/office/drawing/2014/main" id="{CCB4343E-A42F-42FE-8A2C-880D1F6A8B8E}"/>
                </a:ext>
              </a:extLst>
            </p:cNvPr>
            <p:cNvSpPr>
              <a:spLocks noChangeArrowheads="1"/>
            </p:cNvSpPr>
            <p:nvPr/>
          </p:nvSpPr>
          <p:spPr bwMode="auto">
            <a:xfrm>
              <a:off x="1574" y="1803"/>
              <a:ext cx="4" cy="139"/>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4" name="Rectangle 126">
              <a:extLst>
                <a:ext uri="{FF2B5EF4-FFF2-40B4-BE49-F238E27FC236}">
                  <a16:creationId xmlns:a16="http://schemas.microsoft.com/office/drawing/2014/main" id="{76568737-ABBA-4FF0-9C24-176A28E48EFF}"/>
                </a:ext>
              </a:extLst>
            </p:cNvPr>
            <p:cNvSpPr>
              <a:spLocks noChangeArrowheads="1"/>
            </p:cNvSpPr>
            <p:nvPr/>
          </p:nvSpPr>
          <p:spPr bwMode="auto">
            <a:xfrm>
              <a:off x="1578" y="1803"/>
              <a:ext cx="6" cy="139"/>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5" name="Rectangle 127">
              <a:extLst>
                <a:ext uri="{FF2B5EF4-FFF2-40B4-BE49-F238E27FC236}">
                  <a16:creationId xmlns:a16="http://schemas.microsoft.com/office/drawing/2014/main" id="{A9D56D23-0E12-478A-9752-F68DBFC3924D}"/>
                </a:ext>
              </a:extLst>
            </p:cNvPr>
            <p:cNvSpPr>
              <a:spLocks noChangeArrowheads="1"/>
            </p:cNvSpPr>
            <p:nvPr/>
          </p:nvSpPr>
          <p:spPr bwMode="auto">
            <a:xfrm>
              <a:off x="1584" y="1803"/>
              <a:ext cx="3" cy="139"/>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6" name="Rectangle 128">
              <a:extLst>
                <a:ext uri="{FF2B5EF4-FFF2-40B4-BE49-F238E27FC236}">
                  <a16:creationId xmlns:a16="http://schemas.microsoft.com/office/drawing/2014/main" id="{8C3A6D6A-A877-4E04-91E1-FB31297D8C1A}"/>
                </a:ext>
              </a:extLst>
            </p:cNvPr>
            <p:cNvSpPr>
              <a:spLocks noChangeArrowheads="1"/>
            </p:cNvSpPr>
            <p:nvPr/>
          </p:nvSpPr>
          <p:spPr bwMode="auto">
            <a:xfrm>
              <a:off x="1587" y="1803"/>
              <a:ext cx="7" cy="139"/>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7" name="Rectangle 129">
              <a:extLst>
                <a:ext uri="{FF2B5EF4-FFF2-40B4-BE49-F238E27FC236}">
                  <a16:creationId xmlns:a16="http://schemas.microsoft.com/office/drawing/2014/main" id="{AF6CB527-4F44-441C-9B93-8C1FCDBC3322}"/>
                </a:ext>
              </a:extLst>
            </p:cNvPr>
            <p:cNvSpPr>
              <a:spLocks noChangeArrowheads="1"/>
            </p:cNvSpPr>
            <p:nvPr/>
          </p:nvSpPr>
          <p:spPr bwMode="auto">
            <a:xfrm>
              <a:off x="1594" y="1803"/>
              <a:ext cx="3" cy="139"/>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8" name="Rectangle 130">
              <a:extLst>
                <a:ext uri="{FF2B5EF4-FFF2-40B4-BE49-F238E27FC236}">
                  <a16:creationId xmlns:a16="http://schemas.microsoft.com/office/drawing/2014/main" id="{ED8EB0CC-10A6-4486-B1BA-EB528285298B}"/>
                </a:ext>
              </a:extLst>
            </p:cNvPr>
            <p:cNvSpPr>
              <a:spLocks noChangeArrowheads="1"/>
            </p:cNvSpPr>
            <p:nvPr/>
          </p:nvSpPr>
          <p:spPr bwMode="auto">
            <a:xfrm>
              <a:off x="1597" y="1803"/>
              <a:ext cx="3" cy="139"/>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9" name="Rectangle 131">
              <a:extLst>
                <a:ext uri="{FF2B5EF4-FFF2-40B4-BE49-F238E27FC236}">
                  <a16:creationId xmlns:a16="http://schemas.microsoft.com/office/drawing/2014/main" id="{B9E30EA7-323B-450A-B4D2-74D2C4F00415}"/>
                </a:ext>
              </a:extLst>
            </p:cNvPr>
            <p:cNvSpPr>
              <a:spLocks noChangeArrowheads="1"/>
            </p:cNvSpPr>
            <p:nvPr/>
          </p:nvSpPr>
          <p:spPr bwMode="auto">
            <a:xfrm>
              <a:off x="1600" y="1803"/>
              <a:ext cx="4" cy="139"/>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0" name="Rectangle 132">
              <a:extLst>
                <a:ext uri="{FF2B5EF4-FFF2-40B4-BE49-F238E27FC236}">
                  <a16:creationId xmlns:a16="http://schemas.microsoft.com/office/drawing/2014/main" id="{9ECC05D2-C5D7-416C-BFE8-EFFB80F93271}"/>
                </a:ext>
              </a:extLst>
            </p:cNvPr>
            <p:cNvSpPr>
              <a:spLocks noChangeArrowheads="1"/>
            </p:cNvSpPr>
            <p:nvPr/>
          </p:nvSpPr>
          <p:spPr bwMode="auto">
            <a:xfrm>
              <a:off x="1604" y="1803"/>
              <a:ext cx="3" cy="139"/>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1" name="Rectangle 133">
              <a:extLst>
                <a:ext uri="{FF2B5EF4-FFF2-40B4-BE49-F238E27FC236}">
                  <a16:creationId xmlns:a16="http://schemas.microsoft.com/office/drawing/2014/main" id="{34B7BDA0-B9F0-4DF8-BE28-943EC3F95CB4}"/>
                </a:ext>
              </a:extLst>
            </p:cNvPr>
            <p:cNvSpPr>
              <a:spLocks noChangeArrowheads="1"/>
            </p:cNvSpPr>
            <p:nvPr/>
          </p:nvSpPr>
          <p:spPr bwMode="auto">
            <a:xfrm>
              <a:off x="1319" y="1803"/>
              <a:ext cx="288" cy="139"/>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32" name="Rectangle 135">
              <a:extLst>
                <a:ext uri="{FF2B5EF4-FFF2-40B4-BE49-F238E27FC236}">
                  <a16:creationId xmlns:a16="http://schemas.microsoft.com/office/drawing/2014/main" id="{924AE8FD-087C-4383-8207-8345F59F855C}"/>
                </a:ext>
              </a:extLst>
            </p:cNvPr>
            <p:cNvSpPr>
              <a:spLocks noChangeArrowheads="1"/>
            </p:cNvSpPr>
            <p:nvPr/>
          </p:nvSpPr>
          <p:spPr bwMode="auto">
            <a:xfrm>
              <a:off x="1345" y="1816"/>
              <a:ext cx="2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Transfor</a:t>
              </a:r>
              <a:r>
                <a:rPr kumimoji="0" lang="de-DE" altLang="de-DE" sz="700" b="1" i="0" u="none" strike="noStrike" cap="none" normalizeH="0" baseline="0" dirty="0">
                  <a:ln>
                    <a:noFill/>
                  </a:ln>
                  <a:solidFill>
                    <a:srgbClr val="000000"/>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933" name="Rectangle 136">
              <a:extLst>
                <a:ext uri="{FF2B5EF4-FFF2-40B4-BE49-F238E27FC236}">
                  <a16:creationId xmlns:a16="http://schemas.microsoft.com/office/drawing/2014/main" id="{6174D220-F1AC-4111-8232-DE088D4C5C5D}"/>
                </a:ext>
              </a:extLst>
            </p:cNvPr>
            <p:cNvSpPr>
              <a:spLocks noChangeArrowheads="1"/>
            </p:cNvSpPr>
            <p:nvPr/>
          </p:nvSpPr>
          <p:spPr bwMode="auto">
            <a:xfrm>
              <a:off x="614" y="2146"/>
              <a:ext cx="359"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4" name="Rectangle 137">
              <a:extLst>
                <a:ext uri="{FF2B5EF4-FFF2-40B4-BE49-F238E27FC236}">
                  <a16:creationId xmlns:a16="http://schemas.microsoft.com/office/drawing/2014/main" id="{149E55E3-1E38-41AC-B2BE-0C1B01AE1AB5}"/>
                </a:ext>
              </a:extLst>
            </p:cNvPr>
            <p:cNvSpPr>
              <a:spLocks noChangeArrowheads="1"/>
            </p:cNvSpPr>
            <p:nvPr/>
          </p:nvSpPr>
          <p:spPr bwMode="auto">
            <a:xfrm>
              <a:off x="614" y="2146"/>
              <a:ext cx="359"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35" name="Rectangle 138">
              <a:extLst>
                <a:ext uri="{FF2B5EF4-FFF2-40B4-BE49-F238E27FC236}">
                  <a16:creationId xmlns:a16="http://schemas.microsoft.com/office/drawing/2014/main" id="{CFBD2706-E947-4AC2-8E0C-E8984FE70938}"/>
                </a:ext>
              </a:extLst>
            </p:cNvPr>
            <p:cNvSpPr>
              <a:spLocks noChangeArrowheads="1"/>
            </p:cNvSpPr>
            <p:nvPr/>
          </p:nvSpPr>
          <p:spPr bwMode="auto">
            <a:xfrm>
              <a:off x="604" y="2136"/>
              <a:ext cx="184"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6" name="Rectangle 139">
              <a:extLst>
                <a:ext uri="{FF2B5EF4-FFF2-40B4-BE49-F238E27FC236}">
                  <a16:creationId xmlns:a16="http://schemas.microsoft.com/office/drawing/2014/main" id="{612733DC-9308-4A19-8BA9-6246740D2878}"/>
                </a:ext>
              </a:extLst>
            </p:cNvPr>
            <p:cNvSpPr>
              <a:spLocks noChangeArrowheads="1"/>
            </p:cNvSpPr>
            <p:nvPr/>
          </p:nvSpPr>
          <p:spPr bwMode="auto">
            <a:xfrm>
              <a:off x="788" y="2136"/>
              <a:ext cx="4" cy="288"/>
            </a:xfrm>
            <a:prstGeom prst="rect">
              <a:avLst/>
            </a:prstGeom>
            <a:solidFill>
              <a:srgbClr val="FC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7" name="Rectangle 140">
              <a:extLst>
                <a:ext uri="{FF2B5EF4-FFF2-40B4-BE49-F238E27FC236}">
                  <a16:creationId xmlns:a16="http://schemas.microsoft.com/office/drawing/2014/main" id="{CE164339-9D5F-4224-AC2B-A478D5203F4C}"/>
                </a:ext>
              </a:extLst>
            </p:cNvPr>
            <p:cNvSpPr>
              <a:spLocks noChangeArrowheads="1"/>
            </p:cNvSpPr>
            <p:nvPr/>
          </p:nvSpPr>
          <p:spPr bwMode="auto">
            <a:xfrm>
              <a:off x="792" y="2136"/>
              <a:ext cx="3"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8" name="Rectangle 141">
              <a:extLst>
                <a:ext uri="{FF2B5EF4-FFF2-40B4-BE49-F238E27FC236}">
                  <a16:creationId xmlns:a16="http://schemas.microsoft.com/office/drawing/2014/main" id="{38AFFEF8-C781-41C7-A6E0-93D161B5197C}"/>
                </a:ext>
              </a:extLst>
            </p:cNvPr>
            <p:cNvSpPr>
              <a:spLocks noChangeArrowheads="1"/>
            </p:cNvSpPr>
            <p:nvPr/>
          </p:nvSpPr>
          <p:spPr bwMode="auto">
            <a:xfrm>
              <a:off x="795" y="2136"/>
              <a:ext cx="6" cy="288"/>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9" name="Rectangle 142">
              <a:extLst>
                <a:ext uri="{FF2B5EF4-FFF2-40B4-BE49-F238E27FC236}">
                  <a16:creationId xmlns:a16="http://schemas.microsoft.com/office/drawing/2014/main" id="{82C218C2-58D1-4A47-B2A8-24C905CC85FC}"/>
                </a:ext>
              </a:extLst>
            </p:cNvPr>
            <p:cNvSpPr>
              <a:spLocks noChangeArrowheads="1"/>
            </p:cNvSpPr>
            <p:nvPr/>
          </p:nvSpPr>
          <p:spPr bwMode="auto">
            <a:xfrm>
              <a:off x="801" y="2136"/>
              <a:ext cx="3" cy="288"/>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0" name="Rectangle 143">
              <a:extLst>
                <a:ext uri="{FF2B5EF4-FFF2-40B4-BE49-F238E27FC236}">
                  <a16:creationId xmlns:a16="http://schemas.microsoft.com/office/drawing/2014/main" id="{8F3B7B7F-2D95-43F6-A57B-231D0531C4C8}"/>
                </a:ext>
              </a:extLst>
            </p:cNvPr>
            <p:cNvSpPr>
              <a:spLocks noChangeArrowheads="1"/>
            </p:cNvSpPr>
            <p:nvPr/>
          </p:nvSpPr>
          <p:spPr bwMode="auto">
            <a:xfrm>
              <a:off x="804" y="2136"/>
              <a:ext cx="7" cy="288"/>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1" name="Rectangle 144">
              <a:extLst>
                <a:ext uri="{FF2B5EF4-FFF2-40B4-BE49-F238E27FC236}">
                  <a16:creationId xmlns:a16="http://schemas.microsoft.com/office/drawing/2014/main" id="{8C822A06-5C06-4BD3-A099-F54111B50079}"/>
                </a:ext>
              </a:extLst>
            </p:cNvPr>
            <p:cNvSpPr>
              <a:spLocks noChangeArrowheads="1"/>
            </p:cNvSpPr>
            <p:nvPr/>
          </p:nvSpPr>
          <p:spPr bwMode="auto">
            <a:xfrm>
              <a:off x="811" y="2136"/>
              <a:ext cx="6"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2" name="Rectangle 145">
              <a:extLst>
                <a:ext uri="{FF2B5EF4-FFF2-40B4-BE49-F238E27FC236}">
                  <a16:creationId xmlns:a16="http://schemas.microsoft.com/office/drawing/2014/main" id="{119ACA19-96CB-4135-92F7-97012365D0C6}"/>
                </a:ext>
              </a:extLst>
            </p:cNvPr>
            <p:cNvSpPr>
              <a:spLocks noChangeArrowheads="1"/>
            </p:cNvSpPr>
            <p:nvPr/>
          </p:nvSpPr>
          <p:spPr bwMode="auto">
            <a:xfrm>
              <a:off x="817" y="2136"/>
              <a:ext cx="4" cy="288"/>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3" name="Rectangle 146">
              <a:extLst>
                <a:ext uri="{FF2B5EF4-FFF2-40B4-BE49-F238E27FC236}">
                  <a16:creationId xmlns:a16="http://schemas.microsoft.com/office/drawing/2014/main" id="{66274425-6759-4D85-B1E5-6752420D39E1}"/>
                </a:ext>
              </a:extLst>
            </p:cNvPr>
            <p:cNvSpPr>
              <a:spLocks noChangeArrowheads="1"/>
            </p:cNvSpPr>
            <p:nvPr/>
          </p:nvSpPr>
          <p:spPr bwMode="auto">
            <a:xfrm>
              <a:off x="821" y="2136"/>
              <a:ext cx="6"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4" name="Rectangle 147">
              <a:extLst>
                <a:ext uri="{FF2B5EF4-FFF2-40B4-BE49-F238E27FC236}">
                  <a16:creationId xmlns:a16="http://schemas.microsoft.com/office/drawing/2014/main" id="{551FF642-7EB1-4F59-AFE5-F7595A311575}"/>
                </a:ext>
              </a:extLst>
            </p:cNvPr>
            <p:cNvSpPr>
              <a:spLocks noChangeArrowheads="1"/>
            </p:cNvSpPr>
            <p:nvPr/>
          </p:nvSpPr>
          <p:spPr bwMode="auto">
            <a:xfrm>
              <a:off x="827" y="2136"/>
              <a:ext cx="7" cy="288"/>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5" name="Rectangle 148">
              <a:extLst>
                <a:ext uri="{FF2B5EF4-FFF2-40B4-BE49-F238E27FC236}">
                  <a16:creationId xmlns:a16="http://schemas.microsoft.com/office/drawing/2014/main" id="{3988372F-5C50-440B-BDCA-94460A389E61}"/>
                </a:ext>
              </a:extLst>
            </p:cNvPr>
            <p:cNvSpPr>
              <a:spLocks noChangeArrowheads="1"/>
            </p:cNvSpPr>
            <p:nvPr/>
          </p:nvSpPr>
          <p:spPr bwMode="auto">
            <a:xfrm>
              <a:off x="834" y="2136"/>
              <a:ext cx="3" cy="288"/>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6" name="Rectangle 149">
              <a:extLst>
                <a:ext uri="{FF2B5EF4-FFF2-40B4-BE49-F238E27FC236}">
                  <a16:creationId xmlns:a16="http://schemas.microsoft.com/office/drawing/2014/main" id="{A60288DF-A87B-458F-AE75-302237AEC11D}"/>
                </a:ext>
              </a:extLst>
            </p:cNvPr>
            <p:cNvSpPr>
              <a:spLocks noChangeArrowheads="1"/>
            </p:cNvSpPr>
            <p:nvPr/>
          </p:nvSpPr>
          <p:spPr bwMode="auto">
            <a:xfrm>
              <a:off x="837" y="2136"/>
              <a:ext cx="3" cy="288"/>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7" name="Rectangle 150">
              <a:extLst>
                <a:ext uri="{FF2B5EF4-FFF2-40B4-BE49-F238E27FC236}">
                  <a16:creationId xmlns:a16="http://schemas.microsoft.com/office/drawing/2014/main" id="{689901D5-A0B4-4964-B225-32ECCE1A4741}"/>
                </a:ext>
              </a:extLst>
            </p:cNvPr>
            <p:cNvSpPr>
              <a:spLocks noChangeArrowheads="1"/>
            </p:cNvSpPr>
            <p:nvPr/>
          </p:nvSpPr>
          <p:spPr bwMode="auto">
            <a:xfrm>
              <a:off x="840" y="2136"/>
              <a:ext cx="7"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8" name="Rectangle 151">
              <a:extLst>
                <a:ext uri="{FF2B5EF4-FFF2-40B4-BE49-F238E27FC236}">
                  <a16:creationId xmlns:a16="http://schemas.microsoft.com/office/drawing/2014/main" id="{429632F7-37B4-41DE-AA89-8DE4865AD64C}"/>
                </a:ext>
              </a:extLst>
            </p:cNvPr>
            <p:cNvSpPr>
              <a:spLocks noChangeArrowheads="1"/>
            </p:cNvSpPr>
            <p:nvPr/>
          </p:nvSpPr>
          <p:spPr bwMode="auto">
            <a:xfrm>
              <a:off x="847" y="2136"/>
              <a:ext cx="3" cy="288"/>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9" name="Rectangle 152">
              <a:extLst>
                <a:ext uri="{FF2B5EF4-FFF2-40B4-BE49-F238E27FC236}">
                  <a16:creationId xmlns:a16="http://schemas.microsoft.com/office/drawing/2014/main" id="{1C74D218-2544-481E-8FDA-A9DE5BB730A6}"/>
                </a:ext>
              </a:extLst>
            </p:cNvPr>
            <p:cNvSpPr>
              <a:spLocks noChangeArrowheads="1"/>
            </p:cNvSpPr>
            <p:nvPr/>
          </p:nvSpPr>
          <p:spPr bwMode="auto">
            <a:xfrm>
              <a:off x="850" y="2136"/>
              <a:ext cx="6"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0" name="Rectangle 153">
              <a:extLst>
                <a:ext uri="{FF2B5EF4-FFF2-40B4-BE49-F238E27FC236}">
                  <a16:creationId xmlns:a16="http://schemas.microsoft.com/office/drawing/2014/main" id="{B1E88D2D-BF40-4484-A80E-8BB54BA2B6D0}"/>
                </a:ext>
              </a:extLst>
            </p:cNvPr>
            <p:cNvSpPr>
              <a:spLocks noChangeArrowheads="1"/>
            </p:cNvSpPr>
            <p:nvPr/>
          </p:nvSpPr>
          <p:spPr bwMode="auto">
            <a:xfrm>
              <a:off x="856" y="2136"/>
              <a:ext cx="3" cy="288"/>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1" name="Rectangle 154">
              <a:extLst>
                <a:ext uri="{FF2B5EF4-FFF2-40B4-BE49-F238E27FC236}">
                  <a16:creationId xmlns:a16="http://schemas.microsoft.com/office/drawing/2014/main" id="{5CA447B2-C1FD-4966-A282-455ABC46C881}"/>
                </a:ext>
              </a:extLst>
            </p:cNvPr>
            <p:cNvSpPr>
              <a:spLocks noChangeArrowheads="1"/>
            </p:cNvSpPr>
            <p:nvPr/>
          </p:nvSpPr>
          <p:spPr bwMode="auto">
            <a:xfrm>
              <a:off x="859" y="2136"/>
              <a:ext cx="4" cy="288"/>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2" name="Rectangle 155">
              <a:extLst>
                <a:ext uri="{FF2B5EF4-FFF2-40B4-BE49-F238E27FC236}">
                  <a16:creationId xmlns:a16="http://schemas.microsoft.com/office/drawing/2014/main" id="{54D26239-AD59-4721-A88C-23894B935779}"/>
                </a:ext>
              </a:extLst>
            </p:cNvPr>
            <p:cNvSpPr>
              <a:spLocks noChangeArrowheads="1"/>
            </p:cNvSpPr>
            <p:nvPr/>
          </p:nvSpPr>
          <p:spPr bwMode="auto">
            <a:xfrm>
              <a:off x="863" y="2136"/>
              <a:ext cx="3" cy="288"/>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3" name="Rectangle 156">
              <a:extLst>
                <a:ext uri="{FF2B5EF4-FFF2-40B4-BE49-F238E27FC236}">
                  <a16:creationId xmlns:a16="http://schemas.microsoft.com/office/drawing/2014/main" id="{BDE92DEC-F166-4713-8D8C-5735BC0CF16F}"/>
                </a:ext>
              </a:extLst>
            </p:cNvPr>
            <p:cNvSpPr>
              <a:spLocks noChangeArrowheads="1"/>
            </p:cNvSpPr>
            <p:nvPr/>
          </p:nvSpPr>
          <p:spPr bwMode="auto">
            <a:xfrm>
              <a:off x="866" y="2136"/>
              <a:ext cx="6" cy="288"/>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4" name="Rectangle 157">
              <a:extLst>
                <a:ext uri="{FF2B5EF4-FFF2-40B4-BE49-F238E27FC236}">
                  <a16:creationId xmlns:a16="http://schemas.microsoft.com/office/drawing/2014/main" id="{3656A93E-A6EB-4916-9108-777F1223FA5E}"/>
                </a:ext>
              </a:extLst>
            </p:cNvPr>
            <p:cNvSpPr>
              <a:spLocks noChangeArrowheads="1"/>
            </p:cNvSpPr>
            <p:nvPr/>
          </p:nvSpPr>
          <p:spPr bwMode="auto">
            <a:xfrm>
              <a:off x="872" y="2136"/>
              <a:ext cx="4"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5" name="Rectangle 158">
              <a:extLst>
                <a:ext uri="{FF2B5EF4-FFF2-40B4-BE49-F238E27FC236}">
                  <a16:creationId xmlns:a16="http://schemas.microsoft.com/office/drawing/2014/main" id="{2F753AF1-A160-4986-9B01-415155D2DB49}"/>
                </a:ext>
              </a:extLst>
            </p:cNvPr>
            <p:cNvSpPr>
              <a:spLocks noChangeArrowheads="1"/>
            </p:cNvSpPr>
            <p:nvPr/>
          </p:nvSpPr>
          <p:spPr bwMode="auto">
            <a:xfrm>
              <a:off x="876" y="2136"/>
              <a:ext cx="3" cy="288"/>
            </a:xfrm>
            <a:prstGeom prst="rect">
              <a:avLst/>
            </a:prstGeom>
            <a:solidFill>
              <a:srgbClr val="F2E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6" name="Rectangle 159">
              <a:extLst>
                <a:ext uri="{FF2B5EF4-FFF2-40B4-BE49-F238E27FC236}">
                  <a16:creationId xmlns:a16="http://schemas.microsoft.com/office/drawing/2014/main" id="{604B8910-522C-4131-98CE-1D8A665D76C4}"/>
                </a:ext>
              </a:extLst>
            </p:cNvPr>
            <p:cNvSpPr>
              <a:spLocks noChangeArrowheads="1"/>
            </p:cNvSpPr>
            <p:nvPr/>
          </p:nvSpPr>
          <p:spPr bwMode="auto">
            <a:xfrm>
              <a:off x="879" y="2136"/>
              <a:ext cx="3" cy="288"/>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7" name="Rectangle 160">
              <a:extLst>
                <a:ext uri="{FF2B5EF4-FFF2-40B4-BE49-F238E27FC236}">
                  <a16:creationId xmlns:a16="http://schemas.microsoft.com/office/drawing/2014/main" id="{B018946B-F5D9-451D-AF08-393A7AE0D015}"/>
                </a:ext>
              </a:extLst>
            </p:cNvPr>
            <p:cNvSpPr>
              <a:spLocks noChangeArrowheads="1"/>
            </p:cNvSpPr>
            <p:nvPr/>
          </p:nvSpPr>
          <p:spPr bwMode="auto">
            <a:xfrm>
              <a:off x="882" y="2136"/>
              <a:ext cx="3" cy="288"/>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8" name="Rectangle 161">
              <a:extLst>
                <a:ext uri="{FF2B5EF4-FFF2-40B4-BE49-F238E27FC236}">
                  <a16:creationId xmlns:a16="http://schemas.microsoft.com/office/drawing/2014/main" id="{6345F282-10F5-4078-B698-D1C5EC995E45}"/>
                </a:ext>
              </a:extLst>
            </p:cNvPr>
            <p:cNvSpPr>
              <a:spLocks noChangeArrowheads="1"/>
            </p:cNvSpPr>
            <p:nvPr/>
          </p:nvSpPr>
          <p:spPr bwMode="auto">
            <a:xfrm>
              <a:off x="885" y="2136"/>
              <a:ext cx="4" cy="288"/>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9" name="Rectangle 162">
              <a:extLst>
                <a:ext uri="{FF2B5EF4-FFF2-40B4-BE49-F238E27FC236}">
                  <a16:creationId xmlns:a16="http://schemas.microsoft.com/office/drawing/2014/main" id="{95AAC694-03F4-4C31-BC8D-25F2DDB10CB4}"/>
                </a:ext>
              </a:extLst>
            </p:cNvPr>
            <p:cNvSpPr>
              <a:spLocks noChangeArrowheads="1"/>
            </p:cNvSpPr>
            <p:nvPr/>
          </p:nvSpPr>
          <p:spPr bwMode="auto">
            <a:xfrm>
              <a:off x="889" y="2136"/>
              <a:ext cx="3" cy="288"/>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0" name="Rectangle 163">
              <a:extLst>
                <a:ext uri="{FF2B5EF4-FFF2-40B4-BE49-F238E27FC236}">
                  <a16:creationId xmlns:a16="http://schemas.microsoft.com/office/drawing/2014/main" id="{ADF96AC1-676E-4819-A3B9-524AF300961F}"/>
                </a:ext>
              </a:extLst>
            </p:cNvPr>
            <p:cNvSpPr>
              <a:spLocks noChangeArrowheads="1"/>
            </p:cNvSpPr>
            <p:nvPr/>
          </p:nvSpPr>
          <p:spPr bwMode="auto">
            <a:xfrm>
              <a:off x="892" y="2136"/>
              <a:ext cx="3" cy="288"/>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1" name="Rectangle 164">
              <a:extLst>
                <a:ext uri="{FF2B5EF4-FFF2-40B4-BE49-F238E27FC236}">
                  <a16:creationId xmlns:a16="http://schemas.microsoft.com/office/drawing/2014/main" id="{8048B0E7-F2EA-401A-BC9F-91BAC731519F}"/>
                </a:ext>
              </a:extLst>
            </p:cNvPr>
            <p:cNvSpPr>
              <a:spLocks noChangeArrowheads="1"/>
            </p:cNvSpPr>
            <p:nvPr/>
          </p:nvSpPr>
          <p:spPr bwMode="auto">
            <a:xfrm>
              <a:off x="895" y="2136"/>
              <a:ext cx="3" cy="288"/>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2" name="Rectangle 165">
              <a:extLst>
                <a:ext uri="{FF2B5EF4-FFF2-40B4-BE49-F238E27FC236}">
                  <a16:creationId xmlns:a16="http://schemas.microsoft.com/office/drawing/2014/main" id="{B28E4096-B954-49F5-8C5A-CFD20EFB1A87}"/>
                </a:ext>
              </a:extLst>
            </p:cNvPr>
            <p:cNvSpPr>
              <a:spLocks noChangeArrowheads="1"/>
            </p:cNvSpPr>
            <p:nvPr/>
          </p:nvSpPr>
          <p:spPr bwMode="auto">
            <a:xfrm>
              <a:off x="898" y="2136"/>
              <a:ext cx="4" cy="288"/>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3" name="Rectangle 166">
              <a:extLst>
                <a:ext uri="{FF2B5EF4-FFF2-40B4-BE49-F238E27FC236}">
                  <a16:creationId xmlns:a16="http://schemas.microsoft.com/office/drawing/2014/main" id="{6E626B8D-BCA1-4285-8BBA-1305761EAC08}"/>
                </a:ext>
              </a:extLst>
            </p:cNvPr>
            <p:cNvSpPr>
              <a:spLocks noChangeArrowheads="1"/>
            </p:cNvSpPr>
            <p:nvPr/>
          </p:nvSpPr>
          <p:spPr bwMode="auto">
            <a:xfrm>
              <a:off x="902" y="2136"/>
              <a:ext cx="3" cy="288"/>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4" name="Rectangle 167">
              <a:extLst>
                <a:ext uri="{FF2B5EF4-FFF2-40B4-BE49-F238E27FC236}">
                  <a16:creationId xmlns:a16="http://schemas.microsoft.com/office/drawing/2014/main" id="{2A28AF60-34C4-4ACC-BED5-037CE9D1A1E7}"/>
                </a:ext>
              </a:extLst>
            </p:cNvPr>
            <p:cNvSpPr>
              <a:spLocks noChangeArrowheads="1"/>
            </p:cNvSpPr>
            <p:nvPr/>
          </p:nvSpPr>
          <p:spPr bwMode="auto">
            <a:xfrm>
              <a:off x="905" y="2136"/>
              <a:ext cx="3" cy="288"/>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5" name="Rectangle 168">
              <a:extLst>
                <a:ext uri="{FF2B5EF4-FFF2-40B4-BE49-F238E27FC236}">
                  <a16:creationId xmlns:a16="http://schemas.microsoft.com/office/drawing/2014/main" id="{B66FC5E1-4EFA-4A68-9BD5-060EAACB3316}"/>
                </a:ext>
              </a:extLst>
            </p:cNvPr>
            <p:cNvSpPr>
              <a:spLocks noChangeArrowheads="1"/>
            </p:cNvSpPr>
            <p:nvPr/>
          </p:nvSpPr>
          <p:spPr bwMode="auto">
            <a:xfrm>
              <a:off x="908" y="2136"/>
              <a:ext cx="6" cy="288"/>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6" name="Rectangle 169">
              <a:extLst>
                <a:ext uri="{FF2B5EF4-FFF2-40B4-BE49-F238E27FC236}">
                  <a16:creationId xmlns:a16="http://schemas.microsoft.com/office/drawing/2014/main" id="{1F053DDC-16DA-4793-BB60-67A81758D334}"/>
                </a:ext>
              </a:extLst>
            </p:cNvPr>
            <p:cNvSpPr>
              <a:spLocks noChangeArrowheads="1"/>
            </p:cNvSpPr>
            <p:nvPr/>
          </p:nvSpPr>
          <p:spPr bwMode="auto">
            <a:xfrm>
              <a:off x="914" y="2136"/>
              <a:ext cx="4" cy="288"/>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7" name="Rectangle 170">
              <a:extLst>
                <a:ext uri="{FF2B5EF4-FFF2-40B4-BE49-F238E27FC236}">
                  <a16:creationId xmlns:a16="http://schemas.microsoft.com/office/drawing/2014/main" id="{D3C6AC07-CDE5-4029-BB4B-5B8E1AE0556C}"/>
                </a:ext>
              </a:extLst>
            </p:cNvPr>
            <p:cNvSpPr>
              <a:spLocks noChangeArrowheads="1"/>
            </p:cNvSpPr>
            <p:nvPr/>
          </p:nvSpPr>
          <p:spPr bwMode="auto">
            <a:xfrm>
              <a:off x="918" y="2136"/>
              <a:ext cx="6" cy="288"/>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8" name="Rectangle 171">
              <a:extLst>
                <a:ext uri="{FF2B5EF4-FFF2-40B4-BE49-F238E27FC236}">
                  <a16:creationId xmlns:a16="http://schemas.microsoft.com/office/drawing/2014/main" id="{E0ACF6E4-5C5B-47C5-8D5D-0C985391D779}"/>
                </a:ext>
              </a:extLst>
            </p:cNvPr>
            <p:cNvSpPr>
              <a:spLocks noChangeArrowheads="1"/>
            </p:cNvSpPr>
            <p:nvPr/>
          </p:nvSpPr>
          <p:spPr bwMode="auto">
            <a:xfrm>
              <a:off x="924" y="2136"/>
              <a:ext cx="3" cy="288"/>
            </a:xfrm>
            <a:prstGeom prst="rect">
              <a:avLst/>
            </a:prstGeom>
            <a:solidFill>
              <a:srgbClr val="EC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9" name="Rectangle 172">
              <a:extLst>
                <a:ext uri="{FF2B5EF4-FFF2-40B4-BE49-F238E27FC236}">
                  <a16:creationId xmlns:a16="http://schemas.microsoft.com/office/drawing/2014/main" id="{1D7D663F-FF37-4B08-97CF-D587762E8BA7}"/>
                </a:ext>
              </a:extLst>
            </p:cNvPr>
            <p:cNvSpPr>
              <a:spLocks noChangeArrowheads="1"/>
            </p:cNvSpPr>
            <p:nvPr/>
          </p:nvSpPr>
          <p:spPr bwMode="auto">
            <a:xfrm>
              <a:off x="927" y="2136"/>
              <a:ext cx="7" cy="288"/>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0" name="Rectangle 173">
              <a:extLst>
                <a:ext uri="{FF2B5EF4-FFF2-40B4-BE49-F238E27FC236}">
                  <a16:creationId xmlns:a16="http://schemas.microsoft.com/office/drawing/2014/main" id="{753E9DE8-03B5-4FED-B31D-0C45F7533672}"/>
                </a:ext>
              </a:extLst>
            </p:cNvPr>
            <p:cNvSpPr>
              <a:spLocks noChangeArrowheads="1"/>
            </p:cNvSpPr>
            <p:nvPr/>
          </p:nvSpPr>
          <p:spPr bwMode="auto">
            <a:xfrm>
              <a:off x="934" y="2136"/>
              <a:ext cx="3" cy="288"/>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1" name="Rectangle 174">
              <a:extLst>
                <a:ext uri="{FF2B5EF4-FFF2-40B4-BE49-F238E27FC236}">
                  <a16:creationId xmlns:a16="http://schemas.microsoft.com/office/drawing/2014/main" id="{A8378D8B-4283-491E-9612-9C6C7A520484}"/>
                </a:ext>
              </a:extLst>
            </p:cNvPr>
            <p:cNvSpPr>
              <a:spLocks noChangeArrowheads="1"/>
            </p:cNvSpPr>
            <p:nvPr/>
          </p:nvSpPr>
          <p:spPr bwMode="auto">
            <a:xfrm>
              <a:off x="937" y="2136"/>
              <a:ext cx="3" cy="288"/>
            </a:xfrm>
            <a:prstGeom prst="rect">
              <a:avLst/>
            </a:prstGeom>
            <a:solidFill>
              <a:srgbClr val="EB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2" name="Rectangle 175">
              <a:extLst>
                <a:ext uri="{FF2B5EF4-FFF2-40B4-BE49-F238E27FC236}">
                  <a16:creationId xmlns:a16="http://schemas.microsoft.com/office/drawing/2014/main" id="{05774C25-BB98-4CCB-9785-A8C68FE1D4D2}"/>
                </a:ext>
              </a:extLst>
            </p:cNvPr>
            <p:cNvSpPr>
              <a:spLocks noChangeArrowheads="1"/>
            </p:cNvSpPr>
            <p:nvPr/>
          </p:nvSpPr>
          <p:spPr bwMode="auto">
            <a:xfrm>
              <a:off x="940" y="2136"/>
              <a:ext cx="4" cy="288"/>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3" name="Rectangle 176">
              <a:extLst>
                <a:ext uri="{FF2B5EF4-FFF2-40B4-BE49-F238E27FC236}">
                  <a16:creationId xmlns:a16="http://schemas.microsoft.com/office/drawing/2014/main" id="{F61BC80D-70AB-4A0E-848C-A4A333EE3E98}"/>
                </a:ext>
              </a:extLst>
            </p:cNvPr>
            <p:cNvSpPr>
              <a:spLocks noChangeArrowheads="1"/>
            </p:cNvSpPr>
            <p:nvPr/>
          </p:nvSpPr>
          <p:spPr bwMode="auto">
            <a:xfrm>
              <a:off x="944" y="2136"/>
              <a:ext cx="3" cy="288"/>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4" name="Rectangle 177">
              <a:extLst>
                <a:ext uri="{FF2B5EF4-FFF2-40B4-BE49-F238E27FC236}">
                  <a16:creationId xmlns:a16="http://schemas.microsoft.com/office/drawing/2014/main" id="{BCE8A84C-8284-4BA0-829A-91749D48C224}"/>
                </a:ext>
              </a:extLst>
            </p:cNvPr>
            <p:cNvSpPr>
              <a:spLocks noChangeArrowheads="1"/>
            </p:cNvSpPr>
            <p:nvPr/>
          </p:nvSpPr>
          <p:spPr bwMode="auto">
            <a:xfrm>
              <a:off x="947" y="2136"/>
              <a:ext cx="3" cy="288"/>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5" name="Rectangle 178">
              <a:extLst>
                <a:ext uri="{FF2B5EF4-FFF2-40B4-BE49-F238E27FC236}">
                  <a16:creationId xmlns:a16="http://schemas.microsoft.com/office/drawing/2014/main" id="{DFD5C049-9840-4CA3-8D3E-3D3DDA20B35A}"/>
                </a:ext>
              </a:extLst>
            </p:cNvPr>
            <p:cNvSpPr>
              <a:spLocks noChangeArrowheads="1"/>
            </p:cNvSpPr>
            <p:nvPr/>
          </p:nvSpPr>
          <p:spPr bwMode="auto">
            <a:xfrm>
              <a:off x="950" y="2136"/>
              <a:ext cx="3" cy="288"/>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6" name="Rectangle 179">
              <a:extLst>
                <a:ext uri="{FF2B5EF4-FFF2-40B4-BE49-F238E27FC236}">
                  <a16:creationId xmlns:a16="http://schemas.microsoft.com/office/drawing/2014/main" id="{DB4626CC-D665-4BDA-B1BF-3E525ACCB7C5}"/>
                </a:ext>
              </a:extLst>
            </p:cNvPr>
            <p:cNvSpPr>
              <a:spLocks noChangeArrowheads="1"/>
            </p:cNvSpPr>
            <p:nvPr/>
          </p:nvSpPr>
          <p:spPr bwMode="auto">
            <a:xfrm>
              <a:off x="953" y="2136"/>
              <a:ext cx="4" cy="288"/>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7" name="Rectangle 180">
              <a:extLst>
                <a:ext uri="{FF2B5EF4-FFF2-40B4-BE49-F238E27FC236}">
                  <a16:creationId xmlns:a16="http://schemas.microsoft.com/office/drawing/2014/main" id="{FCF4B15A-7EA0-4E6F-BAE4-5E85F9C49C1C}"/>
                </a:ext>
              </a:extLst>
            </p:cNvPr>
            <p:cNvSpPr>
              <a:spLocks noChangeArrowheads="1"/>
            </p:cNvSpPr>
            <p:nvPr/>
          </p:nvSpPr>
          <p:spPr bwMode="auto">
            <a:xfrm>
              <a:off x="957" y="2136"/>
              <a:ext cx="3" cy="288"/>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8" name="Rectangle 181">
              <a:extLst>
                <a:ext uri="{FF2B5EF4-FFF2-40B4-BE49-F238E27FC236}">
                  <a16:creationId xmlns:a16="http://schemas.microsoft.com/office/drawing/2014/main" id="{B746FF72-BF88-46F6-93D2-DD56AB319A47}"/>
                </a:ext>
              </a:extLst>
            </p:cNvPr>
            <p:cNvSpPr>
              <a:spLocks noChangeArrowheads="1"/>
            </p:cNvSpPr>
            <p:nvPr/>
          </p:nvSpPr>
          <p:spPr bwMode="auto">
            <a:xfrm>
              <a:off x="960" y="2136"/>
              <a:ext cx="3" cy="288"/>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9" name="Rectangle 182">
              <a:extLst>
                <a:ext uri="{FF2B5EF4-FFF2-40B4-BE49-F238E27FC236}">
                  <a16:creationId xmlns:a16="http://schemas.microsoft.com/office/drawing/2014/main" id="{7D936107-1F42-4C4D-B127-128C430E5BBB}"/>
                </a:ext>
              </a:extLst>
            </p:cNvPr>
            <p:cNvSpPr>
              <a:spLocks noChangeArrowheads="1"/>
            </p:cNvSpPr>
            <p:nvPr/>
          </p:nvSpPr>
          <p:spPr bwMode="auto">
            <a:xfrm>
              <a:off x="604" y="2136"/>
              <a:ext cx="359" cy="288"/>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80" name="Rectangle 184">
              <a:extLst>
                <a:ext uri="{FF2B5EF4-FFF2-40B4-BE49-F238E27FC236}">
                  <a16:creationId xmlns:a16="http://schemas.microsoft.com/office/drawing/2014/main" id="{73E05BCB-9F70-4FEA-B7FA-600B888F30BF}"/>
                </a:ext>
              </a:extLst>
            </p:cNvPr>
            <p:cNvSpPr>
              <a:spLocks noChangeArrowheads="1"/>
            </p:cNvSpPr>
            <p:nvPr/>
          </p:nvSpPr>
          <p:spPr bwMode="auto">
            <a:xfrm>
              <a:off x="580" y="2129"/>
              <a:ext cx="4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Linear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981" name="Line 185">
              <a:extLst>
                <a:ext uri="{FF2B5EF4-FFF2-40B4-BE49-F238E27FC236}">
                  <a16:creationId xmlns:a16="http://schemas.microsoft.com/office/drawing/2014/main" id="{65B9F1D5-9CC2-4172-ADA7-7BABC831B702}"/>
                </a:ext>
              </a:extLst>
            </p:cNvPr>
            <p:cNvSpPr>
              <a:spLocks noChangeShapeType="1"/>
            </p:cNvSpPr>
            <p:nvPr/>
          </p:nvSpPr>
          <p:spPr bwMode="auto">
            <a:xfrm>
              <a:off x="604" y="2256"/>
              <a:ext cx="359"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82" name="Rectangle 186">
              <a:extLst>
                <a:ext uri="{FF2B5EF4-FFF2-40B4-BE49-F238E27FC236}">
                  <a16:creationId xmlns:a16="http://schemas.microsoft.com/office/drawing/2014/main" id="{8186B232-5223-4641-B2A9-BA1EDB6C88B8}"/>
                </a:ext>
              </a:extLst>
            </p:cNvPr>
            <p:cNvSpPr>
              <a:spLocks noChangeArrowheads="1"/>
            </p:cNvSpPr>
            <p:nvPr/>
          </p:nvSpPr>
          <p:spPr bwMode="auto">
            <a:xfrm>
              <a:off x="620" y="2269"/>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83" name="Rectangle 187">
              <a:extLst>
                <a:ext uri="{FF2B5EF4-FFF2-40B4-BE49-F238E27FC236}">
                  <a16:creationId xmlns:a16="http://schemas.microsoft.com/office/drawing/2014/main" id="{74996C2E-17CD-4B8B-B181-262A2D96F3E1}"/>
                </a:ext>
              </a:extLst>
            </p:cNvPr>
            <p:cNvSpPr>
              <a:spLocks noChangeArrowheads="1"/>
            </p:cNvSpPr>
            <p:nvPr/>
          </p:nvSpPr>
          <p:spPr bwMode="auto">
            <a:xfrm>
              <a:off x="675" y="2269"/>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factor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84" name="Line 188">
              <a:extLst>
                <a:ext uri="{FF2B5EF4-FFF2-40B4-BE49-F238E27FC236}">
                  <a16:creationId xmlns:a16="http://schemas.microsoft.com/office/drawing/2014/main" id="{A5A6BEB7-EA44-42ED-9664-302FCBE0756F}"/>
                </a:ext>
              </a:extLst>
            </p:cNvPr>
            <p:cNvSpPr>
              <a:spLocks noChangeShapeType="1"/>
            </p:cNvSpPr>
            <p:nvPr/>
          </p:nvSpPr>
          <p:spPr bwMode="auto">
            <a:xfrm>
              <a:off x="675" y="2307"/>
              <a:ext cx="220"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85" name="Rectangle 189">
              <a:extLst>
                <a:ext uri="{FF2B5EF4-FFF2-40B4-BE49-F238E27FC236}">
                  <a16:creationId xmlns:a16="http://schemas.microsoft.com/office/drawing/2014/main" id="{170C10FB-F9FC-4DF1-86E1-2C892F8C7E53}"/>
                </a:ext>
              </a:extLst>
            </p:cNvPr>
            <p:cNvSpPr>
              <a:spLocks noChangeArrowheads="1"/>
            </p:cNvSpPr>
            <p:nvPr/>
          </p:nvSpPr>
          <p:spPr bwMode="auto">
            <a:xfrm>
              <a:off x="620" y="2311"/>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86" name="Rectangle 190">
              <a:extLst>
                <a:ext uri="{FF2B5EF4-FFF2-40B4-BE49-F238E27FC236}">
                  <a16:creationId xmlns:a16="http://schemas.microsoft.com/office/drawing/2014/main" id="{9602C579-6512-418B-BA68-54342825E3B6}"/>
                </a:ext>
              </a:extLst>
            </p:cNvPr>
            <p:cNvSpPr>
              <a:spLocks noChangeArrowheads="1"/>
            </p:cNvSpPr>
            <p:nvPr/>
          </p:nvSpPr>
          <p:spPr bwMode="auto">
            <a:xfrm>
              <a:off x="675" y="2311"/>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offset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87" name="Line 191">
              <a:extLst>
                <a:ext uri="{FF2B5EF4-FFF2-40B4-BE49-F238E27FC236}">
                  <a16:creationId xmlns:a16="http://schemas.microsoft.com/office/drawing/2014/main" id="{3FEED027-A9C6-4CBB-9DAA-28413B6AED46}"/>
                </a:ext>
              </a:extLst>
            </p:cNvPr>
            <p:cNvSpPr>
              <a:spLocks noChangeShapeType="1"/>
            </p:cNvSpPr>
            <p:nvPr/>
          </p:nvSpPr>
          <p:spPr bwMode="auto">
            <a:xfrm>
              <a:off x="675" y="2349"/>
              <a:ext cx="21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88" name="Rectangle 192">
              <a:extLst>
                <a:ext uri="{FF2B5EF4-FFF2-40B4-BE49-F238E27FC236}">
                  <a16:creationId xmlns:a16="http://schemas.microsoft.com/office/drawing/2014/main" id="{1B41A7A5-8E01-471D-88B4-77F69F70827B}"/>
                </a:ext>
              </a:extLst>
            </p:cNvPr>
            <p:cNvSpPr>
              <a:spLocks noChangeArrowheads="1"/>
            </p:cNvSpPr>
            <p:nvPr/>
          </p:nvSpPr>
          <p:spPr bwMode="auto">
            <a:xfrm>
              <a:off x="1222" y="2146"/>
              <a:ext cx="505"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89" name="Rectangle 193">
              <a:extLst>
                <a:ext uri="{FF2B5EF4-FFF2-40B4-BE49-F238E27FC236}">
                  <a16:creationId xmlns:a16="http://schemas.microsoft.com/office/drawing/2014/main" id="{32E23EF3-CBB2-4FC0-9D27-76D6354440C4}"/>
                </a:ext>
              </a:extLst>
            </p:cNvPr>
            <p:cNvSpPr>
              <a:spLocks noChangeArrowheads="1"/>
            </p:cNvSpPr>
            <p:nvPr/>
          </p:nvSpPr>
          <p:spPr bwMode="auto">
            <a:xfrm>
              <a:off x="1222" y="2146"/>
              <a:ext cx="505"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90" name="Rectangle 194">
              <a:extLst>
                <a:ext uri="{FF2B5EF4-FFF2-40B4-BE49-F238E27FC236}">
                  <a16:creationId xmlns:a16="http://schemas.microsoft.com/office/drawing/2014/main" id="{6DAD23BD-EF1B-4BE7-8C00-9535A96F81D9}"/>
                </a:ext>
              </a:extLst>
            </p:cNvPr>
            <p:cNvSpPr>
              <a:spLocks noChangeArrowheads="1"/>
            </p:cNvSpPr>
            <p:nvPr/>
          </p:nvSpPr>
          <p:spPr bwMode="auto">
            <a:xfrm>
              <a:off x="1212" y="2136"/>
              <a:ext cx="262"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1" name="Rectangle 195">
              <a:extLst>
                <a:ext uri="{FF2B5EF4-FFF2-40B4-BE49-F238E27FC236}">
                  <a16:creationId xmlns:a16="http://schemas.microsoft.com/office/drawing/2014/main" id="{1B0F3F85-9FB2-4547-A367-D9EE2B096F3B}"/>
                </a:ext>
              </a:extLst>
            </p:cNvPr>
            <p:cNvSpPr>
              <a:spLocks noChangeArrowheads="1"/>
            </p:cNvSpPr>
            <p:nvPr/>
          </p:nvSpPr>
          <p:spPr bwMode="auto">
            <a:xfrm>
              <a:off x="1474" y="2136"/>
              <a:ext cx="13"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2" name="Rectangle 196">
              <a:extLst>
                <a:ext uri="{FF2B5EF4-FFF2-40B4-BE49-F238E27FC236}">
                  <a16:creationId xmlns:a16="http://schemas.microsoft.com/office/drawing/2014/main" id="{4424B548-A69C-492F-BF5E-EE576D65B13F}"/>
                </a:ext>
              </a:extLst>
            </p:cNvPr>
            <p:cNvSpPr>
              <a:spLocks noChangeArrowheads="1"/>
            </p:cNvSpPr>
            <p:nvPr/>
          </p:nvSpPr>
          <p:spPr bwMode="auto">
            <a:xfrm>
              <a:off x="1487" y="2136"/>
              <a:ext cx="16" cy="288"/>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3" name="Rectangle 197">
              <a:extLst>
                <a:ext uri="{FF2B5EF4-FFF2-40B4-BE49-F238E27FC236}">
                  <a16:creationId xmlns:a16="http://schemas.microsoft.com/office/drawing/2014/main" id="{AD1717B1-F37C-4335-BA50-221441C851E6}"/>
                </a:ext>
              </a:extLst>
            </p:cNvPr>
            <p:cNvSpPr>
              <a:spLocks noChangeArrowheads="1"/>
            </p:cNvSpPr>
            <p:nvPr/>
          </p:nvSpPr>
          <p:spPr bwMode="auto">
            <a:xfrm>
              <a:off x="1503" y="2136"/>
              <a:ext cx="13"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4" name="Rectangle 198">
              <a:extLst>
                <a:ext uri="{FF2B5EF4-FFF2-40B4-BE49-F238E27FC236}">
                  <a16:creationId xmlns:a16="http://schemas.microsoft.com/office/drawing/2014/main" id="{0577E683-CC61-4369-A9F5-30DED39253ED}"/>
                </a:ext>
              </a:extLst>
            </p:cNvPr>
            <p:cNvSpPr>
              <a:spLocks noChangeArrowheads="1"/>
            </p:cNvSpPr>
            <p:nvPr/>
          </p:nvSpPr>
          <p:spPr bwMode="auto">
            <a:xfrm>
              <a:off x="1516" y="2136"/>
              <a:ext cx="16"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5" name="Rectangle 199">
              <a:extLst>
                <a:ext uri="{FF2B5EF4-FFF2-40B4-BE49-F238E27FC236}">
                  <a16:creationId xmlns:a16="http://schemas.microsoft.com/office/drawing/2014/main" id="{E98D9724-CED6-4444-B930-C4327DC62E63}"/>
                </a:ext>
              </a:extLst>
            </p:cNvPr>
            <p:cNvSpPr>
              <a:spLocks noChangeArrowheads="1"/>
            </p:cNvSpPr>
            <p:nvPr/>
          </p:nvSpPr>
          <p:spPr bwMode="auto">
            <a:xfrm>
              <a:off x="1532" y="2136"/>
              <a:ext cx="13" cy="288"/>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6" name="Rectangle 200">
              <a:extLst>
                <a:ext uri="{FF2B5EF4-FFF2-40B4-BE49-F238E27FC236}">
                  <a16:creationId xmlns:a16="http://schemas.microsoft.com/office/drawing/2014/main" id="{0C61C4D6-A16C-48E2-B2BA-3829A6CE421D}"/>
                </a:ext>
              </a:extLst>
            </p:cNvPr>
            <p:cNvSpPr>
              <a:spLocks noChangeArrowheads="1"/>
            </p:cNvSpPr>
            <p:nvPr/>
          </p:nvSpPr>
          <p:spPr bwMode="auto">
            <a:xfrm>
              <a:off x="1545" y="2136"/>
              <a:ext cx="13"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7" name="Rectangle 201">
              <a:extLst>
                <a:ext uri="{FF2B5EF4-FFF2-40B4-BE49-F238E27FC236}">
                  <a16:creationId xmlns:a16="http://schemas.microsoft.com/office/drawing/2014/main" id="{4143B0AC-FDBE-4AED-A069-39DF74641349}"/>
                </a:ext>
              </a:extLst>
            </p:cNvPr>
            <p:cNvSpPr>
              <a:spLocks noChangeArrowheads="1"/>
            </p:cNvSpPr>
            <p:nvPr/>
          </p:nvSpPr>
          <p:spPr bwMode="auto">
            <a:xfrm>
              <a:off x="1558" y="2136"/>
              <a:ext cx="13"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8" name="Rectangle 202">
              <a:extLst>
                <a:ext uri="{FF2B5EF4-FFF2-40B4-BE49-F238E27FC236}">
                  <a16:creationId xmlns:a16="http://schemas.microsoft.com/office/drawing/2014/main" id="{6F631AE7-AA4E-4E3F-9A1F-C0FFBB890AAA}"/>
                </a:ext>
              </a:extLst>
            </p:cNvPr>
            <p:cNvSpPr>
              <a:spLocks noChangeArrowheads="1"/>
            </p:cNvSpPr>
            <p:nvPr/>
          </p:nvSpPr>
          <p:spPr bwMode="auto">
            <a:xfrm>
              <a:off x="1571" y="2136"/>
              <a:ext cx="16" cy="288"/>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9" name="Rectangle 203">
              <a:extLst>
                <a:ext uri="{FF2B5EF4-FFF2-40B4-BE49-F238E27FC236}">
                  <a16:creationId xmlns:a16="http://schemas.microsoft.com/office/drawing/2014/main" id="{537E1290-B9DA-4373-8B75-874585ABF600}"/>
                </a:ext>
              </a:extLst>
            </p:cNvPr>
            <p:cNvSpPr>
              <a:spLocks noChangeArrowheads="1"/>
            </p:cNvSpPr>
            <p:nvPr/>
          </p:nvSpPr>
          <p:spPr bwMode="auto">
            <a:xfrm>
              <a:off x="1587" y="2136"/>
              <a:ext cx="13"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0" name="Rectangle 204">
              <a:extLst>
                <a:ext uri="{FF2B5EF4-FFF2-40B4-BE49-F238E27FC236}">
                  <a16:creationId xmlns:a16="http://schemas.microsoft.com/office/drawing/2014/main" id="{2222273B-F0BF-4C41-B516-09188002EF24}"/>
                </a:ext>
              </a:extLst>
            </p:cNvPr>
            <p:cNvSpPr>
              <a:spLocks noChangeArrowheads="1"/>
            </p:cNvSpPr>
            <p:nvPr/>
          </p:nvSpPr>
          <p:spPr bwMode="auto">
            <a:xfrm>
              <a:off x="1600" y="2136"/>
              <a:ext cx="13" cy="288"/>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001" name="Rectangle 206">
            <a:extLst>
              <a:ext uri="{FF2B5EF4-FFF2-40B4-BE49-F238E27FC236}">
                <a16:creationId xmlns:a16="http://schemas.microsoft.com/office/drawing/2014/main" id="{6C1FB662-BBAA-418D-BF3B-4ABCEA446385}"/>
              </a:ext>
            </a:extLst>
          </p:cNvPr>
          <p:cNvSpPr>
            <a:spLocks noChangeArrowheads="1"/>
          </p:cNvSpPr>
          <p:nvPr/>
        </p:nvSpPr>
        <p:spPr bwMode="auto">
          <a:xfrm>
            <a:off x="2560638" y="3390901"/>
            <a:ext cx="20637" cy="457200"/>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2" name="Rectangle 207">
            <a:extLst>
              <a:ext uri="{FF2B5EF4-FFF2-40B4-BE49-F238E27FC236}">
                <a16:creationId xmlns:a16="http://schemas.microsoft.com/office/drawing/2014/main" id="{21A7AF8D-D61D-4F45-94FE-2D21D183CBAF}"/>
              </a:ext>
            </a:extLst>
          </p:cNvPr>
          <p:cNvSpPr>
            <a:spLocks noChangeArrowheads="1"/>
          </p:cNvSpPr>
          <p:nvPr/>
        </p:nvSpPr>
        <p:spPr bwMode="auto">
          <a:xfrm>
            <a:off x="2581275" y="3390901"/>
            <a:ext cx="20637"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3" name="Rectangle 208">
            <a:extLst>
              <a:ext uri="{FF2B5EF4-FFF2-40B4-BE49-F238E27FC236}">
                <a16:creationId xmlns:a16="http://schemas.microsoft.com/office/drawing/2014/main" id="{AAD6B97B-C5E5-4BE0-9FC8-AFA6306617F8}"/>
              </a:ext>
            </a:extLst>
          </p:cNvPr>
          <p:cNvSpPr>
            <a:spLocks noChangeArrowheads="1"/>
          </p:cNvSpPr>
          <p:nvPr/>
        </p:nvSpPr>
        <p:spPr bwMode="auto">
          <a:xfrm>
            <a:off x="2601913" y="3390901"/>
            <a:ext cx="20637"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4" name="Rectangle 209">
            <a:extLst>
              <a:ext uri="{FF2B5EF4-FFF2-40B4-BE49-F238E27FC236}">
                <a16:creationId xmlns:a16="http://schemas.microsoft.com/office/drawing/2014/main" id="{2C83C80D-E806-4104-ADA3-0AA32E57CEB1}"/>
              </a:ext>
            </a:extLst>
          </p:cNvPr>
          <p:cNvSpPr>
            <a:spLocks noChangeArrowheads="1"/>
          </p:cNvSpPr>
          <p:nvPr/>
        </p:nvSpPr>
        <p:spPr bwMode="auto">
          <a:xfrm>
            <a:off x="2622550" y="3390901"/>
            <a:ext cx="25400"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5" name="Rectangle 210">
            <a:extLst>
              <a:ext uri="{FF2B5EF4-FFF2-40B4-BE49-F238E27FC236}">
                <a16:creationId xmlns:a16="http://schemas.microsoft.com/office/drawing/2014/main" id="{F8BEC9F8-6B99-40B1-ABA2-4748EA33978D}"/>
              </a:ext>
            </a:extLst>
          </p:cNvPr>
          <p:cNvSpPr>
            <a:spLocks noChangeArrowheads="1"/>
          </p:cNvSpPr>
          <p:nvPr/>
        </p:nvSpPr>
        <p:spPr bwMode="auto">
          <a:xfrm>
            <a:off x="2647950" y="3390901"/>
            <a:ext cx="25400"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6" name="Rectangle 211">
            <a:extLst>
              <a:ext uri="{FF2B5EF4-FFF2-40B4-BE49-F238E27FC236}">
                <a16:creationId xmlns:a16="http://schemas.microsoft.com/office/drawing/2014/main" id="{66CB2E66-C567-4DCF-9590-CEFDC8010DD8}"/>
              </a:ext>
            </a:extLst>
          </p:cNvPr>
          <p:cNvSpPr>
            <a:spLocks noChangeArrowheads="1"/>
          </p:cNvSpPr>
          <p:nvPr/>
        </p:nvSpPr>
        <p:spPr bwMode="auto">
          <a:xfrm>
            <a:off x="2673350" y="3390901"/>
            <a:ext cx="20637"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7" name="Rectangle 212">
            <a:extLst>
              <a:ext uri="{FF2B5EF4-FFF2-40B4-BE49-F238E27FC236}">
                <a16:creationId xmlns:a16="http://schemas.microsoft.com/office/drawing/2014/main" id="{A96434F7-861F-4019-83EB-449F15722F6C}"/>
              </a:ext>
            </a:extLst>
          </p:cNvPr>
          <p:cNvSpPr>
            <a:spLocks noChangeArrowheads="1"/>
          </p:cNvSpPr>
          <p:nvPr/>
        </p:nvSpPr>
        <p:spPr bwMode="auto">
          <a:xfrm>
            <a:off x="2693988" y="3390901"/>
            <a:ext cx="20637"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8" name="Rectangle 213">
            <a:extLst>
              <a:ext uri="{FF2B5EF4-FFF2-40B4-BE49-F238E27FC236}">
                <a16:creationId xmlns:a16="http://schemas.microsoft.com/office/drawing/2014/main" id="{2DF91BE5-41B9-4EBA-A7F6-197F81DA5D7A}"/>
              </a:ext>
            </a:extLst>
          </p:cNvPr>
          <p:cNvSpPr>
            <a:spLocks noChangeArrowheads="1"/>
          </p:cNvSpPr>
          <p:nvPr/>
        </p:nvSpPr>
        <p:spPr bwMode="auto">
          <a:xfrm>
            <a:off x="2714625" y="3390901"/>
            <a:ext cx="11112" cy="457200"/>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9" name="Rectangle 214">
            <a:extLst>
              <a:ext uri="{FF2B5EF4-FFF2-40B4-BE49-F238E27FC236}">
                <a16:creationId xmlns:a16="http://schemas.microsoft.com/office/drawing/2014/main" id="{0B859EF0-361E-4D3C-88FD-40AE651BEB65}"/>
              </a:ext>
            </a:extLst>
          </p:cNvPr>
          <p:cNvSpPr>
            <a:spLocks noChangeArrowheads="1"/>
          </p:cNvSpPr>
          <p:nvPr/>
        </p:nvSpPr>
        <p:spPr bwMode="auto">
          <a:xfrm>
            <a:off x="1924050" y="3390901"/>
            <a:ext cx="801687"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10" name="Rectangle 216">
            <a:extLst>
              <a:ext uri="{FF2B5EF4-FFF2-40B4-BE49-F238E27FC236}">
                <a16:creationId xmlns:a16="http://schemas.microsoft.com/office/drawing/2014/main" id="{F5902575-4E8B-49BD-ABAF-15D29656D309}"/>
              </a:ext>
            </a:extLst>
          </p:cNvPr>
          <p:cNvSpPr>
            <a:spLocks noChangeArrowheads="1"/>
          </p:cNvSpPr>
          <p:nvPr/>
        </p:nvSpPr>
        <p:spPr bwMode="auto">
          <a:xfrm>
            <a:off x="2004897" y="3525839"/>
            <a:ext cx="6684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IntegerMapping</a:t>
            </a:r>
            <a:endParaRPr kumimoji="0" lang="de-DE" altLang="de-DE" sz="7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011" name="Rectangle 217">
            <a:extLst>
              <a:ext uri="{FF2B5EF4-FFF2-40B4-BE49-F238E27FC236}">
                <a16:creationId xmlns:a16="http://schemas.microsoft.com/office/drawing/2014/main" id="{1F607442-4CC5-4BCC-8AA9-D79543F6022F}"/>
              </a:ext>
            </a:extLst>
          </p:cNvPr>
          <p:cNvSpPr>
            <a:spLocks noChangeArrowheads="1"/>
          </p:cNvSpPr>
          <p:nvPr/>
        </p:nvSpPr>
        <p:spPr bwMode="auto">
          <a:xfrm>
            <a:off x="2109788" y="4084638"/>
            <a:ext cx="45720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2" name="Rectangle 218">
            <a:extLst>
              <a:ext uri="{FF2B5EF4-FFF2-40B4-BE49-F238E27FC236}">
                <a16:creationId xmlns:a16="http://schemas.microsoft.com/office/drawing/2014/main" id="{FDAE7271-B9C7-46A8-9CFE-F91682ED5E08}"/>
              </a:ext>
            </a:extLst>
          </p:cNvPr>
          <p:cNvSpPr>
            <a:spLocks noChangeArrowheads="1"/>
          </p:cNvSpPr>
          <p:nvPr/>
        </p:nvSpPr>
        <p:spPr bwMode="auto">
          <a:xfrm>
            <a:off x="2109788" y="4084638"/>
            <a:ext cx="45720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13" name="Rectangle 219">
            <a:extLst>
              <a:ext uri="{FF2B5EF4-FFF2-40B4-BE49-F238E27FC236}">
                <a16:creationId xmlns:a16="http://schemas.microsoft.com/office/drawing/2014/main" id="{BF5001CE-BA6F-4DE1-9B7C-5E7AFF6260C7}"/>
              </a:ext>
            </a:extLst>
          </p:cNvPr>
          <p:cNvSpPr>
            <a:spLocks noChangeArrowheads="1"/>
          </p:cNvSpPr>
          <p:nvPr/>
        </p:nvSpPr>
        <p:spPr bwMode="auto">
          <a:xfrm>
            <a:off x="2093913" y="4068763"/>
            <a:ext cx="236537"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4" name="Rectangle 220">
            <a:extLst>
              <a:ext uri="{FF2B5EF4-FFF2-40B4-BE49-F238E27FC236}">
                <a16:creationId xmlns:a16="http://schemas.microsoft.com/office/drawing/2014/main" id="{5DAEDCCF-90C2-49F7-8E36-E1775FC8FDFA}"/>
              </a:ext>
            </a:extLst>
          </p:cNvPr>
          <p:cNvSpPr>
            <a:spLocks noChangeArrowheads="1"/>
          </p:cNvSpPr>
          <p:nvPr/>
        </p:nvSpPr>
        <p:spPr bwMode="auto">
          <a:xfrm>
            <a:off x="2330450" y="4068763"/>
            <a:ext cx="4762" cy="457200"/>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5" name="Rectangle 221">
            <a:extLst>
              <a:ext uri="{FF2B5EF4-FFF2-40B4-BE49-F238E27FC236}">
                <a16:creationId xmlns:a16="http://schemas.microsoft.com/office/drawing/2014/main" id="{274A6674-D071-4FCE-913B-B3BB6A36B060}"/>
              </a:ext>
            </a:extLst>
          </p:cNvPr>
          <p:cNvSpPr>
            <a:spLocks noChangeArrowheads="1"/>
          </p:cNvSpPr>
          <p:nvPr/>
        </p:nvSpPr>
        <p:spPr bwMode="auto">
          <a:xfrm>
            <a:off x="2335213" y="4068763"/>
            <a:ext cx="4762"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6" name="Rectangle 222">
            <a:extLst>
              <a:ext uri="{FF2B5EF4-FFF2-40B4-BE49-F238E27FC236}">
                <a16:creationId xmlns:a16="http://schemas.microsoft.com/office/drawing/2014/main" id="{5B33D752-C0B4-4EB2-B9B4-4BE1A3F7ECBD}"/>
              </a:ext>
            </a:extLst>
          </p:cNvPr>
          <p:cNvSpPr>
            <a:spLocks noChangeArrowheads="1"/>
          </p:cNvSpPr>
          <p:nvPr/>
        </p:nvSpPr>
        <p:spPr bwMode="auto">
          <a:xfrm>
            <a:off x="2339975" y="4068763"/>
            <a:ext cx="4762" cy="457200"/>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7" name="Rectangle 223">
            <a:extLst>
              <a:ext uri="{FF2B5EF4-FFF2-40B4-BE49-F238E27FC236}">
                <a16:creationId xmlns:a16="http://schemas.microsoft.com/office/drawing/2014/main" id="{4793437D-006E-409E-928C-B1B0CAD98D3A}"/>
              </a:ext>
            </a:extLst>
          </p:cNvPr>
          <p:cNvSpPr>
            <a:spLocks noChangeArrowheads="1"/>
          </p:cNvSpPr>
          <p:nvPr/>
        </p:nvSpPr>
        <p:spPr bwMode="auto">
          <a:xfrm>
            <a:off x="2344738" y="4068763"/>
            <a:ext cx="6350"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8" name="Rectangle 224">
            <a:extLst>
              <a:ext uri="{FF2B5EF4-FFF2-40B4-BE49-F238E27FC236}">
                <a16:creationId xmlns:a16="http://schemas.microsoft.com/office/drawing/2014/main" id="{220E5B11-5B2D-4BC5-993F-41BB69E9F38E}"/>
              </a:ext>
            </a:extLst>
          </p:cNvPr>
          <p:cNvSpPr>
            <a:spLocks noChangeArrowheads="1"/>
          </p:cNvSpPr>
          <p:nvPr/>
        </p:nvSpPr>
        <p:spPr bwMode="auto">
          <a:xfrm>
            <a:off x="2351088" y="4068763"/>
            <a:ext cx="4762" cy="457200"/>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9" name="Rectangle 225">
            <a:extLst>
              <a:ext uri="{FF2B5EF4-FFF2-40B4-BE49-F238E27FC236}">
                <a16:creationId xmlns:a16="http://schemas.microsoft.com/office/drawing/2014/main" id="{5A773A59-D3C3-4819-A384-2AC18949C9E2}"/>
              </a:ext>
            </a:extLst>
          </p:cNvPr>
          <p:cNvSpPr>
            <a:spLocks noChangeArrowheads="1"/>
          </p:cNvSpPr>
          <p:nvPr/>
        </p:nvSpPr>
        <p:spPr bwMode="auto">
          <a:xfrm>
            <a:off x="2355850" y="4068763"/>
            <a:ext cx="9525" cy="457200"/>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0" name="Rectangle 226">
            <a:extLst>
              <a:ext uri="{FF2B5EF4-FFF2-40B4-BE49-F238E27FC236}">
                <a16:creationId xmlns:a16="http://schemas.microsoft.com/office/drawing/2014/main" id="{ECF2BB86-9C94-4307-81C8-705F1DD3CA23}"/>
              </a:ext>
            </a:extLst>
          </p:cNvPr>
          <p:cNvSpPr>
            <a:spLocks noChangeArrowheads="1"/>
          </p:cNvSpPr>
          <p:nvPr/>
        </p:nvSpPr>
        <p:spPr bwMode="auto">
          <a:xfrm>
            <a:off x="2365375" y="4068763"/>
            <a:ext cx="6350"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1" name="Rectangle 227">
            <a:extLst>
              <a:ext uri="{FF2B5EF4-FFF2-40B4-BE49-F238E27FC236}">
                <a16:creationId xmlns:a16="http://schemas.microsoft.com/office/drawing/2014/main" id="{A80A74D9-9225-406B-B947-2BECF7FD24DF}"/>
              </a:ext>
            </a:extLst>
          </p:cNvPr>
          <p:cNvSpPr>
            <a:spLocks noChangeArrowheads="1"/>
          </p:cNvSpPr>
          <p:nvPr/>
        </p:nvSpPr>
        <p:spPr bwMode="auto">
          <a:xfrm>
            <a:off x="2371725" y="4068763"/>
            <a:ext cx="4762" cy="457200"/>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2" name="Rectangle 228">
            <a:extLst>
              <a:ext uri="{FF2B5EF4-FFF2-40B4-BE49-F238E27FC236}">
                <a16:creationId xmlns:a16="http://schemas.microsoft.com/office/drawing/2014/main" id="{69B6EB35-5802-4BAA-9C5B-C93CE80CA2BE}"/>
              </a:ext>
            </a:extLst>
          </p:cNvPr>
          <p:cNvSpPr>
            <a:spLocks noChangeArrowheads="1"/>
          </p:cNvSpPr>
          <p:nvPr/>
        </p:nvSpPr>
        <p:spPr bwMode="auto">
          <a:xfrm>
            <a:off x="2376488" y="4068763"/>
            <a:ext cx="9525"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3" name="Rectangle 229">
            <a:extLst>
              <a:ext uri="{FF2B5EF4-FFF2-40B4-BE49-F238E27FC236}">
                <a16:creationId xmlns:a16="http://schemas.microsoft.com/office/drawing/2014/main" id="{BE6DC80C-D8FB-4BFD-84FD-29D454C81713}"/>
              </a:ext>
            </a:extLst>
          </p:cNvPr>
          <p:cNvSpPr>
            <a:spLocks noChangeArrowheads="1"/>
          </p:cNvSpPr>
          <p:nvPr/>
        </p:nvSpPr>
        <p:spPr bwMode="auto">
          <a:xfrm>
            <a:off x="2386013" y="4068763"/>
            <a:ext cx="6350" cy="457200"/>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4" name="Rectangle 230">
            <a:extLst>
              <a:ext uri="{FF2B5EF4-FFF2-40B4-BE49-F238E27FC236}">
                <a16:creationId xmlns:a16="http://schemas.microsoft.com/office/drawing/2014/main" id="{1A848C74-CD0B-44ED-BE48-DBCBAA0471A9}"/>
              </a:ext>
            </a:extLst>
          </p:cNvPr>
          <p:cNvSpPr>
            <a:spLocks noChangeArrowheads="1"/>
          </p:cNvSpPr>
          <p:nvPr/>
        </p:nvSpPr>
        <p:spPr bwMode="auto">
          <a:xfrm>
            <a:off x="2392363" y="4068763"/>
            <a:ext cx="4762"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5" name="Rectangle 231">
            <a:extLst>
              <a:ext uri="{FF2B5EF4-FFF2-40B4-BE49-F238E27FC236}">
                <a16:creationId xmlns:a16="http://schemas.microsoft.com/office/drawing/2014/main" id="{1BF07A80-1C34-4D1F-8FA2-D7EA1D681807}"/>
              </a:ext>
            </a:extLst>
          </p:cNvPr>
          <p:cNvSpPr>
            <a:spLocks noChangeArrowheads="1"/>
          </p:cNvSpPr>
          <p:nvPr/>
        </p:nvSpPr>
        <p:spPr bwMode="auto">
          <a:xfrm>
            <a:off x="2397125" y="4068763"/>
            <a:ext cx="4762" cy="457200"/>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6" name="Rectangle 232">
            <a:extLst>
              <a:ext uri="{FF2B5EF4-FFF2-40B4-BE49-F238E27FC236}">
                <a16:creationId xmlns:a16="http://schemas.microsoft.com/office/drawing/2014/main" id="{7BD592A0-C4DB-4CF9-B9C6-6537FCBDF9EB}"/>
              </a:ext>
            </a:extLst>
          </p:cNvPr>
          <p:cNvSpPr>
            <a:spLocks noChangeArrowheads="1"/>
          </p:cNvSpPr>
          <p:nvPr/>
        </p:nvSpPr>
        <p:spPr bwMode="auto">
          <a:xfrm>
            <a:off x="2401888" y="4068763"/>
            <a:ext cx="4762"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7" name="Rectangle 233">
            <a:extLst>
              <a:ext uri="{FF2B5EF4-FFF2-40B4-BE49-F238E27FC236}">
                <a16:creationId xmlns:a16="http://schemas.microsoft.com/office/drawing/2014/main" id="{C692C7CC-0B94-414F-87CB-B371A23715B2}"/>
              </a:ext>
            </a:extLst>
          </p:cNvPr>
          <p:cNvSpPr>
            <a:spLocks noChangeArrowheads="1"/>
          </p:cNvSpPr>
          <p:nvPr/>
        </p:nvSpPr>
        <p:spPr bwMode="auto">
          <a:xfrm>
            <a:off x="2406650" y="4068763"/>
            <a:ext cx="4762" cy="457200"/>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8" name="Rectangle 234">
            <a:extLst>
              <a:ext uri="{FF2B5EF4-FFF2-40B4-BE49-F238E27FC236}">
                <a16:creationId xmlns:a16="http://schemas.microsoft.com/office/drawing/2014/main" id="{E4FA9D30-8446-4BF5-BA58-94C94BC1019D}"/>
              </a:ext>
            </a:extLst>
          </p:cNvPr>
          <p:cNvSpPr>
            <a:spLocks noChangeArrowheads="1"/>
          </p:cNvSpPr>
          <p:nvPr/>
        </p:nvSpPr>
        <p:spPr bwMode="auto">
          <a:xfrm>
            <a:off x="2411413" y="4068763"/>
            <a:ext cx="635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9" name="Rectangle 235">
            <a:extLst>
              <a:ext uri="{FF2B5EF4-FFF2-40B4-BE49-F238E27FC236}">
                <a16:creationId xmlns:a16="http://schemas.microsoft.com/office/drawing/2014/main" id="{3334B2C6-3912-4D89-871C-DAA35B85FDB8}"/>
              </a:ext>
            </a:extLst>
          </p:cNvPr>
          <p:cNvSpPr>
            <a:spLocks noChangeArrowheads="1"/>
          </p:cNvSpPr>
          <p:nvPr/>
        </p:nvSpPr>
        <p:spPr bwMode="auto">
          <a:xfrm>
            <a:off x="2417763" y="4068763"/>
            <a:ext cx="4762" cy="457200"/>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0" name="Rectangle 236">
            <a:extLst>
              <a:ext uri="{FF2B5EF4-FFF2-40B4-BE49-F238E27FC236}">
                <a16:creationId xmlns:a16="http://schemas.microsoft.com/office/drawing/2014/main" id="{385B3775-FDC6-4D3E-B6C5-80910EA31404}"/>
              </a:ext>
            </a:extLst>
          </p:cNvPr>
          <p:cNvSpPr>
            <a:spLocks noChangeArrowheads="1"/>
          </p:cNvSpPr>
          <p:nvPr/>
        </p:nvSpPr>
        <p:spPr bwMode="auto">
          <a:xfrm>
            <a:off x="2422525" y="4068763"/>
            <a:ext cx="4762"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1" name="Rectangle 237">
            <a:extLst>
              <a:ext uri="{FF2B5EF4-FFF2-40B4-BE49-F238E27FC236}">
                <a16:creationId xmlns:a16="http://schemas.microsoft.com/office/drawing/2014/main" id="{D19C6CC5-6AFE-4DEC-9000-FB0B61B97571}"/>
              </a:ext>
            </a:extLst>
          </p:cNvPr>
          <p:cNvSpPr>
            <a:spLocks noChangeArrowheads="1"/>
          </p:cNvSpPr>
          <p:nvPr/>
        </p:nvSpPr>
        <p:spPr bwMode="auto">
          <a:xfrm>
            <a:off x="2427288" y="4068763"/>
            <a:ext cx="4762" cy="457200"/>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2" name="Rectangle 238">
            <a:extLst>
              <a:ext uri="{FF2B5EF4-FFF2-40B4-BE49-F238E27FC236}">
                <a16:creationId xmlns:a16="http://schemas.microsoft.com/office/drawing/2014/main" id="{74CF4EA4-AA3B-4A4E-AA72-66DE1FA9038D}"/>
              </a:ext>
            </a:extLst>
          </p:cNvPr>
          <p:cNvSpPr>
            <a:spLocks noChangeArrowheads="1"/>
          </p:cNvSpPr>
          <p:nvPr/>
        </p:nvSpPr>
        <p:spPr bwMode="auto">
          <a:xfrm>
            <a:off x="2432050" y="4068763"/>
            <a:ext cx="6350" cy="457200"/>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3" name="Rectangle 239">
            <a:extLst>
              <a:ext uri="{FF2B5EF4-FFF2-40B4-BE49-F238E27FC236}">
                <a16:creationId xmlns:a16="http://schemas.microsoft.com/office/drawing/2014/main" id="{7ED56EE7-FC8B-4B65-9F2F-D3A00809B8C6}"/>
              </a:ext>
            </a:extLst>
          </p:cNvPr>
          <p:cNvSpPr>
            <a:spLocks noChangeArrowheads="1"/>
          </p:cNvSpPr>
          <p:nvPr/>
        </p:nvSpPr>
        <p:spPr bwMode="auto">
          <a:xfrm>
            <a:off x="2438400" y="4068763"/>
            <a:ext cx="4762"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4" name="Rectangle 240">
            <a:extLst>
              <a:ext uri="{FF2B5EF4-FFF2-40B4-BE49-F238E27FC236}">
                <a16:creationId xmlns:a16="http://schemas.microsoft.com/office/drawing/2014/main" id="{A228DE02-212A-4D0C-903B-14872ECE2874}"/>
              </a:ext>
            </a:extLst>
          </p:cNvPr>
          <p:cNvSpPr>
            <a:spLocks noChangeArrowheads="1"/>
          </p:cNvSpPr>
          <p:nvPr/>
        </p:nvSpPr>
        <p:spPr bwMode="auto">
          <a:xfrm>
            <a:off x="2443163" y="4068763"/>
            <a:ext cx="4762" cy="457200"/>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5" name="Rectangle 241">
            <a:extLst>
              <a:ext uri="{FF2B5EF4-FFF2-40B4-BE49-F238E27FC236}">
                <a16:creationId xmlns:a16="http://schemas.microsoft.com/office/drawing/2014/main" id="{B7220EF2-5722-4223-87ED-6717AEB757DB}"/>
              </a:ext>
            </a:extLst>
          </p:cNvPr>
          <p:cNvSpPr>
            <a:spLocks noChangeArrowheads="1"/>
          </p:cNvSpPr>
          <p:nvPr/>
        </p:nvSpPr>
        <p:spPr bwMode="auto">
          <a:xfrm>
            <a:off x="2447925" y="4068763"/>
            <a:ext cx="4762" cy="457200"/>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6" name="Rectangle 242">
            <a:extLst>
              <a:ext uri="{FF2B5EF4-FFF2-40B4-BE49-F238E27FC236}">
                <a16:creationId xmlns:a16="http://schemas.microsoft.com/office/drawing/2014/main" id="{169C19B3-1D0B-47D4-8B50-AB8C1370A61D}"/>
              </a:ext>
            </a:extLst>
          </p:cNvPr>
          <p:cNvSpPr>
            <a:spLocks noChangeArrowheads="1"/>
          </p:cNvSpPr>
          <p:nvPr/>
        </p:nvSpPr>
        <p:spPr bwMode="auto">
          <a:xfrm>
            <a:off x="2452688" y="4068763"/>
            <a:ext cx="6350" cy="457200"/>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7" name="Rectangle 243">
            <a:extLst>
              <a:ext uri="{FF2B5EF4-FFF2-40B4-BE49-F238E27FC236}">
                <a16:creationId xmlns:a16="http://schemas.microsoft.com/office/drawing/2014/main" id="{FBA366B2-DA3D-4BD9-9C52-6E883242CF1C}"/>
              </a:ext>
            </a:extLst>
          </p:cNvPr>
          <p:cNvSpPr>
            <a:spLocks noChangeArrowheads="1"/>
          </p:cNvSpPr>
          <p:nvPr/>
        </p:nvSpPr>
        <p:spPr bwMode="auto">
          <a:xfrm>
            <a:off x="2459038" y="4068763"/>
            <a:ext cx="4762" cy="457200"/>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8" name="Rectangle 244">
            <a:extLst>
              <a:ext uri="{FF2B5EF4-FFF2-40B4-BE49-F238E27FC236}">
                <a16:creationId xmlns:a16="http://schemas.microsoft.com/office/drawing/2014/main" id="{E5627402-AA4F-453F-8423-1958F3C8282F}"/>
              </a:ext>
            </a:extLst>
          </p:cNvPr>
          <p:cNvSpPr>
            <a:spLocks noChangeArrowheads="1"/>
          </p:cNvSpPr>
          <p:nvPr/>
        </p:nvSpPr>
        <p:spPr bwMode="auto">
          <a:xfrm>
            <a:off x="2463800" y="4068763"/>
            <a:ext cx="4762"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9" name="Rectangle 245">
            <a:extLst>
              <a:ext uri="{FF2B5EF4-FFF2-40B4-BE49-F238E27FC236}">
                <a16:creationId xmlns:a16="http://schemas.microsoft.com/office/drawing/2014/main" id="{C6D730BE-E7FC-400D-8A14-C9636EFBBAAF}"/>
              </a:ext>
            </a:extLst>
          </p:cNvPr>
          <p:cNvSpPr>
            <a:spLocks noChangeArrowheads="1"/>
          </p:cNvSpPr>
          <p:nvPr/>
        </p:nvSpPr>
        <p:spPr bwMode="auto">
          <a:xfrm>
            <a:off x="2468563" y="4068763"/>
            <a:ext cx="4762"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0" name="Rectangle 246">
            <a:extLst>
              <a:ext uri="{FF2B5EF4-FFF2-40B4-BE49-F238E27FC236}">
                <a16:creationId xmlns:a16="http://schemas.microsoft.com/office/drawing/2014/main" id="{0A131765-F2AE-4BBF-8422-BC0BB49DF0EF}"/>
              </a:ext>
            </a:extLst>
          </p:cNvPr>
          <p:cNvSpPr>
            <a:spLocks noChangeArrowheads="1"/>
          </p:cNvSpPr>
          <p:nvPr/>
        </p:nvSpPr>
        <p:spPr bwMode="auto">
          <a:xfrm>
            <a:off x="2473325" y="4068763"/>
            <a:ext cx="11112"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1" name="Rectangle 247">
            <a:extLst>
              <a:ext uri="{FF2B5EF4-FFF2-40B4-BE49-F238E27FC236}">
                <a16:creationId xmlns:a16="http://schemas.microsoft.com/office/drawing/2014/main" id="{461EB569-DCE8-4966-8C94-AA5EF1F3ECE0}"/>
              </a:ext>
            </a:extLst>
          </p:cNvPr>
          <p:cNvSpPr>
            <a:spLocks noChangeArrowheads="1"/>
          </p:cNvSpPr>
          <p:nvPr/>
        </p:nvSpPr>
        <p:spPr bwMode="auto">
          <a:xfrm>
            <a:off x="2484438" y="4068763"/>
            <a:ext cx="4762"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2" name="Rectangle 248">
            <a:extLst>
              <a:ext uri="{FF2B5EF4-FFF2-40B4-BE49-F238E27FC236}">
                <a16:creationId xmlns:a16="http://schemas.microsoft.com/office/drawing/2014/main" id="{6F732185-74D2-4200-A963-7ADD296CE7A0}"/>
              </a:ext>
            </a:extLst>
          </p:cNvPr>
          <p:cNvSpPr>
            <a:spLocks noChangeArrowheads="1"/>
          </p:cNvSpPr>
          <p:nvPr/>
        </p:nvSpPr>
        <p:spPr bwMode="auto">
          <a:xfrm>
            <a:off x="2489200" y="4068763"/>
            <a:ext cx="4762" cy="457200"/>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3" name="Rectangle 249">
            <a:extLst>
              <a:ext uri="{FF2B5EF4-FFF2-40B4-BE49-F238E27FC236}">
                <a16:creationId xmlns:a16="http://schemas.microsoft.com/office/drawing/2014/main" id="{10C63251-54A2-4EA2-8186-2760977FE502}"/>
              </a:ext>
            </a:extLst>
          </p:cNvPr>
          <p:cNvSpPr>
            <a:spLocks noChangeArrowheads="1"/>
          </p:cNvSpPr>
          <p:nvPr/>
        </p:nvSpPr>
        <p:spPr bwMode="auto">
          <a:xfrm>
            <a:off x="2493963" y="4068763"/>
            <a:ext cx="4762"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4" name="Rectangle 250">
            <a:extLst>
              <a:ext uri="{FF2B5EF4-FFF2-40B4-BE49-F238E27FC236}">
                <a16:creationId xmlns:a16="http://schemas.microsoft.com/office/drawing/2014/main" id="{99BA0678-C996-4ECE-83EB-47B1A46AE5A6}"/>
              </a:ext>
            </a:extLst>
          </p:cNvPr>
          <p:cNvSpPr>
            <a:spLocks noChangeArrowheads="1"/>
          </p:cNvSpPr>
          <p:nvPr/>
        </p:nvSpPr>
        <p:spPr bwMode="auto">
          <a:xfrm>
            <a:off x="2498725" y="4068763"/>
            <a:ext cx="6350"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5" name="Rectangle 251">
            <a:extLst>
              <a:ext uri="{FF2B5EF4-FFF2-40B4-BE49-F238E27FC236}">
                <a16:creationId xmlns:a16="http://schemas.microsoft.com/office/drawing/2014/main" id="{9F6CFC75-76B2-4DE6-8DFA-0F9B99280D53}"/>
              </a:ext>
            </a:extLst>
          </p:cNvPr>
          <p:cNvSpPr>
            <a:spLocks noChangeArrowheads="1"/>
          </p:cNvSpPr>
          <p:nvPr/>
        </p:nvSpPr>
        <p:spPr bwMode="auto">
          <a:xfrm>
            <a:off x="2505075" y="4068763"/>
            <a:ext cx="9525"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6" name="Rectangle 252">
            <a:extLst>
              <a:ext uri="{FF2B5EF4-FFF2-40B4-BE49-F238E27FC236}">
                <a16:creationId xmlns:a16="http://schemas.microsoft.com/office/drawing/2014/main" id="{CE2A93D8-16C6-40BD-A988-267B09BBD57F}"/>
              </a:ext>
            </a:extLst>
          </p:cNvPr>
          <p:cNvSpPr>
            <a:spLocks noChangeArrowheads="1"/>
          </p:cNvSpPr>
          <p:nvPr/>
        </p:nvSpPr>
        <p:spPr bwMode="auto">
          <a:xfrm>
            <a:off x="2514600" y="4068763"/>
            <a:ext cx="4762"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7" name="Rectangle 253">
            <a:extLst>
              <a:ext uri="{FF2B5EF4-FFF2-40B4-BE49-F238E27FC236}">
                <a16:creationId xmlns:a16="http://schemas.microsoft.com/office/drawing/2014/main" id="{7CAA4F6B-DBC2-4A96-93B8-606524FAC093}"/>
              </a:ext>
            </a:extLst>
          </p:cNvPr>
          <p:cNvSpPr>
            <a:spLocks noChangeArrowheads="1"/>
          </p:cNvSpPr>
          <p:nvPr/>
        </p:nvSpPr>
        <p:spPr bwMode="auto">
          <a:xfrm>
            <a:off x="2519363" y="4068763"/>
            <a:ext cx="11112"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8" name="Rectangle 254">
            <a:extLst>
              <a:ext uri="{FF2B5EF4-FFF2-40B4-BE49-F238E27FC236}">
                <a16:creationId xmlns:a16="http://schemas.microsoft.com/office/drawing/2014/main" id="{78F0AEEC-62CB-49A0-A9C7-3EFDB6C4992C}"/>
              </a:ext>
            </a:extLst>
          </p:cNvPr>
          <p:cNvSpPr>
            <a:spLocks noChangeArrowheads="1"/>
          </p:cNvSpPr>
          <p:nvPr/>
        </p:nvSpPr>
        <p:spPr bwMode="auto">
          <a:xfrm>
            <a:off x="2530475" y="4068763"/>
            <a:ext cx="4762" cy="457200"/>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9" name="Rectangle 255">
            <a:extLst>
              <a:ext uri="{FF2B5EF4-FFF2-40B4-BE49-F238E27FC236}">
                <a16:creationId xmlns:a16="http://schemas.microsoft.com/office/drawing/2014/main" id="{5F669E16-F10A-45E8-B9E4-B9D81F69C7D9}"/>
              </a:ext>
            </a:extLst>
          </p:cNvPr>
          <p:cNvSpPr>
            <a:spLocks noChangeArrowheads="1"/>
          </p:cNvSpPr>
          <p:nvPr/>
        </p:nvSpPr>
        <p:spPr bwMode="auto">
          <a:xfrm>
            <a:off x="2535238" y="4068763"/>
            <a:ext cx="4762"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0" name="Rectangle 256">
            <a:extLst>
              <a:ext uri="{FF2B5EF4-FFF2-40B4-BE49-F238E27FC236}">
                <a16:creationId xmlns:a16="http://schemas.microsoft.com/office/drawing/2014/main" id="{9EAB821A-E685-4536-B3B1-981E11CD16F3}"/>
              </a:ext>
            </a:extLst>
          </p:cNvPr>
          <p:cNvSpPr>
            <a:spLocks noChangeArrowheads="1"/>
          </p:cNvSpPr>
          <p:nvPr/>
        </p:nvSpPr>
        <p:spPr bwMode="auto">
          <a:xfrm>
            <a:off x="2540000" y="4068763"/>
            <a:ext cx="6350"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1" name="Rectangle 257">
            <a:extLst>
              <a:ext uri="{FF2B5EF4-FFF2-40B4-BE49-F238E27FC236}">
                <a16:creationId xmlns:a16="http://schemas.microsoft.com/office/drawing/2014/main" id="{5EB0A5B2-2659-4A94-87BB-F392F0F85C64}"/>
              </a:ext>
            </a:extLst>
          </p:cNvPr>
          <p:cNvSpPr>
            <a:spLocks noChangeArrowheads="1"/>
          </p:cNvSpPr>
          <p:nvPr/>
        </p:nvSpPr>
        <p:spPr bwMode="auto">
          <a:xfrm>
            <a:off x="2546350" y="4068763"/>
            <a:ext cx="4762" cy="457200"/>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2" name="Rectangle 258">
            <a:extLst>
              <a:ext uri="{FF2B5EF4-FFF2-40B4-BE49-F238E27FC236}">
                <a16:creationId xmlns:a16="http://schemas.microsoft.com/office/drawing/2014/main" id="{D6B71C31-480B-44F1-909D-9DB2794CFDAC}"/>
              </a:ext>
            </a:extLst>
          </p:cNvPr>
          <p:cNvSpPr>
            <a:spLocks noChangeArrowheads="1"/>
          </p:cNvSpPr>
          <p:nvPr/>
        </p:nvSpPr>
        <p:spPr bwMode="auto">
          <a:xfrm>
            <a:off x="2093913" y="4068763"/>
            <a:ext cx="457200"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53" name="Rectangle 260">
            <a:extLst>
              <a:ext uri="{FF2B5EF4-FFF2-40B4-BE49-F238E27FC236}">
                <a16:creationId xmlns:a16="http://schemas.microsoft.com/office/drawing/2014/main" id="{CE685032-A1DB-45E2-81E7-116AC4EAD64B}"/>
              </a:ext>
            </a:extLst>
          </p:cNvPr>
          <p:cNvSpPr>
            <a:spLocks noChangeArrowheads="1"/>
          </p:cNvSpPr>
          <p:nvPr/>
        </p:nvSpPr>
        <p:spPr bwMode="auto">
          <a:xfrm>
            <a:off x="2131234" y="4119241"/>
            <a:ext cx="40876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054" name="Line 261">
            <a:extLst>
              <a:ext uri="{FF2B5EF4-FFF2-40B4-BE49-F238E27FC236}">
                <a16:creationId xmlns:a16="http://schemas.microsoft.com/office/drawing/2014/main" id="{4B739AC7-5B69-41CA-87B1-194DC90B18A0}"/>
              </a:ext>
            </a:extLst>
          </p:cNvPr>
          <p:cNvSpPr>
            <a:spLocks noChangeShapeType="1"/>
          </p:cNvSpPr>
          <p:nvPr/>
        </p:nvSpPr>
        <p:spPr bwMode="auto">
          <a:xfrm>
            <a:off x="2093913" y="4259263"/>
            <a:ext cx="457200"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55" name="Rectangle 262">
            <a:extLst>
              <a:ext uri="{FF2B5EF4-FFF2-40B4-BE49-F238E27FC236}">
                <a16:creationId xmlns:a16="http://schemas.microsoft.com/office/drawing/2014/main" id="{6B6B83F8-3867-4274-AE79-C7FEBE9B2E98}"/>
              </a:ext>
            </a:extLst>
          </p:cNvPr>
          <p:cNvSpPr>
            <a:spLocks noChangeArrowheads="1"/>
          </p:cNvSpPr>
          <p:nvPr/>
        </p:nvSpPr>
        <p:spPr bwMode="auto">
          <a:xfrm>
            <a:off x="2119313" y="4279901"/>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56" name="Rectangle 263">
            <a:extLst>
              <a:ext uri="{FF2B5EF4-FFF2-40B4-BE49-F238E27FC236}">
                <a16:creationId xmlns:a16="http://schemas.microsoft.com/office/drawing/2014/main" id="{CA2449EF-A7BF-49B7-B8EB-D1E9954A09C6}"/>
              </a:ext>
            </a:extLst>
          </p:cNvPr>
          <p:cNvSpPr>
            <a:spLocks noChangeArrowheads="1"/>
          </p:cNvSpPr>
          <p:nvPr/>
        </p:nvSpPr>
        <p:spPr bwMode="auto">
          <a:xfrm>
            <a:off x="2206625" y="4279901"/>
            <a:ext cx="2413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57" name="Line 264">
            <a:extLst>
              <a:ext uri="{FF2B5EF4-FFF2-40B4-BE49-F238E27FC236}">
                <a16:creationId xmlns:a16="http://schemas.microsoft.com/office/drawing/2014/main" id="{569F888F-C637-49C8-972C-3A358B1386E4}"/>
              </a:ext>
            </a:extLst>
          </p:cNvPr>
          <p:cNvSpPr>
            <a:spLocks noChangeShapeType="1"/>
          </p:cNvSpPr>
          <p:nvPr/>
        </p:nvSpPr>
        <p:spPr bwMode="auto">
          <a:xfrm>
            <a:off x="2206625" y="4340226"/>
            <a:ext cx="26193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58" name="Rectangle 265">
            <a:extLst>
              <a:ext uri="{FF2B5EF4-FFF2-40B4-BE49-F238E27FC236}">
                <a16:creationId xmlns:a16="http://schemas.microsoft.com/office/drawing/2014/main" id="{A0AC3AD2-A10E-4F33-9595-565629226CB2}"/>
              </a:ext>
            </a:extLst>
          </p:cNvPr>
          <p:cNvSpPr>
            <a:spLocks noChangeArrowheads="1"/>
          </p:cNvSpPr>
          <p:nvPr/>
        </p:nvSpPr>
        <p:spPr bwMode="auto">
          <a:xfrm>
            <a:off x="2119313" y="4346576"/>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59" name="Rectangle 266">
            <a:extLst>
              <a:ext uri="{FF2B5EF4-FFF2-40B4-BE49-F238E27FC236}">
                <a16:creationId xmlns:a16="http://schemas.microsoft.com/office/drawing/2014/main" id="{FE522DC2-8568-4CED-A4B4-1978E08E3AB8}"/>
              </a:ext>
            </a:extLst>
          </p:cNvPr>
          <p:cNvSpPr>
            <a:spLocks noChangeArrowheads="1"/>
          </p:cNvSpPr>
          <p:nvPr/>
        </p:nvSpPr>
        <p:spPr bwMode="auto">
          <a:xfrm>
            <a:off x="2206625" y="4346576"/>
            <a:ext cx="2270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60" name="Line 267">
            <a:extLst>
              <a:ext uri="{FF2B5EF4-FFF2-40B4-BE49-F238E27FC236}">
                <a16:creationId xmlns:a16="http://schemas.microsoft.com/office/drawing/2014/main" id="{1A9BA2C6-1240-4E94-830A-7F23867FFF23}"/>
              </a:ext>
            </a:extLst>
          </p:cNvPr>
          <p:cNvSpPr>
            <a:spLocks noChangeShapeType="1"/>
          </p:cNvSpPr>
          <p:nvPr/>
        </p:nvSpPr>
        <p:spPr bwMode="auto">
          <a:xfrm>
            <a:off x="2206625" y="4408488"/>
            <a:ext cx="246062"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61" name="Rectangle 268">
            <a:extLst>
              <a:ext uri="{FF2B5EF4-FFF2-40B4-BE49-F238E27FC236}">
                <a16:creationId xmlns:a16="http://schemas.microsoft.com/office/drawing/2014/main" id="{0DEA5C5F-ABE3-404C-97ED-939AF8CEF310}"/>
              </a:ext>
            </a:extLst>
          </p:cNvPr>
          <p:cNvSpPr>
            <a:spLocks noChangeArrowheads="1"/>
          </p:cNvSpPr>
          <p:nvPr/>
        </p:nvSpPr>
        <p:spPr bwMode="auto">
          <a:xfrm>
            <a:off x="3063875" y="3406776"/>
            <a:ext cx="94615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2" name="Rectangle 269">
            <a:extLst>
              <a:ext uri="{FF2B5EF4-FFF2-40B4-BE49-F238E27FC236}">
                <a16:creationId xmlns:a16="http://schemas.microsoft.com/office/drawing/2014/main" id="{EFB70D32-B9CB-4359-899A-6AD63C95F8CF}"/>
              </a:ext>
            </a:extLst>
          </p:cNvPr>
          <p:cNvSpPr>
            <a:spLocks noChangeArrowheads="1"/>
          </p:cNvSpPr>
          <p:nvPr/>
        </p:nvSpPr>
        <p:spPr bwMode="auto">
          <a:xfrm>
            <a:off x="3063875" y="3406776"/>
            <a:ext cx="94615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63" name="Rectangle 270">
            <a:extLst>
              <a:ext uri="{FF2B5EF4-FFF2-40B4-BE49-F238E27FC236}">
                <a16:creationId xmlns:a16="http://schemas.microsoft.com/office/drawing/2014/main" id="{708DD4A1-D3D6-4FE0-A886-B1896B3770E4}"/>
              </a:ext>
            </a:extLst>
          </p:cNvPr>
          <p:cNvSpPr>
            <a:spLocks noChangeArrowheads="1"/>
          </p:cNvSpPr>
          <p:nvPr/>
        </p:nvSpPr>
        <p:spPr bwMode="auto">
          <a:xfrm>
            <a:off x="3049588" y="3390901"/>
            <a:ext cx="492125"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4" name="Rectangle 271">
            <a:extLst>
              <a:ext uri="{FF2B5EF4-FFF2-40B4-BE49-F238E27FC236}">
                <a16:creationId xmlns:a16="http://schemas.microsoft.com/office/drawing/2014/main" id="{97D291BE-8517-4470-8321-235D23B19E18}"/>
              </a:ext>
            </a:extLst>
          </p:cNvPr>
          <p:cNvSpPr>
            <a:spLocks noChangeArrowheads="1"/>
          </p:cNvSpPr>
          <p:nvPr/>
        </p:nvSpPr>
        <p:spPr bwMode="auto">
          <a:xfrm>
            <a:off x="3541713" y="3390901"/>
            <a:ext cx="25400"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5" name="Rectangle 272">
            <a:extLst>
              <a:ext uri="{FF2B5EF4-FFF2-40B4-BE49-F238E27FC236}">
                <a16:creationId xmlns:a16="http://schemas.microsoft.com/office/drawing/2014/main" id="{B4644EEF-24DC-45A6-93FE-B54F3003E0AD}"/>
              </a:ext>
            </a:extLst>
          </p:cNvPr>
          <p:cNvSpPr>
            <a:spLocks noChangeArrowheads="1"/>
          </p:cNvSpPr>
          <p:nvPr/>
        </p:nvSpPr>
        <p:spPr bwMode="auto">
          <a:xfrm>
            <a:off x="3567113" y="3390901"/>
            <a:ext cx="20637"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6" name="Rectangle 273">
            <a:extLst>
              <a:ext uri="{FF2B5EF4-FFF2-40B4-BE49-F238E27FC236}">
                <a16:creationId xmlns:a16="http://schemas.microsoft.com/office/drawing/2014/main" id="{FEB9BB6A-86F1-4A92-8F1A-28009F0B1B19}"/>
              </a:ext>
            </a:extLst>
          </p:cNvPr>
          <p:cNvSpPr>
            <a:spLocks noChangeArrowheads="1"/>
          </p:cNvSpPr>
          <p:nvPr/>
        </p:nvSpPr>
        <p:spPr bwMode="auto">
          <a:xfrm>
            <a:off x="3587750" y="3390901"/>
            <a:ext cx="26987" cy="457200"/>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7" name="Rectangle 274">
            <a:extLst>
              <a:ext uri="{FF2B5EF4-FFF2-40B4-BE49-F238E27FC236}">
                <a16:creationId xmlns:a16="http://schemas.microsoft.com/office/drawing/2014/main" id="{37469D92-6DAD-42FF-880C-8F7A54173572}"/>
              </a:ext>
            </a:extLst>
          </p:cNvPr>
          <p:cNvSpPr>
            <a:spLocks noChangeArrowheads="1"/>
          </p:cNvSpPr>
          <p:nvPr/>
        </p:nvSpPr>
        <p:spPr bwMode="auto">
          <a:xfrm>
            <a:off x="3614738" y="3390901"/>
            <a:ext cx="19050"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8" name="Rectangle 275">
            <a:extLst>
              <a:ext uri="{FF2B5EF4-FFF2-40B4-BE49-F238E27FC236}">
                <a16:creationId xmlns:a16="http://schemas.microsoft.com/office/drawing/2014/main" id="{A65C841C-F229-47B9-A7CF-E10BCC8403A3}"/>
              </a:ext>
            </a:extLst>
          </p:cNvPr>
          <p:cNvSpPr>
            <a:spLocks noChangeArrowheads="1"/>
          </p:cNvSpPr>
          <p:nvPr/>
        </p:nvSpPr>
        <p:spPr bwMode="auto">
          <a:xfrm>
            <a:off x="3633788" y="3390901"/>
            <a:ext cx="26987"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9" name="Rectangle 276">
            <a:extLst>
              <a:ext uri="{FF2B5EF4-FFF2-40B4-BE49-F238E27FC236}">
                <a16:creationId xmlns:a16="http://schemas.microsoft.com/office/drawing/2014/main" id="{9F66B6DB-4CF2-4508-9AEB-1F208166FB4D}"/>
              </a:ext>
            </a:extLst>
          </p:cNvPr>
          <p:cNvSpPr>
            <a:spLocks noChangeArrowheads="1"/>
          </p:cNvSpPr>
          <p:nvPr/>
        </p:nvSpPr>
        <p:spPr bwMode="auto">
          <a:xfrm>
            <a:off x="3660775" y="3390901"/>
            <a:ext cx="25400"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0" name="Rectangle 277">
            <a:extLst>
              <a:ext uri="{FF2B5EF4-FFF2-40B4-BE49-F238E27FC236}">
                <a16:creationId xmlns:a16="http://schemas.microsoft.com/office/drawing/2014/main" id="{7DCE5E2D-2502-4147-A9DD-38D11186A721}"/>
              </a:ext>
            </a:extLst>
          </p:cNvPr>
          <p:cNvSpPr>
            <a:spLocks noChangeArrowheads="1"/>
          </p:cNvSpPr>
          <p:nvPr/>
        </p:nvSpPr>
        <p:spPr bwMode="auto">
          <a:xfrm>
            <a:off x="3686175" y="3390901"/>
            <a:ext cx="20637"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1" name="Rectangle 278">
            <a:extLst>
              <a:ext uri="{FF2B5EF4-FFF2-40B4-BE49-F238E27FC236}">
                <a16:creationId xmlns:a16="http://schemas.microsoft.com/office/drawing/2014/main" id="{AE7B4BC8-281C-486F-9CE1-6A5F1F2E2D30}"/>
              </a:ext>
            </a:extLst>
          </p:cNvPr>
          <p:cNvSpPr>
            <a:spLocks noChangeArrowheads="1"/>
          </p:cNvSpPr>
          <p:nvPr/>
        </p:nvSpPr>
        <p:spPr bwMode="auto">
          <a:xfrm>
            <a:off x="3706813" y="3390901"/>
            <a:ext cx="2540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2" name="Rectangle 279">
            <a:extLst>
              <a:ext uri="{FF2B5EF4-FFF2-40B4-BE49-F238E27FC236}">
                <a16:creationId xmlns:a16="http://schemas.microsoft.com/office/drawing/2014/main" id="{2C0399C4-FDD3-47F4-BD1C-E3C7B3ECBAF8}"/>
              </a:ext>
            </a:extLst>
          </p:cNvPr>
          <p:cNvSpPr>
            <a:spLocks noChangeArrowheads="1"/>
          </p:cNvSpPr>
          <p:nvPr/>
        </p:nvSpPr>
        <p:spPr bwMode="auto">
          <a:xfrm>
            <a:off x="3732213" y="3390901"/>
            <a:ext cx="20637"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3" name="Rectangle 280">
            <a:extLst>
              <a:ext uri="{FF2B5EF4-FFF2-40B4-BE49-F238E27FC236}">
                <a16:creationId xmlns:a16="http://schemas.microsoft.com/office/drawing/2014/main" id="{E9F1A0F7-CDBB-42D6-84DF-7A9EFD58C346}"/>
              </a:ext>
            </a:extLst>
          </p:cNvPr>
          <p:cNvSpPr>
            <a:spLocks noChangeArrowheads="1"/>
          </p:cNvSpPr>
          <p:nvPr/>
        </p:nvSpPr>
        <p:spPr bwMode="auto">
          <a:xfrm>
            <a:off x="3752850" y="3390901"/>
            <a:ext cx="25400"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4" name="Rectangle 281">
            <a:extLst>
              <a:ext uri="{FF2B5EF4-FFF2-40B4-BE49-F238E27FC236}">
                <a16:creationId xmlns:a16="http://schemas.microsoft.com/office/drawing/2014/main" id="{6C44DB90-4CF0-41AA-9B8D-447241637124}"/>
              </a:ext>
            </a:extLst>
          </p:cNvPr>
          <p:cNvSpPr>
            <a:spLocks noChangeArrowheads="1"/>
          </p:cNvSpPr>
          <p:nvPr/>
        </p:nvSpPr>
        <p:spPr bwMode="auto">
          <a:xfrm>
            <a:off x="3778250" y="3390901"/>
            <a:ext cx="20637" cy="457200"/>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5" name="Rectangle 282">
            <a:extLst>
              <a:ext uri="{FF2B5EF4-FFF2-40B4-BE49-F238E27FC236}">
                <a16:creationId xmlns:a16="http://schemas.microsoft.com/office/drawing/2014/main" id="{09EA4ADE-AB35-48A5-AA84-10915C6050A4}"/>
              </a:ext>
            </a:extLst>
          </p:cNvPr>
          <p:cNvSpPr>
            <a:spLocks noChangeArrowheads="1"/>
          </p:cNvSpPr>
          <p:nvPr/>
        </p:nvSpPr>
        <p:spPr bwMode="auto">
          <a:xfrm>
            <a:off x="3798888" y="3390901"/>
            <a:ext cx="15875" cy="457200"/>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6" name="Rectangle 283">
            <a:extLst>
              <a:ext uri="{FF2B5EF4-FFF2-40B4-BE49-F238E27FC236}">
                <a16:creationId xmlns:a16="http://schemas.microsoft.com/office/drawing/2014/main" id="{6811E6D4-09D6-4738-B759-7AC84470595F}"/>
              </a:ext>
            </a:extLst>
          </p:cNvPr>
          <p:cNvSpPr>
            <a:spLocks noChangeArrowheads="1"/>
          </p:cNvSpPr>
          <p:nvPr/>
        </p:nvSpPr>
        <p:spPr bwMode="auto">
          <a:xfrm>
            <a:off x="3814763" y="3390901"/>
            <a:ext cx="20637"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7" name="Rectangle 284">
            <a:extLst>
              <a:ext uri="{FF2B5EF4-FFF2-40B4-BE49-F238E27FC236}">
                <a16:creationId xmlns:a16="http://schemas.microsoft.com/office/drawing/2014/main" id="{8BC45F36-A724-4545-B2F8-B5BAE9030BA3}"/>
              </a:ext>
            </a:extLst>
          </p:cNvPr>
          <p:cNvSpPr>
            <a:spLocks noChangeArrowheads="1"/>
          </p:cNvSpPr>
          <p:nvPr/>
        </p:nvSpPr>
        <p:spPr bwMode="auto">
          <a:xfrm>
            <a:off x="3835400" y="3390901"/>
            <a:ext cx="25400"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8" name="Rectangle 285">
            <a:extLst>
              <a:ext uri="{FF2B5EF4-FFF2-40B4-BE49-F238E27FC236}">
                <a16:creationId xmlns:a16="http://schemas.microsoft.com/office/drawing/2014/main" id="{7888A4EF-5F2B-4E89-AFEF-0E6E452CE850}"/>
              </a:ext>
            </a:extLst>
          </p:cNvPr>
          <p:cNvSpPr>
            <a:spLocks noChangeArrowheads="1"/>
          </p:cNvSpPr>
          <p:nvPr/>
        </p:nvSpPr>
        <p:spPr bwMode="auto">
          <a:xfrm>
            <a:off x="3860800" y="3390901"/>
            <a:ext cx="25400" cy="457200"/>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9" name="Rectangle 286">
            <a:extLst>
              <a:ext uri="{FF2B5EF4-FFF2-40B4-BE49-F238E27FC236}">
                <a16:creationId xmlns:a16="http://schemas.microsoft.com/office/drawing/2014/main" id="{F2FA7D04-2116-40BC-A0E3-C3493ADC8F9C}"/>
              </a:ext>
            </a:extLst>
          </p:cNvPr>
          <p:cNvSpPr>
            <a:spLocks noChangeArrowheads="1"/>
          </p:cNvSpPr>
          <p:nvPr/>
        </p:nvSpPr>
        <p:spPr bwMode="auto">
          <a:xfrm>
            <a:off x="3886200" y="3390901"/>
            <a:ext cx="30162"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0" name="Rectangle 287">
            <a:extLst>
              <a:ext uri="{FF2B5EF4-FFF2-40B4-BE49-F238E27FC236}">
                <a16:creationId xmlns:a16="http://schemas.microsoft.com/office/drawing/2014/main" id="{58B11A4E-038E-48FD-A858-0DF64F4C070B}"/>
              </a:ext>
            </a:extLst>
          </p:cNvPr>
          <p:cNvSpPr>
            <a:spLocks noChangeArrowheads="1"/>
          </p:cNvSpPr>
          <p:nvPr/>
        </p:nvSpPr>
        <p:spPr bwMode="auto">
          <a:xfrm>
            <a:off x="3916363" y="3390901"/>
            <a:ext cx="26987"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1" name="Rectangle 288">
            <a:extLst>
              <a:ext uri="{FF2B5EF4-FFF2-40B4-BE49-F238E27FC236}">
                <a16:creationId xmlns:a16="http://schemas.microsoft.com/office/drawing/2014/main" id="{7CDD752E-0EF1-41D7-ABA6-57FE01D2927E}"/>
              </a:ext>
            </a:extLst>
          </p:cNvPr>
          <p:cNvSpPr>
            <a:spLocks noChangeArrowheads="1"/>
          </p:cNvSpPr>
          <p:nvPr/>
        </p:nvSpPr>
        <p:spPr bwMode="auto">
          <a:xfrm>
            <a:off x="3943350" y="3390901"/>
            <a:ext cx="25400" cy="457200"/>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2" name="Rectangle 289">
            <a:extLst>
              <a:ext uri="{FF2B5EF4-FFF2-40B4-BE49-F238E27FC236}">
                <a16:creationId xmlns:a16="http://schemas.microsoft.com/office/drawing/2014/main" id="{6CFF7844-6788-45FB-9B8C-100B88E2D1F8}"/>
              </a:ext>
            </a:extLst>
          </p:cNvPr>
          <p:cNvSpPr>
            <a:spLocks noChangeArrowheads="1"/>
          </p:cNvSpPr>
          <p:nvPr/>
        </p:nvSpPr>
        <p:spPr bwMode="auto">
          <a:xfrm>
            <a:off x="3968750" y="3390901"/>
            <a:ext cx="20637"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3" name="Rectangle 290">
            <a:extLst>
              <a:ext uri="{FF2B5EF4-FFF2-40B4-BE49-F238E27FC236}">
                <a16:creationId xmlns:a16="http://schemas.microsoft.com/office/drawing/2014/main" id="{AC8C62FB-0F32-4FC4-93D3-90A50AE2935F}"/>
              </a:ext>
            </a:extLst>
          </p:cNvPr>
          <p:cNvSpPr>
            <a:spLocks noChangeArrowheads="1"/>
          </p:cNvSpPr>
          <p:nvPr/>
        </p:nvSpPr>
        <p:spPr bwMode="auto">
          <a:xfrm>
            <a:off x="3989388" y="3390901"/>
            <a:ext cx="4762" cy="457200"/>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4" name="Rectangle 291">
            <a:extLst>
              <a:ext uri="{FF2B5EF4-FFF2-40B4-BE49-F238E27FC236}">
                <a16:creationId xmlns:a16="http://schemas.microsoft.com/office/drawing/2014/main" id="{BC44059D-1836-4CE2-8699-1C7866065045}"/>
              </a:ext>
            </a:extLst>
          </p:cNvPr>
          <p:cNvSpPr>
            <a:spLocks noChangeArrowheads="1"/>
          </p:cNvSpPr>
          <p:nvPr/>
        </p:nvSpPr>
        <p:spPr bwMode="auto">
          <a:xfrm>
            <a:off x="3049588" y="3390901"/>
            <a:ext cx="944562"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5" name="Rectangle 293">
            <a:extLst>
              <a:ext uri="{FF2B5EF4-FFF2-40B4-BE49-F238E27FC236}">
                <a16:creationId xmlns:a16="http://schemas.microsoft.com/office/drawing/2014/main" id="{D3D616BD-FD59-4BB1-9BBC-E5781D7CABC1}"/>
              </a:ext>
            </a:extLst>
          </p:cNvPr>
          <p:cNvSpPr>
            <a:spLocks noChangeArrowheads="1"/>
          </p:cNvSpPr>
          <p:nvPr/>
        </p:nvSpPr>
        <p:spPr bwMode="auto">
          <a:xfrm>
            <a:off x="3062150" y="3517901"/>
            <a:ext cx="9169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EnumerationMapping</a:t>
            </a:r>
            <a:endParaRPr kumimoji="0" lang="de-DE" altLang="de-DE" sz="7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086" name="Rectangle 294">
            <a:extLst>
              <a:ext uri="{FF2B5EF4-FFF2-40B4-BE49-F238E27FC236}">
                <a16:creationId xmlns:a16="http://schemas.microsoft.com/office/drawing/2014/main" id="{F53DF303-377D-4E93-BAF9-307FE928A6EF}"/>
              </a:ext>
            </a:extLst>
          </p:cNvPr>
          <p:cNvSpPr>
            <a:spLocks noChangeArrowheads="1"/>
          </p:cNvSpPr>
          <p:nvPr/>
        </p:nvSpPr>
        <p:spPr bwMode="auto">
          <a:xfrm>
            <a:off x="3305175" y="4084638"/>
            <a:ext cx="45720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7" name="Rectangle 295">
            <a:extLst>
              <a:ext uri="{FF2B5EF4-FFF2-40B4-BE49-F238E27FC236}">
                <a16:creationId xmlns:a16="http://schemas.microsoft.com/office/drawing/2014/main" id="{2E0A2D95-4CD6-4481-8A93-8E7F014DDFB5}"/>
              </a:ext>
            </a:extLst>
          </p:cNvPr>
          <p:cNvSpPr>
            <a:spLocks noChangeArrowheads="1"/>
          </p:cNvSpPr>
          <p:nvPr/>
        </p:nvSpPr>
        <p:spPr bwMode="auto">
          <a:xfrm>
            <a:off x="3305175" y="4084638"/>
            <a:ext cx="45720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8" name="Rectangle 296">
            <a:extLst>
              <a:ext uri="{FF2B5EF4-FFF2-40B4-BE49-F238E27FC236}">
                <a16:creationId xmlns:a16="http://schemas.microsoft.com/office/drawing/2014/main" id="{D2F20B96-0547-4BFE-ACB9-A09D85BE49C8}"/>
              </a:ext>
            </a:extLst>
          </p:cNvPr>
          <p:cNvSpPr>
            <a:spLocks noChangeArrowheads="1"/>
          </p:cNvSpPr>
          <p:nvPr/>
        </p:nvSpPr>
        <p:spPr bwMode="auto">
          <a:xfrm>
            <a:off x="3290888" y="4068763"/>
            <a:ext cx="236537"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9" name="Rectangle 297">
            <a:extLst>
              <a:ext uri="{FF2B5EF4-FFF2-40B4-BE49-F238E27FC236}">
                <a16:creationId xmlns:a16="http://schemas.microsoft.com/office/drawing/2014/main" id="{2FB0F3EB-B10A-488F-9406-687590A8F59A}"/>
              </a:ext>
            </a:extLst>
          </p:cNvPr>
          <p:cNvSpPr>
            <a:spLocks noChangeArrowheads="1"/>
          </p:cNvSpPr>
          <p:nvPr/>
        </p:nvSpPr>
        <p:spPr bwMode="auto">
          <a:xfrm>
            <a:off x="3527425" y="4068763"/>
            <a:ext cx="4762" cy="457200"/>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0" name="Rectangle 298">
            <a:extLst>
              <a:ext uri="{FF2B5EF4-FFF2-40B4-BE49-F238E27FC236}">
                <a16:creationId xmlns:a16="http://schemas.microsoft.com/office/drawing/2014/main" id="{116F3A84-70A6-4AA1-BB7D-A122A6771E4F}"/>
              </a:ext>
            </a:extLst>
          </p:cNvPr>
          <p:cNvSpPr>
            <a:spLocks noChangeArrowheads="1"/>
          </p:cNvSpPr>
          <p:nvPr/>
        </p:nvSpPr>
        <p:spPr bwMode="auto">
          <a:xfrm>
            <a:off x="3532188" y="4068763"/>
            <a:ext cx="4762"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1" name="Rectangle 299">
            <a:extLst>
              <a:ext uri="{FF2B5EF4-FFF2-40B4-BE49-F238E27FC236}">
                <a16:creationId xmlns:a16="http://schemas.microsoft.com/office/drawing/2014/main" id="{85CF6968-068B-4934-9690-31B5B0D639AB}"/>
              </a:ext>
            </a:extLst>
          </p:cNvPr>
          <p:cNvSpPr>
            <a:spLocks noChangeArrowheads="1"/>
          </p:cNvSpPr>
          <p:nvPr/>
        </p:nvSpPr>
        <p:spPr bwMode="auto">
          <a:xfrm>
            <a:off x="3536950" y="4068763"/>
            <a:ext cx="4762" cy="457200"/>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2" name="Rectangle 300">
            <a:extLst>
              <a:ext uri="{FF2B5EF4-FFF2-40B4-BE49-F238E27FC236}">
                <a16:creationId xmlns:a16="http://schemas.microsoft.com/office/drawing/2014/main" id="{CC1A7E76-B6E2-4E23-848A-D65347A91C76}"/>
              </a:ext>
            </a:extLst>
          </p:cNvPr>
          <p:cNvSpPr>
            <a:spLocks noChangeArrowheads="1"/>
          </p:cNvSpPr>
          <p:nvPr/>
        </p:nvSpPr>
        <p:spPr bwMode="auto">
          <a:xfrm>
            <a:off x="3541713" y="4068763"/>
            <a:ext cx="4762"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3" name="Rectangle 301">
            <a:extLst>
              <a:ext uri="{FF2B5EF4-FFF2-40B4-BE49-F238E27FC236}">
                <a16:creationId xmlns:a16="http://schemas.microsoft.com/office/drawing/2014/main" id="{1665DCD9-7B12-4A58-A4F6-40BA02138917}"/>
              </a:ext>
            </a:extLst>
          </p:cNvPr>
          <p:cNvSpPr>
            <a:spLocks noChangeArrowheads="1"/>
          </p:cNvSpPr>
          <p:nvPr/>
        </p:nvSpPr>
        <p:spPr bwMode="auto">
          <a:xfrm>
            <a:off x="3546475" y="4068763"/>
            <a:ext cx="6350" cy="457200"/>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4" name="Rectangle 302">
            <a:extLst>
              <a:ext uri="{FF2B5EF4-FFF2-40B4-BE49-F238E27FC236}">
                <a16:creationId xmlns:a16="http://schemas.microsoft.com/office/drawing/2014/main" id="{06D1EA2A-D1DB-4A72-9A1A-0B8C0B46381C}"/>
              </a:ext>
            </a:extLst>
          </p:cNvPr>
          <p:cNvSpPr>
            <a:spLocks noChangeArrowheads="1"/>
          </p:cNvSpPr>
          <p:nvPr/>
        </p:nvSpPr>
        <p:spPr bwMode="auto">
          <a:xfrm>
            <a:off x="3552825" y="4068763"/>
            <a:ext cx="9525" cy="457200"/>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5" name="Rectangle 303">
            <a:extLst>
              <a:ext uri="{FF2B5EF4-FFF2-40B4-BE49-F238E27FC236}">
                <a16:creationId xmlns:a16="http://schemas.microsoft.com/office/drawing/2014/main" id="{B9E82629-1255-41DB-928E-C56EEF14CB2B}"/>
              </a:ext>
            </a:extLst>
          </p:cNvPr>
          <p:cNvSpPr>
            <a:spLocks noChangeArrowheads="1"/>
          </p:cNvSpPr>
          <p:nvPr/>
        </p:nvSpPr>
        <p:spPr bwMode="auto">
          <a:xfrm>
            <a:off x="3562350" y="4068763"/>
            <a:ext cx="4762"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6" name="Rectangle 304">
            <a:extLst>
              <a:ext uri="{FF2B5EF4-FFF2-40B4-BE49-F238E27FC236}">
                <a16:creationId xmlns:a16="http://schemas.microsoft.com/office/drawing/2014/main" id="{8051B36C-943C-4DD2-BC76-EA5BDDA81862}"/>
              </a:ext>
            </a:extLst>
          </p:cNvPr>
          <p:cNvSpPr>
            <a:spLocks noChangeArrowheads="1"/>
          </p:cNvSpPr>
          <p:nvPr/>
        </p:nvSpPr>
        <p:spPr bwMode="auto">
          <a:xfrm>
            <a:off x="3567113" y="4068763"/>
            <a:ext cx="6350" cy="457200"/>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7" name="Rectangle 305">
            <a:extLst>
              <a:ext uri="{FF2B5EF4-FFF2-40B4-BE49-F238E27FC236}">
                <a16:creationId xmlns:a16="http://schemas.microsoft.com/office/drawing/2014/main" id="{FACEB468-2664-4F4F-89C9-1A187C505C7D}"/>
              </a:ext>
            </a:extLst>
          </p:cNvPr>
          <p:cNvSpPr>
            <a:spLocks noChangeArrowheads="1"/>
          </p:cNvSpPr>
          <p:nvPr/>
        </p:nvSpPr>
        <p:spPr bwMode="auto">
          <a:xfrm>
            <a:off x="3573463" y="4068763"/>
            <a:ext cx="9525"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8" name="Rectangle 306">
            <a:extLst>
              <a:ext uri="{FF2B5EF4-FFF2-40B4-BE49-F238E27FC236}">
                <a16:creationId xmlns:a16="http://schemas.microsoft.com/office/drawing/2014/main" id="{E7AFD1EE-DE6B-4F6D-A70A-9F413D6FDFB7}"/>
              </a:ext>
            </a:extLst>
          </p:cNvPr>
          <p:cNvSpPr>
            <a:spLocks noChangeArrowheads="1"/>
          </p:cNvSpPr>
          <p:nvPr/>
        </p:nvSpPr>
        <p:spPr bwMode="auto">
          <a:xfrm>
            <a:off x="3582988" y="4068763"/>
            <a:ext cx="4762" cy="457200"/>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9" name="Rectangle 307">
            <a:extLst>
              <a:ext uri="{FF2B5EF4-FFF2-40B4-BE49-F238E27FC236}">
                <a16:creationId xmlns:a16="http://schemas.microsoft.com/office/drawing/2014/main" id="{BDCE0DB1-CF48-4DF9-9F3B-A9B4FACDE66A}"/>
              </a:ext>
            </a:extLst>
          </p:cNvPr>
          <p:cNvSpPr>
            <a:spLocks noChangeArrowheads="1"/>
          </p:cNvSpPr>
          <p:nvPr/>
        </p:nvSpPr>
        <p:spPr bwMode="auto">
          <a:xfrm>
            <a:off x="3587750" y="4068763"/>
            <a:ext cx="6350"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0" name="Rectangle 308">
            <a:extLst>
              <a:ext uri="{FF2B5EF4-FFF2-40B4-BE49-F238E27FC236}">
                <a16:creationId xmlns:a16="http://schemas.microsoft.com/office/drawing/2014/main" id="{BAC42D2E-E65D-40CE-ABBD-2660795951C2}"/>
              </a:ext>
            </a:extLst>
          </p:cNvPr>
          <p:cNvSpPr>
            <a:spLocks noChangeArrowheads="1"/>
          </p:cNvSpPr>
          <p:nvPr/>
        </p:nvSpPr>
        <p:spPr bwMode="auto">
          <a:xfrm>
            <a:off x="3594100" y="4068763"/>
            <a:ext cx="4762" cy="457200"/>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1" name="Rectangle 309">
            <a:extLst>
              <a:ext uri="{FF2B5EF4-FFF2-40B4-BE49-F238E27FC236}">
                <a16:creationId xmlns:a16="http://schemas.microsoft.com/office/drawing/2014/main" id="{A1ACFA6E-F09A-46F4-BC09-705C38D89A06}"/>
              </a:ext>
            </a:extLst>
          </p:cNvPr>
          <p:cNvSpPr>
            <a:spLocks noChangeArrowheads="1"/>
          </p:cNvSpPr>
          <p:nvPr/>
        </p:nvSpPr>
        <p:spPr bwMode="auto">
          <a:xfrm>
            <a:off x="3598863" y="4068763"/>
            <a:ext cx="4762"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2" name="Rectangle 310">
            <a:extLst>
              <a:ext uri="{FF2B5EF4-FFF2-40B4-BE49-F238E27FC236}">
                <a16:creationId xmlns:a16="http://schemas.microsoft.com/office/drawing/2014/main" id="{C898E25F-0647-4B23-BA51-62D2979B3E0D}"/>
              </a:ext>
            </a:extLst>
          </p:cNvPr>
          <p:cNvSpPr>
            <a:spLocks noChangeArrowheads="1"/>
          </p:cNvSpPr>
          <p:nvPr/>
        </p:nvSpPr>
        <p:spPr bwMode="auto">
          <a:xfrm>
            <a:off x="3603625" y="4068763"/>
            <a:ext cx="4762" cy="457200"/>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3" name="Rectangle 311">
            <a:extLst>
              <a:ext uri="{FF2B5EF4-FFF2-40B4-BE49-F238E27FC236}">
                <a16:creationId xmlns:a16="http://schemas.microsoft.com/office/drawing/2014/main" id="{B76B254E-24D5-44EE-941E-94DCCFC5EA67}"/>
              </a:ext>
            </a:extLst>
          </p:cNvPr>
          <p:cNvSpPr>
            <a:spLocks noChangeArrowheads="1"/>
          </p:cNvSpPr>
          <p:nvPr/>
        </p:nvSpPr>
        <p:spPr bwMode="auto">
          <a:xfrm>
            <a:off x="3608388" y="4068763"/>
            <a:ext cx="635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4" name="Rectangle 312">
            <a:extLst>
              <a:ext uri="{FF2B5EF4-FFF2-40B4-BE49-F238E27FC236}">
                <a16:creationId xmlns:a16="http://schemas.microsoft.com/office/drawing/2014/main" id="{9441DB24-83ED-46A3-A69B-E644DA71281C}"/>
              </a:ext>
            </a:extLst>
          </p:cNvPr>
          <p:cNvSpPr>
            <a:spLocks noChangeArrowheads="1"/>
          </p:cNvSpPr>
          <p:nvPr/>
        </p:nvSpPr>
        <p:spPr bwMode="auto">
          <a:xfrm>
            <a:off x="3614738" y="4068763"/>
            <a:ext cx="4762" cy="457200"/>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5" name="Rectangle 313">
            <a:extLst>
              <a:ext uri="{FF2B5EF4-FFF2-40B4-BE49-F238E27FC236}">
                <a16:creationId xmlns:a16="http://schemas.microsoft.com/office/drawing/2014/main" id="{19595A32-D3F8-424A-8F61-6211CA81EA75}"/>
              </a:ext>
            </a:extLst>
          </p:cNvPr>
          <p:cNvSpPr>
            <a:spLocks noChangeArrowheads="1"/>
          </p:cNvSpPr>
          <p:nvPr/>
        </p:nvSpPr>
        <p:spPr bwMode="auto">
          <a:xfrm>
            <a:off x="3619500" y="4068763"/>
            <a:ext cx="4762"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6" name="Rectangle 314">
            <a:extLst>
              <a:ext uri="{FF2B5EF4-FFF2-40B4-BE49-F238E27FC236}">
                <a16:creationId xmlns:a16="http://schemas.microsoft.com/office/drawing/2014/main" id="{DF33D711-55EB-4E61-9A20-EB45394B69A5}"/>
              </a:ext>
            </a:extLst>
          </p:cNvPr>
          <p:cNvSpPr>
            <a:spLocks noChangeArrowheads="1"/>
          </p:cNvSpPr>
          <p:nvPr/>
        </p:nvSpPr>
        <p:spPr bwMode="auto">
          <a:xfrm>
            <a:off x="3624263" y="4068763"/>
            <a:ext cx="4762" cy="457200"/>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7" name="Rectangle 315">
            <a:extLst>
              <a:ext uri="{FF2B5EF4-FFF2-40B4-BE49-F238E27FC236}">
                <a16:creationId xmlns:a16="http://schemas.microsoft.com/office/drawing/2014/main" id="{4F3E35A7-6CB2-41A9-BEBB-A44238AC453F}"/>
              </a:ext>
            </a:extLst>
          </p:cNvPr>
          <p:cNvSpPr>
            <a:spLocks noChangeArrowheads="1"/>
          </p:cNvSpPr>
          <p:nvPr/>
        </p:nvSpPr>
        <p:spPr bwMode="auto">
          <a:xfrm>
            <a:off x="3629025" y="4068763"/>
            <a:ext cx="4762" cy="457200"/>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8" name="Rectangle 316">
            <a:extLst>
              <a:ext uri="{FF2B5EF4-FFF2-40B4-BE49-F238E27FC236}">
                <a16:creationId xmlns:a16="http://schemas.microsoft.com/office/drawing/2014/main" id="{BBB73517-CE91-41B8-82DB-3B730181EC6D}"/>
              </a:ext>
            </a:extLst>
          </p:cNvPr>
          <p:cNvSpPr>
            <a:spLocks noChangeArrowheads="1"/>
          </p:cNvSpPr>
          <p:nvPr/>
        </p:nvSpPr>
        <p:spPr bwMode="auto">
          <a:xfrm>
            <a:off x="3633788" y="4068763"/>
            <a:ext cx="6350"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9" name="Rectangle 317">
            <a:extLst>
              <a:ext uri="{FF2B5EF4-FFF2-40B4-BE49-F238E27FC236}">
                <a16:creationId xmlns:a16="http://schemas.microsoft.com/office/drawing/2014/main" id="{9750A7B4-61E5-40A3-BE60-D2A4DCE61420}"/>
              </a:ext>
            </a:extLst>
          </p:cNvPr>
          <p:cNvSpPr>
            <a:spLocks noChangeArrowheads="1"/>
          </p:cNvSpPr>
          <p:nvPr/>
        </p:nvSpPr>
        <p:spPr bwMode="auto">
          <a:xfrm>
            <a:off x="3640138" y="4068763"/>
            <a:ext cx="4762" cy="457200"/>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0" name="Rectangle 318">
            <a:extLst>
              <a:ext uri="{FF2B5EF4-FFF2-40B4-BE49-F238E27FC236}">
                <a16:creationId xmlns:a16="http://schemas.microsoft.com/office/drawing/2014/main" id="{BFC1C248-F8C3-4086-AA24-53317DF9AED6}"/>
              </a:ext>
            </a:extLst>
          </p:cNvPr>
          <p:cNvSpPr>
            <a:spLocks noChangeArrowheads="1"/>
          </p:cNvSpPr>
          <p:nvPr/>
        </p:nvSpPr>
        <p:spPr bwMode="auto">
          <a:xfrm>
            <a:off x="3644900" y="4068763"/>
            <a:ext cx="4762" cy="457200"/>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1" name="Rectangle 319">
            <a:extLst>
              <a:ext uri="{FF2B5EF4-FFF2-40B4-BE49-F238E27FC236}">
                <a16:creationId xmlns:a16="http://schemas.microsoft.com/office/drawing/2014/main" id="{F0E8A9DF-9AC2-4950-9009-B327E4EB9B12}"/>
              </a:ext>
            </a:extLst>
          </p:cNvPr>
          <p:cNvSpPr>
            <a:spLocks noChangeArrowheads="1"/>
          </p:cNvSpPr>
          <p:nvPr/>
        </p:nvSpPr>
        <p:spPr bwMode="auto">
          <a:xfrm>
            <a:off x="3649663" y="4068763"/>
            <a:ext cx="4762" cy="457200"/>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2" name="Rectangle 320">
            <a:extLst>
              <a:ext uri="{FF2B5EF4-FFF2-40B4-BE49-F238E27FC236}">
                <a16:creationId xmlns:a16="http://schemas.microsoft.com/office/drawing/2014/main" id="{C505C092-0B81-48F4-A0E3-0A2DC94A7BB3}"/>
              </a:ext>
            </a:extLst>
          </p:cNvPr>
          <p:cNvSpPr>
            <a:spLocks noChangeArrowheads="1"/>
          </p:cNvSpPr>
          <p:nvPr/>
        </p:nvSpPr>
        <p:spPr bwMode="auto">
          <a:xfrm>
            <a:off x="3654425" y="4068763"/>
            <a:ext cx="6350" cy="457200"/>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3" name="Rectangle 321">
            <a:extLst>
              <a:ext uri="{FF2B5EF4-FFF2-40B4-BE49-F238E27FC236}">
                <a16:creationId xmlns:a16="http://schemas.microsoft.com/office/drawing/2014/main" id="{52123E99-D612-4E46-B370-5D869DF97FD2}"/>
              </a:ext>
            </a:extLst>
          </p:cNvPr>
          <p:cNvSpPr>
            <a:spLocks noChangeArrowheads="1"/>
          </p:cNvSpPr>
          <p:nvPr/>
        </p:nvSpPr>
        <p:spPr bwMode="auto">
          <a:xfrm>
            <a:off x="3660775" y="4068763"/>
            <a:ext cx="4762"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4" name="Rectangle 322">
            <a:extLst>
              <a:ext uri="{FF2B5EF4-FFF2-40B4-BE49-F238E27FC236}">
                <a16:creationId xmlns:a16="http://schemas.microsoft.com/office/drawing/2014/main" id="{CC1AA125-C8F1-449F-A7E9-7AB65EE28876}"/>
              </a:ext>
            </a:extLst>
          </p:cNvPr>
          <p:cNvSpPr>
            <a:spLocks noChangeArrowheads="1"/>
          </p:cNvSpPr>
          <p:nvPr/>
        </p:nvSpPr>
        <p:spPr bwMode="auto">
          <a:xfrm>
            <a:off x="3665538" y="4068763"/>
            <a:ext cx="4762"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5" name="Rectangle 323">
            <a:extLst>
              <a:ext uri="{FF2B5EF4-FFF2-40B4-BE49-F238E27FC236}">
                <a16:creationId xmlns:a16="http://schemas.microsoft.com/office/drawing/2014/main" id="{79A9FDE7-7A46-4C7E-ADE0-BF7176471FF7}"/>
              </a:ext>
            </a:extLst>
          </p:cNvPr>
          <p:cNvSpPr>
            <a:spLocks noChangeArrowheads="1"/>
          </p:cNvSpPr>
          <p:nvPr/>
        </p:nvSpPr>
        <p:spPr bwMode="auto">
          <a:xfrm>
            <a:off x="3670300" y="4068763"/>
            <a:ext cx="11112"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6" name="Rectangle 324">
            <a:extLst>
              <a:ext uri="{FF2B5EF4-FFF2-40B4-BE49-F238E27FC236}">
                <a16:creationId xmlns:a16="http://schemas.microsoft.com/office/drawing/2014/main" id="{F00ABB8C-B0F0-4322-A515-385CD45F3D9B}"/>
              </a:ext>
            </a:extLst>
          </p:cNvPr>
          <p:cNvSpPr>
            <a:spLocks noChangeArrowheads="1"/>
          </p:cNvSpPr>
          <p:nvPr/>
        </p:nvSpPr>
        <p:spPr bwMode="auto">
          <a:xfrm>
            <a:off x="3681413" y="4068763"/>
            <a:ext cx="4762"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7" name="Rectangle 325">
            <a:extLst>
              <a:ext uri="{FF2B5EF4-FFF2-40B4-BE49-F238E27FC236}">
                <a16:creationId xmlns:a16="http://schemas.microsoft.com/office/drawing/2014/main" id="{3436BCD8-3D4E-4101-AD7B-BF6627FCE9B3}"/>
              </a:ext>
            </a:extLst>
          </p:cNvPr>
          <p:cNvSpPr>
            <a:spLocks noChangeArrowheads="1"/>
          </p:cNvSpPr>
          <p:nvPr/>
        </p:nvSpPr>
        <p:spPr bwMode="auto">
          <a:xfrm>
            <a:off x="3686175" y="4068763"/>
            <a:ext cx="4762" cy="457200"/>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8" name="Rectangle 326">
            <a:extLst>
              <a:ext uri="{FF2B5EF4-FFF2-40B4-BE49-F238E27FC236}">
                <a16:creationId xmlns:a16="http://schemas.microsoft.com/office/drawing/2014/main" id="{CED269C5-50D6-4135-944E-D7C5C71CD236}"/>
              </a:ext>
            </a:extLst>
          </p:cNvPr>
          <p:cNvSpPr>
            <a:spLocks noChangeArrowheads="1"/>
          </p:cNvSpPr>
          <p:nvPr/>
        </p:nvSpPr>
        <p:spPr bwMode="auto">
          <a:xfrm>
            <a:off x="3690938" y="4068763"/>
            <a:ext cx="4762"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9" name="Rectangle 327">
            <a:extLst>
              <a:ext uri="{FF2B5EF4-FFF2-40B4-BE49-F238E27FC236}">
                <a16:creationId xmlns:a16="http://schemas.microsoft.com/office/drawing/2014/main" id="{013904F2-82DB-4993-A365-19B8212D786F}"/>
              </a:ext>
            </a:extLst>
          </p:cNvPr>
          <p:cNvSpPr>
            <a:spLocks noChangeArrowheads="1"/>
          </p:cNvSpPr>
          <p:nvPr/>
        </p:nvSpPr>
        <p:spPr bwMode="auto">
          <a:xfrm>
            <a:off x="3695700" y="4068763"/>
            <a:ext cx="6350"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0" name="Rectangle 328">
            <a:extLst>
              <a:ext uri="{FF2B5EF4-FFF2-40B4-BE49-F238E27FC236}">
                <a16:creationId xmlns:a16="http://schemas.microsoft.com/office/drawing/2014/main" id="{B438E0FB-DEA9-46F0-9722-D55ECF0D7E46}"/>
              </a:ext>
            </a:extLst>
          </p:cNvPr>
          <p:cNvSpPr>
            <a:spLocks noChangeArrowheads="1"/>
          </p:cNvSpPr>
          <p:nvPr/>
        </p:nvSpPr>
        <p:spPr bwMode="auto">
          <a:xfrm>
            <a:off x="3702050" y="4068763"/>
            <a:ext cx="9525"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1" name="Rectangle 329">
            <a:extLst>
              <a:ext uri="{FF2B5EF4-FFF2-40B4-BE49-F238E27FC236}">
                <a16:creationId xmlns:a16="http://schemas.microsoft.com/office/drawing/2014/main" id="{76E196A5-D2B2-4AFF-815B-7BB080195689}"/>
              </a:ext>
            </a:extLst>
          </p:cNvPr>
          <p:cNvSpPr>
            <a:spLocks noChangeArrowheads="1"/>
          </p:cNvSpPr>
          <p:nvPr/>
        </p:nvSpPr>
        <p:spPr bwMode="auto">
          <a:xfrm>
            <a:off x="3711575" y="4068763"/>
            <a:ext cx="4762"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2" name="Rectangle 330">
            <a:extLst>
              <a:ext uri="{FF2B5EF4-FFF2-40B4-BE49-F238E27FC236}">
                <a16:creationId xmlns:a16="http://schemas.microsoft.com/office/drawing/2014/main" id="{663994D5-8979-4EB1-8CC6-40B6B566B58C}"/>
              </a:ext>
            </a:extLst>
          </p:cNvPr>
          <p:cNvSpPr>
            <a:spLocks noChangeArrowheads="1"/>
          </p:cNvSpPr>
          <p:nvPr/>
        </p:nvSpPr>
        <p:spPr bwMode="auto">
          <a:xfrm>
            <a:off x="3716338" y="4068763"/>
            <a:ext cx="11112"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3" name="Rectangle 331">
            <a:extLst>
              <a:ext uri="{FF2B5EF4-FFF2-40B4-BE49-F238E27FC236}">
                <a16:creationId xmlns:a16="http://schemas.microsoft.com/office/drawing/2014/main" id="{3313398C-83EC-4ECA-A48A-2317A9786E74}"/>
              </a:ext>
            </a:extLst>
          </p:cNvPr>
          <p:cNvSpPr>
            <a:spLocks noChangeArrowheads="1"/>
          </p:cNvSpPr>
          <p:nvPr/>
        </p:nvSpPr>
        <p:spPr bwMode="auto">
          <a:xfrm>
            <a:off x="3727450" y="4068763"/>
            <a:ext cx="4762" cy="457200"/>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4" name="Rectangle 332">
            <a:extLst>
              <a:ext uri="{FF2B5EF4-FFF2-40B4-BE49-F238E27FC236}">
                <a16:creationId xmlns:a16="http://schemas.microsoft.com/office/drawing/2014/main" id="{D47B4A09-A986-41D4-B12B-33090B6991D1}"/>
              </a:ext>
            </a:extLst>
          </p:cNvPr>
          <p:cNvSpPr>
            <a:spLocks noChangeArrowheads="1"/>
          </p:cNvSpPr>
          <p:nvPr/>
        </p:nvSpPr>
        <p:spPr bwMode="auto">
          <a:xfrm>
            <a:off x="3732213" y="4068763"/>
            <a:ext cx="4762"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5" name="Rectangle 333">
            <a:extLst>
              <a:ext uri="{FF2B5EF4-FFF2-40B4-BE49-F238E27FC236}">
                <a16:creationId xmlns:a16="http://schemas.microsoft.com/office/drawing/2014/main" id="{F39677C6-0E34-4DF8-A384-BFB240C591E2}"/>
              </a:ext>
            </a:extLst>
          </p:cNvPr>
          <p:cNvSpPr>
            <a:spLocks noChangeArrowheads="1"/>
          </p:cNvSpPr>
          <p:nvPr/>
        </p:nvSpPr>
        <p:spPr bwMode="auto">
          <a:xfrm>
            <a:off x="3736975" y="4068763"/>
            <a:ext cx="4762"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6" name="Rectangle 334">
            <a:extLst>
              <a:ext uri="{FF2B5EF4-FFF2-40B4-BE49-F238E27FC236}">
                <a16:creationId xmlns:a16="http://schemas.microsoft.com/office/drawing/2014/main" id="{263A2052-9E48-4A5D-81B0-26B0C51E8E56}"/>
              </a:ext>
            </a:extLst>
          </p:cNvPr>
          <p:cNvSpPr>
            <a:spLocks noChangeArrowheads="1"/>
          </p:cNvSpPr>
          <p:nvPr/>
        </p:nvSpPr>
        <p:spPr bwMode="auto">
          <a:xfrm>
            <a:off x="3741738" y="4068763"/>
            <a:ext cx="6350" cy="457200"/>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7" name="Rectangle 335">
            <a:extLst>
              <a:ext uri="{FF2B5EF4-FFF2-40B4-BE49-F238E27FC236}">
                <a16:creationId xmlns:a16="http://schemas.microsoft.com/office/drawing/2014/main" id="{93AD1661-AEE6-454E-896C-1F766AF5D02A}"/>
              </a:ext>
            </a:extLst>
          </p:cNvPr>
          <p:cNvSpPr>
            <a:spLocks noChangeArrowheads="1"/>
          </p:cNvSpPr>
          <p:nvPr/>
        </p:nvSpPr>
        <p:spPr bwMode="auto">
          <a:xfrm>
            <a:off x="3290888" y="4068763"/>
            <a:ext cx="457200"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8" name="Rectangle 337">
            <a:extLst>
              <a:ext uri="{FF2B5EF4-FFF2-40B4-BE49-F238E27FC236}">
                <a16:creationId xmlns:a16="http://schemas.microsoft.com/office/drawing/2014/main" id="{1D92B467-6594-47A8-AB78-967F23D2AEF0}"/>
              </a:ext>
            </a:extLst>
          </p:cNvPr>
          <p:cNvSpPr>
            <a:spLocks noChangeArrowheads="1"/>
          </p:cNvSpPr>
          <p:nvPr/>
        </p:nvSpPr>
        <p:spPr bwMode="auto">
          <a:xfrm>
            <a:off x="3318684" y="4121379"/>
            <a:ext cx="40876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129" name="Line 338">
            <a:extLst>
              <a:ext uri="{FF2B5EF4-FFF2-40B4-BE49-F238E27FC236}">
                <a16:creationId xmlns:a16="http://schemas.microsoft.com/office/drawing/2014/main" id="{B960E604-61E8-4B80-B814-7C9C3BDDF5A1}"/>
              </a:ext>
            </a:extLst>
          </p:cNvPr>
          <p:cNvSpPr>
            <a:spLocks noChangeShapeType="1"/>
          </p:cNvSpPr>
          <p:nvPr/>
        </p:nvSpPr>
        <p:spPr bwMode="auto">
          <a:xfrm>
            <a:off x="3290888" y="4259263"/>
            <a:ext cx="457200"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0" name="Rectangle 339">
            <a:extLst>
              <a:ext uri="{FF2B5EF4-FFF2-40B4-BE49-F238E27FC236}">
                <a16:creationId xmlns:a16="http://schemas.microsoft.com/office/drawing/2014/main" id="{F7D1BD93-68CC-4ECF-938E-9A1619DBAD48}"/>
              </a:ext>
            </a:extLst>
          </p:cNvPr>
          <p:cNvSpPr>
            <a:spLocks noChangeArrowheads="1"/>
          </p:cNvSpPr>
          <p:nvPr/>
        </p:nvSpPr>
        <p:spPr bwMode="auto">
          <a:xfrm>
            <a:off x="3316288" y="4279901"/>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31" name="Rectangle 340">
            <a:extLst>
              <a:ext uri="{FF2B5EF4-FFF2-40B4-BE49-F238E27FC236}">
                <a16:creationId xmlns:a16="http://schemas.microsoft.com/office/drawing/2014/main" id="{6C6C581D-5BD2-46D4-A291-A6B397850C9F}"/>
              </a:ext>
            </a:extLst>
          </p:cNvPr>
          <p:cNvSpPr>
            <a:spLocks noChangeArrowheads="1"/>
          </p:cNvSpPr>
          <p:nvPr/>
        </p:nvSpPr>
        <p:spPr bwMode="auto">
          <a:xfrm>
            <a:off x="3403600" y="4279901"/>
            <a:ext cx="307975"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32" name="Line 341">
            <a:extLst>
              <a:ext uri="{FF2B5EF4-FFF2-40B4-BE49-F238E27FC236}">
                <a16:creationId xmlns:a16="http://schemas.microsoft.com/office/drawing/2014/main" id="{113201FF-D86D-42B6-8148-32219F098D4C}"/>
              </a:ext>
            </a:extLst>
          </p:cNvPr>
          <p:cNvSpPr>
            <a:spLocks noChangeShapeType="1"/>
          </p:cNvSpPr>
          <p:nvPr/>
        </p:nvSpPr>
        <p:spPr bwMode="auto">
          <a:xfrm>
            <a:off x="3403600" y="4340226"/>
            <a:ext cx="328612"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3" name="Rectangle 342">
            <a:extLst>
              <a:ext uri="{FF2B5EF4-FFF2-40B4-BE49-F238E27FC236}">
                <a16:creationId xmlns:a16="http://schemas.microsoft.com/office/drawing/2014/main" id="{34B4FAF7-C88D-4CE8-BD91-F741AD902188}"/>
              </a:ext>
            </a:extLst>
          </p:cNvPr>
          <p:cNvSpPr>
            <a:spLocks noChangeArrowheads="1"/>
          </p:cNvSpPr>
          <p:nvPr/>
        </p:nvSpPr>
        <p:spPr bwMode="auto">
          <a:xfrm>
            <a:off x="3316288" y="4346576"/>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34" name="Rectangle 343">
            <a:extLst>
              <a:ext uri="{FF2B5EF4-FFF2-40B4-BE49-F238E27FC236}">
                <a16:creationId xmlns:a16="http://schemas.microsoft.com/office/drawing/2014/main" id="{0165B52C-69AC-47BA-8A1B-E8A748A0A114}"/>
              </a:ext>
            </a:extLst>
          </p:cNvPr>
          <p:cNvSpPr>
            <a:spLocks noChangeArrowheads="1"/>
          </p:cNvSpPr>
          <p:nvPr/>
        </p:nvSpPr>
        <p:spPr bwMode="auto">
          <a:xfrm>
            <a:off x="3403600" y="4346576"/>
            <a:ext cx="287337"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35" name="Line 344">
            <a:extLst>
              <a:ext uri="{FF2B5EF4-FFF2-40B4-BE49-F238E27FC236}">
                <a16:creationId xmlns:a16="http://schemas.microsoft.com/office/drawing/2014/main" id="{B9A48C9A-C19C-4995-BDF7-57AB669D9497}"/>
              </a:ext>
            </a:extLst>
          </p:cNvPr>
          <p:cNvSpPr>
            <a:spLocks noChangeShapeType="1"/>
          </p:cNvSpPr>
          <p:nvPr/>
        </p:nvSpPr>
        <p:spPr bwMode="auto">
          <a:xfrm>
            <a:off x="3403600" y="4408488"/>
            <a:ext cx="31273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6" name="Line 345">
            <a:extLst>
              <a:ext uri="{FF2B5EF4-FFF2-40B4-BE49-F238E27FC236}">
                <a16:creationId xmlns:a16="http://schemas.microsoft.com/office/drawing/2014/main" id="{6C5E3464-5245-489F-84B3-00DBD5610535}"/>
              </a:ext>
            </a:extLst>
          </p:cNvPr>
          <p:cNvSpPr>
            <a:spLocks noChangeShapeType="1"/>
          </p:cNvSpPr>
          <p:nvPr/>
        </p:nvSpPr>
        <p:spPr bwMode="auto">
          <a:xfrm flipV="1">
            <a:off x="3527425" y="3252788"/>
            <a:ext cx="0" cy="1381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7" name="Line 346">
            <a:extLst>
              <a:ext uri="{FF2B5EF4-FFF2-40B4-BE49-F238E27FC236}">
                <a16:creationId xmlns:a16="http://schemas.microsoft.com/office/drawing/2014/main" id="{E48584A6-B9FD-4465-ADEB-FE45057C5A53}"/>
              </a:ext>
            </a:extLst>
          </p:cNvPr>
          <p:cNvSpPr>
            <a:spLocks noChangeShapeType="1"/>
          </p:cNvSpPr>
          <p:nvPr/>
        </p:nvSpPr>
        <p:spPr bwMode="auto">
          <a:xfrm flipH="1">
            <a:off x="2324100" y="3252788"/>
            <a:ext cx="1203325" cy="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8" name="Line 347">
            <a:extLst>
              <a:ext uri="{FF2B5EF4-FFF2-40B4-BE49-F238E27FC236}">
                <a16:creationId xmlns:a16="http://schemas.microsoft.com/office/drawing/2014/main" id="{9F27F277-0A85-4B71-B3E5-3A7A06F4F15E}"/>
              </a:ext>
            </a:extLst>
          </p:cNvPr>
          <p:cNvSpPr>
            <a:spLocks noChangeShapeType="1"/>
          </p:cNvSpPr>
          <p:nvPr/>
        </p:nvSpPr>
        <p:spPr bwMode="auto">
          <a:xfrm flipV="1">
            <a:off x="3521075" y="3852863"/>
            <a:ext cx="0" cy="21590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9" name="Freeform 348">
            <a:extLst>
              <a:ext uri="{FF2B5EF4-FFF2-40B4-BE49-F238E27FC236}">
                <a16:creationId xmlns:a16="http://schemas.microsoft.com/office/drawing/2014/main" id="{CAA6A07F-1AE6-4EBB-8FE0-C2E1EFC06B48}"/>
              </a:ext>
            </a:extLst>
          </p:cNvPr>
          <p:cNvSpPr>
            <a:spLocks/>
          </p:cNvSpPr>
          <p:nvPr/>
        </p:nvSpPr>
        <p:spPr bwMode="auto">
          <a:xfrm>
            <a:off x="3495675" y="3852863"/>
            <a:ext cx="50800" cy="103188"/>
          </a:xfrm>
          <a:custGeom>
            <a:avLst/>
            <a:gdLst>
              <a:gd name="T0" fmla="*/ 32 w 32"/>
              <a:gd name="T1" fmla="*/ 32 h 65"/>
              <a:gd name="T2" fmla="*/ 16 w 32"/>
              <a:gd name="T3" fmla="*/ 0 h 65"/>
              <a:gd name="T4" fmla="*/ 0 w 32"/>
              <a:gd name="T5" fmla="*/ 32 h 65"/>
              <a:gd name="T6" fmla="*/ 16 w 32"/>
              <a:gd name="T7" fmla="*/ 65 h 65"/>
              <a:gd name="T8" fmla="*/ 32 w 32"/>
              <a:gd name="T9" fmla="*/ 32 h 65"/>
            </a:gdLst>
            <a:ahLst/>
            <a:cxnLst>
              <a:cxn ang="0">
                <a:pos x="T0" y="T1"/>
              </a:cxn>
              <a:cxn ang="0">
                <a:pos x="T2" y="T3"/>
              </a:cxn>
              <a:cxn ang="0">
                <a:pos x="T4" y="T5"/>
              </a:cxn>
              <a:cxn ang="0">
                <a:pos x="T6" y="T7"/>
              </a:cxn>
              <a:cxn ang="0">
                <a:pos x="T8" y="T9"/>
              </a:cxn>
            </a:cxnLst>
            <a:rect l="0" t="0" r="r" b="b"/>
            <a:pathLst>
              <a:path w="32" h="65">
                <a:moveTo>
                  <a:pt x="32" y="32"/>
                </a:moveTo>
                <a:lnTo>
                  <a:pt x="16" y="0"/>
                </a:lnTo>
                <a:lnTo>
                  <a:pt x="0" y="32"/>
                </a:lnTo>
                <a:lnTo>
                  <a:pt x="16" y="65"/>
                </a:lnTo>
                <a:lnTo>
                  <a:pt x="3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40" name="Freeform 349">
            <a:extLst>
              <a:ext uri="{FF2B5EF4-FFF2-40B4-BE49-F238E27FC236}">
                <a16:creationId xmlns:a16="http://schemas.microsoft.com/office/drawing/2014/main" id="{8CF9894C-C058-4526-98D1-8BB32C2E2A62}"/>
              </a:ext>
            </a:extLst>
          </p:cNvPr>
          <p:cNvSpPr>
            <a:spLocks/>
          </p:cNvSpPr>
          <p:nvPr/>
        </p:nvSpPr>
        <p:spPr bwMode="auto">
          <a:xfrm>
            <a:off x="3495675" y="3852863"/>
            <a:ext cx="50800" cy="103188"/>
          </a:xfrm>
          <a:custGeom>
            <a:avLst/>
            <a:gdLst>
              <a:gd name="T0" fmla="*/ 32 w 32"/>
              <a:gd name="T1" fmla="*/ 32 h 65"/>
              <a:gd name="T2" fmla="*/ 16 w 32"/>
              <a:gd name="T3" fmla="*/ 0 h 65"/>
              <a:gd name="T4" fmla="*/ 0 w 32"/>
              <a:gd name="T5" fmla="*/ 32 h 65"/>
              <a:gd name="T6" fmla="*/ 16 w 32"/>
              <a:gd name="T7" fmla="*/ 65 h 65"/>
              <a:gd name="T8" fmla="*/ 32 w 32"/>
              <a:gd name="T9" fmla="*/ 32 h 65"/>
            </a:gdLst>
            <a:ahLst/>
            <a:cxnLst>
              <a:cxn ang="0">
                <a:pos x="T0" y="T1"/>
              </a:cxn>
              <a:cxn ang="0">
                <a:pos x="T2" y="T3"/>
              </a:cxn>
              <a:cxn ang="0">
                <a:pos x="T4" y="T5"/>
              </a:cxn>
              <a:cxn ang="0">
                <a:pos x="T6" y="T7"/>
              </a:cxn>
              <a:cxn ang="0">
                <a:pos x="T8" y="T9"/>
              </a:cxn>
            </a:cxnLst>
            <a:rect l="0" t="0" r="r" b="b"/>
            <a:pathLst>
              <a:path w="32" h="65">
                <a:moveTo>
                  <a:pt x="32" y="32"/>
                </a:moveTo>
                <a:lnTo>
                  <a:pt x="16" y="0"/>
                </a:lnTo>
                <a:lnTo>
                  <a:pt x="0" y="32"/>
                </a:lnTo>
                <a:lnTo>
                  <a:pt x="16" y="65"/>
                </a:lnTo>
                <a:lnTo>
                  <a:pt x="32"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1" name="Freeform 350">
            <a:extLst>
              <a:ext uri="{FF2B5EF4-FFF2-40B4-BE49-F238E27FC236}">
                <a16:creationId xmlns:a16="http://schemas.microsoft.com/office/drawing/2014/main" id="{3C394484-6D3B-4698-B579-312C62A0717B}"/>
              </a:ext>
            </a:extLst>
          </p:cNvPr>
          <p:cNvSpPr>
            <a:spLocks noEditPoints="1"/>
          </p:cNvSpPr>
          <p:nvPr/>
        </p:nvSpPr>
        <p:spPr bwMode="auto">
          <a:xfrm>
            <a:off x="3490913" y="39909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2" name="Rectangle 351">
            <a:extLst>
              <a:ext uri="{FF2B5EF4-FFF2-40B4-BE49-F238E27FC236}">
                <a16:creationId xmlns:a16="http://schemas.microsoft.com/office/drawing/2014/main" id="{E67035BC-4887-486D-B659-168346B74CC1}"/>
              </a:ext>
            </a:extLst>
          </p:cNvPr>
          <p:cNvSpPr>
            <a:spLocks noChangeArrowheads="1"/>
          </p:cNvSpPr>
          <p:nvPr/>
        </p:nvSpPr>
        <p:spPr bwMode="auto">
          <a:xfrm>
            <a:off x="3536950" y="3981451"/>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3" name="Line 352">
            <a:extLst>
              <a:ext uri="{FF2B5EF4-FFF2-40B4-BE49-F238E27FC236}">
                <a16:creationId xmlns:a16="http://schemas.microsoft.com/office/drawing/2014/main" id="{B418F553-0819-475A-9E46-564863343270}"/>
              </a:ext>
            </a:extLst>
          </p:cNvPr>
          <p:cNvSpPr>
            <a:spLocks noChangeShapeType="1"/>
          </p:cNvSpPr>
          <p:nvPr/>
        </p:nvSpPr>
        <p:spPr bwMode="auto">
          <a:xfrm flipV="1">
            <a:off x="2324100" y="3852863"/>
            <a:ext cx="0" cy="21590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4" name="Freeform 353">
            <a:extLst>
              <a:ext uri="{FF2B5EF4-FFF2-40B4-BE49-F238E27FC236}">
                <a16:creationId xmlns:a16="http://schemas.microsoft.com/office/drawing/2014/main" id="{CBF49DF5-7434-4E73-A796-B2C84C5BAA58}"/>
              </a:ext>
            </a:extLst>
          </p:cNvPr>
          <p:cNvSpPr>
            <a:spLocks/>
          </p:cNvSpPr>
          <p:nvPr/>
        </p:nvSpPr>
        <p:spPr bwMode="auto">
          <a:xfrm>
            <a:off x="2298700" y="3852863"/>
            <a:ext cx="52387" cy="103188"/>
          </a:xfrm>
          <a:custGeom>
            <a:avLst/>
            <a:gdLst>
              <a:gd name="T0" fmla="*/ 33 w 33"/>
              <a:gd name="T1" fmla="*/ 32 h 65"/>
              <a:gd name="T2" fmla="*/ 16 w 33"/>
              <a:gd name="T3" fmla="*/ 0 h 65"/>
              <a:gd name="T4" fmla="*/ 0 w 33"/>
              <a:gd name="T5" fmla="*/ 32 h 65"/>
              <a:gd name="T6" fmla="*/ 16 w 33"/>
              <a:gd name="T7" fmla="*/ 65 h 65"/>
              <a:gd name="T8" fmla="*/ 33 w 33"/>
              <a:gd name="T9" fmla="*/ 32 h 65"/>
            </a:gdLst>
            <a:ahLst/>
            <a:cxnLst>
              <a:cxn ang="0">
                <a:pos x="T0" y="T1"/>
              </a:cxn>
              <a:cxn ang="0">
                <a:pos x="T2" y="T3"/>
              </a:cxn>
              <a:cxn ang="0">
                <a:pos x="T4" y="T5"/>
              </a:cxn>
              <a:cxn ang="0">
                <a:pos x="T6" y="T7"/>
              </a:cxn>
              <a:cxn ang="0">
                <a:pos x="T8" y="T9"/>
              </a:cxn>
            </a:cxnLst>
            <a:rect l="0" t="0" r="r" b="b"/>
            <a:pathLst>
              <a:path w="33" h="65">
                <a:moveTo>
                  <a:pt x="33" y="32"/>
                </a:moveTo>
                <a:lnTo>
                  <a:pt x="16" y="0"/>
                </a:lnTo>
                <a:lnTo>
                  <a:pt x="0" y="32"/>
                </a:lnTo>
                <a:lnTo>
                  <a:pt x="16" y="65"/>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45" name="Freeform 354">
            <a:extLst>
              <a:ext uri="{FF2B5EF4-FFF2-40B4-BE49-F238E27FC236}">
                <a16:creationId xmlns:a16="http://schemas.microsoft.com/office/drawing/2014/main" id="{53DF0EBE-8F81-460C-BEAF-9FA929C00A5C}"/>
              </a:ext>
            </a:extLst>
          </p:cNvPr>
          <p:cNvSpPr>
            <a:spLocks/>
          </p:cNvSpPr>
          <p:nvPr/>
        </p:nvSpPr>
        <p:spPr bwMode="auto">
          <a:xfrm>
            <a:off x="2298700" y="3852863"/>
            <a:ext cx="52387" cy="103188"/>
          </a:xfrm>
          <a:custGeom>
            <a:avLst/>
            <a:gdLst>
              <a:gd name="T0" fmla="*/ 33 w 33"/>
              <a:gd name="T1" fmla="*/ 32 h 65"/>
              <a:gd name="T2" fmla="*/ 16 w 33"/>
              <a:gd name="T3" fmla="*/ 0 h 65"/>
              <a:gd name="T4" fmla="*/ 0 w 33"/>
              <a:gd name="T5" fmla="*/ 32 h 65"/>
              <a:gd name="T6" fmla="*/ 16 w 33"/>
              <a:gd name="T7" fmla="*/ 65 h 65"/>
              <a:gd name="T8" fmla="*/ 33 w 33"/>
              <a:gd name="T9" fmla="*/ 32 h 65"/>
            </a:gdLst>
            <a:ahLst/>
            <a:cxnLst>
              <a:cxn ang="0">
                <a:pos x="T0" y="T1"/>
              </a:cxn>
              <a:cxn ang="0">
                <a:pos x="T2" y="T3"/>
              </a:cxn>
              <a:cxn ang="0">
                <a:pos x="T4" y="T5"/>
              </a:cxn>
              <a:cxn ang="0">
                <a:pos x="T6" y="T7"/>
              </a:cxn>
              <a:cxn ang="0">
                <a:pos x="T8" y="T9"/>
              </a:cxn>
            </a:cxnLst>
            <a:rect l="0" t="0" r="r" b="b"/>
            <a:pathLst>
              <a:path w="33" h="65">
                <a:moveTo>
                  <a:pt x="33" y="32"/>
                </a:moveTo>
                <a:lnTo>
                  <a:pt x="16" y="0"/>
                </a:lnTo>
                <a:lnTo>
                  <a:pt x="0" y="32"/>
                </a:lnTo>
                <a:lnTo>
                  <a:pt x="16" y="65"/>
                </a:lnTo>
                <a:lnTo>
                  <a:pt x="33"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6" name="Freeform 355">
            <a:extLst>
              <a:ext uri="{FF2B5EF4-FFF2-40B4-BE49-F238E27FC236}">
                <a16:creationId xmlns:a16="http://schemas.microsoft.com/office/drawing/2014/main" id="{563342F7-D5CE-4133-B121-F3F7CB2BD4AF}"/>
              </a:ext>
            </a:extLst>
          </p:cNvPr>
          <p:cNvSpPr>
            <a:spLocks noEditPoints="1"/>
          </p:cNvSpPr>
          <p:nvPr/>
        </p:nvSpPr>
        <p:spPr bwMode="auto">
          <a:xfrm>
            <a:off x="2293938" y="39909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7" name="Rectangle 356">
            <a:extLst>
              <a:ext uri="{FF2B5EF4-FFF2-40B4-BE49-F238E27FC236}">
                <a16:creationId xmlns:a16="http://schemas.microsoft.com/office/drawing/2014/main" id="{C495D02D-B429-4108-9832-5BF18D8C602D}"/>
              </a:ext>
            </a:extLst>
          </p:cNvPr>
          <p:cNvSpPr>
            <a:spLocks noChangeArrowheads="1"/>
          </p:cNvSpPr>
          <p:nvPr/>
        </p:nvSpPr>
        <p:spPr bwMode="auto">
          <a:xfrm>
            <a:off x="2339975" y="3981451"/>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8" name="Line 357">
            <a:extLst>
              <a:ext uri="{FF2B5EF4-FFF2-40B4-BE49-F238E27FC236}">
                <a16:creationId xmlns:a16="http://schemas.microsoft.com/office/drawing/2014/main" id="{7EFAB264-AA00-4058-B71B-8F580CEB7374}"/>
              </a:ext>
            </a:extLst>
          </p:cNvPr>
          <p:cNvSpPr>
            <a:spLocks noChangeShapeType="1"/>
          </p:cNvSpPr>
          <p:nvPr/>
        </p:nvSpPr>
        <p:spPr bwMode="auto">
          <a:xfrm flipV="1">
            <a:off x="2324100" y="3087688"/>
            <a:ext cx="0" cy="3032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9" name="Freeform 358">
            <a:extLst>
              <a:ext uri="{FF2B5EF4-FFF2-40B4-BE49-F238E27FC236}">
                <a16:creationId xmlns:a16="http://schemas.microsoft.com/office/drawing/2014/main" id="{3F8C939D-7A22-4867-91D8-5892E52EADDA}"/>
              </a:ext>
            </a:extLst>
          </p:cNvPr>
          <p:cNvSpPr>
            <a:spLocks/>
          </p:cNvSpPr>
          <p:nvPr/>
        </p:nvSpPr>
        <p:spPr bwMode="auto">
          <a:xfrm>
            <a:off x="2293938" y="3087688"/>
            <a:ext cx="61912" cy="82550"/>
          </a:xfrm>
          <a:custGeom>
            <a:avLst/>
            <a:gdLst>
              <a:gd name="T0" fmla="*/ 39 w 39"/>
              <a:gd name="T1" fmla="*/ 52 h 52"/>
              <a:gd name="T2" fmla="*/ 0 w 39"/>
              <a:gd name="T3" fmla="*/ 52 h 52"/>
              <a:gd name="T4" fmla="*/ 19 w 39"/>
              <a:gd name="T5" fmla="*/ 0 h 52"/>
              <a:gd name="T6" fmla="*/ 39 w 39"/>
              <a:gd name="T7" fmla="*/ 52 h 52"/>
            </a:gdLst>
            <a:ahLst/>
            <a:cxnLst>
              <a:cxn ang="0">
                <a:pos x="T0" y="T1"/>
              </a:cxn>
              <a:cxn ang="0">
                <a:pos x="T2" y="T3"/>
              </a:cxn>
              <a:cxn ang="0">
                <a:pos x="T4" y="T5"/>
              </a:cxn>
              <a:cxn ang="0">
                <a:pos x="T6" y="T7"/>
              </a:cxn>
            </a:cxnLst>
            <a:rect l="0" t="0" r="r" b="b"/>
            <a:pathLst>
              <a:path w="39" h="52">
                <a:moveTo>
                  <a:pt x="39" y="52"/>
                </a:moveTo>
                <a:lnTo>
                  <a:pt x="0" y="52"/>
                </a:lnTo>
                <a:lnTo>
                  <a:pt x="19" y="0"/>
                </a:lnTo>
                <a:lnTo>
                  <a:pt x="39" y="52"/>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0" name="Freeform 359">
            <a:extLst>
              <a:ext uri="{FF2B5EF4-FFF2-40B4-BE49-F238E27FC236}">
                <a16:creationId xmlns:a16="http://schemas.microsoft.com/office/drawing/2014/main" id="{0D6B88B9-E325-4582-88C4-7B99BDE2651D}"/>
              </a:ext>
            </a:extLst>
          </p:cNvPr>
          <p:cNvSpPr>
            <a:spLocks/>
          </p:cNvSpPr>
          <p:nvPr/>
        </p:nvSpPr>
        <p:spPr bwMode="auto">
          <a:xfrm>
            <a:off x="2293938" y="3087688"/>
            <a:ext cx="61912" cy="82550"/>
          </a:xfrm>
          <a:custGeom>
            <a:avLst/>
            <a:gdLst>
              <a:gd name="T0" fmla="*/ 39 w 39"/>
              <a:gd name="T1" fmla="*/ 52 h 52"/>
              <a:gd name="T2" fmla="*/ 0 w 39"/>
              <a:gd name="T3" fmla="*/ 52 h 52"/>
              <a:gd name="T4" fmla="*/ 19 w 39"/>
              <a:gd name="T5" fmla="*/ 0 h 52"/>
              <a:gd name="T6" fmla="*/ 39 w 39"/>
              <a:gd name="T7" fmla="*/ 52 h 52"/>
            </a:gdLst>
            <a:ahLst/>
            <a:cxnLst>
              <a:cxn ang="0">
                <a:pos x="T0" y="T1"/>
              </a:cxn>
              <a:cxn ang="0">
                <a:pos x="T2" y="T3"/>
              </a:cxn>
              <a:cxn ang="0">
                <a:pos x="T4" y="T5"/>
              </a:cxn>
              <a:cxn ang="0">
                <a:pos x="T6" y="T7"/>
              </a:cxn>
            </a:cxnLst>
            <a:rect l="0" t="0" r="r" b="b"/>
            <a:pathLst>
              <a:path w="39" h="52">
                <a:moveTo>
                  <a:pt x="39" y="52"/>
                </a:moveTo>
                <a:lnTo>
                  <a:pt x="0" y="52"/>
                </a:lnTo>
                <a:lnTo>
                  <a:pt x="19" y="0"/>
                </a:lnTo>
                <a:lnTo>
                  <a:pt x="39" y="5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51" name="Line 360">
            <a:extLst>
              <a:ext uri="{FF2B5EF4-FFF2-40B4-BE49-F238E27FC236}">
                <a16:creationId xmlns:a16="http://schemas.microsoft.com/office/drawing/2014/main" id="{254477C9-77EB-47A0-A518-F74C71A8E635}"/>
              </a:ext>
            </a:extLst>
          </p:cNvPr>
          <p:cNvSpPr>
            <a:spLocks noChangeShapeType="1"/>
          </p:cNvSpPr>
          <p:nvPr/>
        </p:nvSpPr>
        <p:spPr bwMode="auto">
          <a:xfrm flipV="1">
            <a:off x="1250950" y="3252788"/>
            <a:ext cx="0" cy="1381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52" name="Line 361">
            <a:extLst>
              <a:ext uri="{FF2B5EF4-FFF2-40B4-BE49-F238E27FC236}">
                <a16:creationId xmlns:a16="http://schemas.microsoft.com/office/drawing/2014/main" id="{293419C1-1D83-45C4-9E87-00280BFD2F8A}"/>
              </a:ext>
            </a:extLst>
          </p:cNvPr>
          <p:cNvSpPr>
            <a:spLocks noChangeShapeType="1"/>
          </p:cNvSpPr>
          <p:nvPr/>
        </p:nvSpPr>
        <p:spPr bwMode="auto">
          <a:xfrm>
            <a:off x="1250950" y="3252788"/>
            <a:ext cx="1073150" cy="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53" name="Line 362">
            <a:extLst>
              <a:ext uri="{FF2B5EF4-FFF2-40B4-BE49-F238E27FC236}">
                <a16:creationId xmlns:a16="http://schemas.microsoft.com/office/drawing/2014/main" id="{99AEF995-9423-477C-9160-7F4AE47872F5}"/>
              </a:ext>
            </a:extLst>
          </p:cNvPr>
          <p:cNvSpPr>
            <a:spLocks noChangeShapeType="1"/>
          </p:cNvSpPr>
          <p:nvPr/>
        </p:nvSpPr>
        <p:spPr bwMode="auto">
          <a:xfrm flipV="1">
            <a:off x="2324100" y="2554288"/>
            <a:ext cx="0" cy="307975"/>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54" name="Freeform 363">
            <a:extLst>
              <a:ext uri="{FF2B5EF4-FFF2-40B4-BE49-F238E27FC236}">
                <a16:creationId xmlns:a16="http://schemas.microsoft.com/office/drawing/2014/main" id="{7AA57196-04A6-4864-90BB-BFFE60CA9B3C}"/>
              </a:ext>
            </a:extLst>
          </p:cNvPr>
          <p:cNvSpPr>
            <a:spLocks/>
          </p:cNvSpPr>
          <p:nvPr/>
        </p:nvSpPr>
        <p:spPr bwMode="auto">
          <a:xfrm>
            <a:off x="2298700" y="2554288"/>
            <a:ext cx="52387" cy="101600"/>
          </a:xfrm>
          <a:custGeom>
            <a:avLst/>
            <a:gdLst>
              <a:gd name="T0" fmla="*/ 33 w 33"/>
              <a:gd name="T1" fmla="*/ 32 h 64"/>
              <a:gd name="T2" fmla="*/ 16 w 33"/>
              <a:gd name="T3" fmla="*/ 0 h 64"/>
              <a:gd name="T4" fmla="*/ 0 w 33"/>
              <a:gd name="T5" fmla="*/ 32 h 64"/>
              <a:gd name="T6" fmla="*/ 16 w 33"/>
              <a:gd name="T7" fmla="*/ 64 h 64"/>
              <a:gd name="T8" fmla="*/ 33 w 33"/>
              <a:gd name="T9" fmla="*/ 32 h 64"/>
            </a:gdLst>
            <a:ahLst/>
            <a:cxnLst>
              <a:cxn ang="0">
                <a:pos x="T0" y="T1"/>
              </a:cxn>
              <a:cxn ang="0">
                <a:pos x="T2" y="T3"/>
              </a:cxn>
              <a:cxn ang="0">
                <a:pos x="T4" y="T5"/>
              </a:cxn>
              <a:cxn ang="0">
                <a:pos x="T6" y="T7"/>
              </a:cxn>
              <a:cxn ang="0">
                <a:pos x="T8" y="T9"/>
              </a:cxn>
            </a:cxnLst>
            <a:rect l="0" t="0" r="r" b="b"/>
            <a:pathLst>
              <a:path w="33" h="64">
                <a:moveTo>
                  <a:pt x="33" y="32"/>
                </a:moveTo>
                <a:lnTo>
                  <a:pt x="16" y="0"/>
                </a:lnTo>
                <a:lnTo>
                  <a:pt x="0" y="32"/>
                </a:lnTo>
                <a:lnTo>
                  <a:pt x="16" y="64"/>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5" name="Freeform 364">
            <a:extLst>
              <a:ext uri="{FF2B5EF4-FFF2-40B4-BE49-F238E27FC236}">
                <a16:creationId xmlns:a16="http://schemas.microsoft.com/office/drawing/2014/main" id="{DEFD4F4B-1FA1-42AA-939F-421D066E4AA7}"/>
              </a:ext>
            </a:extLst>
          </p:cNvPr>
          <p:cNvSpPr>
            <a:spLocks/>
          </p:cNvSpPr>
          <p:nvPr/>
        </p:nvSpPr>
        <p:spPr bwMode="auto">
          <a:xfrm>
            <a:off x="2298700" y="2554288"/>
            <a:ext cx="52387" cy="101600"/>
          </a:xfrm>
          <a:custGeom>
            <a:avLst/>
            <a:gdLst>
              <a:gd name="T0" fmla="*/ 33 w 33"/>
              <a:gd name="T1" fmla="*/ 32 h 64"/>
              <a:gd name="T2" fmla="*/ 16 w 33"/>
              <a:gd name="T3" fmla="*/ 0 h 64"/>
              <a:gd name="T4" fmla="*/ 0 w 33"/>
              <a:gd name="T5" fmla="*/ 32 h 64"/>
              <a:gd name="T6" fmla="*/ 16 w 33"/>
              <a:gd name="T7" fmla="*/ 64 h 64"/>
              <a:gd name="T8" fmla="*/ 33 w 33"/>
              <a:gd name="T9" fmla="*/ 32 h 64"/>
            </a:gdLst>
            <a:ahLst/>
            <a:cxnLst>
              <a:cxn ang="0">
                <a:pos x="T0" y="T1"/>
              </a:cxn>
              <a:cxn ang="0">
                <a:pos x="T2" y="T3"/>
              </a:cxn>
              <a:cxn ang="0">
                <a:pos x="T4" y="T5"/>
              </a:cxn>
              <a:cxn ang="0">
                <a:pos x="T6" y="T7"/>
              </a:cxn>
              <a:cxn ang="0">
                <a:pos x="T8" y="T9"/>
              </a:cxn>
            </a:cxnLst>
            <a:rect l="0" t="0" r="r" b="b"/>
            <a:pathLst>
              <a:path w="33" h="64">
                <a:moveTo>
                  <a:pt x="33" y="32"/>
                </a:moveTo>
                <a:lnTo>
                  <a:pt x="16" y="0"/>
                </a:lnTo>
                <a:lnTo>
                  <a:pt x="0" y="32"/>
                </a:lnTo>
                <a:lnTo>
                  <a:pt x="16" y="64"/>
                </a:lnTo>
                <a:lnTo>
                  <a:pt x="33"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56" name="Freeform 365">
            <a:extLst>
              <a:ext uri="{FF2B5EF4-FFF2-40B4-BE49-F238E27FC236}">
                <a16:creationId xmlns:a16="http://schemas.microsoft.com/office/drawing/2014/main" id="{2C0A14EC-A050-4B4B-9083-F98AF48CF638}"/>
              </a:ext>
            </a:extLst>
          </p:cNvPr>
          <p:cNvSpPr>
            <a:spLocks noEditPoints="1"/>
          </p:cNvSpPr>
          <p:nvPr/>
        </p:nvSpPr>
        <p:spPr bwMode="auto">
          <a:xfrm>
            <a:off x="2293938" y="27844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57" name="Rectangle 366">
            <a:extLst>
              <a:ext uri="{FF2B5EF4-FFF2-40B4-BE49-F238E27FC236}">
                <a16:creationId xmlns:a16="http://schemas.microsoft.com/office/drawing/2014/main" id="{0961A685-D497-4B62-A3AC-79DB8AC11E6E}"/>
              </a:ext>
            </a:extLst>
          </p:cNvPr>
          <p:cNvSpPr>
            <a:spLocks noChangeArrowheads="1"/>
          </p:cNvSpPr>
          <p:nvPr/>
        </p:nvSpPr>
        <p:spPr bwMode="auto">
          <a:xfrm>
            <a:off x="2339975" y="2774951"/>
            <a:ext cx="98425"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0..1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58" name="Line 367">
            <a:extLst>
              <a:ext uri="{FF2B5EF4-FFF2-40B4-BE49-F238E27FC236}">
                <a16:creationId xmlns:a16="http://schemas.microsoft.com/office/drawing/2014/main" id="{3E9750EF-84BD-41C6-BC36-A104D247D46B}"/>
              </a:ext>
            </a:extLst>
          </p:cNvPr>
          <p:cNvSpPr>
            <a:spLocks noChangeShapeType="1"/>
          </p:cNvSpPr>
          <p:nvPr/>
        </p:nvSpPr>
        <p:spPr bwMode="auto">
          <a:xfrm flipV="1">
            <a:off x="2324100" y="1700213"/>
            <a:ext cx="0" cy="282575"/>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59" name="Freeform 368">
            <a:extLst>
              <a:ext uri="{FF2B5EF4-FFF2-40B4-BE49-F238E27FC236}">
                <a16:creationId xmlns:a16="http://schemas.microsoft.com/office/drawing/2014/main" id="{09CE7B67-425A-49C0-BA2D-2A6652BB9436}"/>
              </a:ext>
            </a:extLst>
          </p:cNvPr>
          <p:cNvSpPr>
            <a:spLocks/>
          </p:cNvSpPr>
          <p:nvPr/>
        </p:nvSpPr>
        <p:spPr bwMode="auto">
          <a:xfrm>
            <a:off x="2298700" y="1700213"/>
            <a:ext cx="52387" cy="103188"/>
          </a:xfrm>
          <a:custGeom>
            <a:avLst/>
            <a:gdLst>
              <a:gd name="T0" fmla="*/ 33 w 33"/>
              <a:gd name="T1" fmla="*/ 33 h 65"/>
              <a:gd name="T2" fmla="*/ 16 w 33"/>
              <a:gd name="T3" fmla="*/ 0 h 65"/>
              <a:gd name="T4" fmla="*/ 0 w 33"/>
              <a:gd name="T5" fmla="*/ 33 h 65"/>
              <a:gd name="T6" fmla="*/ 16 w 33"/>
              <a:gd name="T7" fmla="*/ 65 h 65"/>
              <a:gd name="T8" fmla="*/ 33 w 33"/>
              <a:gd name="T9" fmla="*/ 33 h 65"/>
            </a:gdLst>
            <a:ahLst/>
            <a:cxnLst>
              <a:cxn ang="0">
                <a:pos x="T0" y="T1"/>
              </a:cxn>
              <a:cxn ang="0">
                <a:pos x="T2" y="T3"/>
              </a:cxn>
              <a:cxn ang="0">
                <a:pos x="T4" y="T5"/>
              </a:cxn>
              <a:cxn ang="0">
                <a:pos x="T6" y="T7"/>
              </a:cxn>
              <a:cxn ang="0">
                <a:pos x="T8" y="T9"/>
              </a:cxn>
            </a:cxnLst>
            <a:rect l="0" t="0" r="r" b="b"/>
            <a:pathLst>
              <a:path w="33" h="65">
                <a:moveTo>
                  <a:pt x="33" y="33"/>
                </a:moveTo>
                <a:lnTo>
                  <a:pt x="16" y="0"/>
                </a:lnTo>
                <a:lnTo>
                  <a:pt x="0" y="33"/>
                </a:lnTo>
                <a:lnTo>
                  <a:pt x="16" y="65"/>
                </a:lnTo>
                <a:lnTo>
                  <a:pt x="33"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0" name="Freeform 369">
            <a:extLst>
              <a:ext uri="{FF2B5EF4-FFF2-40B4-BE49-F238E27FC236}">
                <a16:creationId xmlns:a16="http://schemas.microsoft.com/office/drawing/2014/main" id="{BBFFE2B4-FD77-41C2-93BD-2D5A7A6B8AEA}"/>
              </a:ext>
            </a:extLst>
          </p:cNvPr>
          <p:cNvSpPr>
            <a:spLocks/>
          </p:cNvSpPr>
          <p:nvPr/>
        </p:nvSpPr>
        <p:spPr bwMode="auto">
          <a:xfrm>
            <a:off x="2298700" y="1700213"/>
            <a:ext cx="52387" cy="103188"/>
          </a:xfrm>
          <a:custGeom>
            <a:avLst/>
            <a:gdLst>
              <a:gd name="T0" fmla="*/ 33 w 33"/>
              <a:gd name="T1" fmla="*/ 33 h 65"/>
              <a:gd name="T2" fmla="*/ 16 w 33"/>
              <a:gd name="T3" fmla="*/ 0 h 65"/>
              <a:gd name="T4" fmla="*/ 0 w 33"/>
              <a:gd name="T5" fmla="*/ 33 h 65"/>
              <a:gd name="T6" fmla="*/ 16 w 33"/>
              <a:gd name="T7" fmla="*/ 65 h 65"/>
              <a:gd name="T8" fmla="*/ 33 w 33"/>
              <a:gd name="T9" fmla="*/ 33 h 65"/>
            </a:gdLst>
            <a:ahLst/>
            <a:cxnLst>
              <a:cxn ang="0">
                <a:pos x="T0" y="T1"/>
              </a:cxn>
              <a:cxn ang="0">
                <a:pos x="T2" y="T3"/>
              </a:cxn>
              <a:cxn ang="0">
                <a:pos x="T4" y="T5"/>
              </a:cxn>
              <a:cxn ang="0">
                <a:pos x="T6" y="T7"/>
              </a:cxn>
              <a:cxn ang="0">
                <a:pos x="T8" y="T9"/>
              </a:cxn>
            </a:cxnLst>
            <a:rect l="0" t="0" r="r" b="b"/>
            <a:pathLst>
              <a:path w="33" h="65">
                <a:moveTo>
                  <a:pt x="33" y="33"/>
                </a:moveTo>
                <a:lnTo>
                  <a:pt x="16" y="0"/>
                </a:lnTo>
                <a:lnTo>
                  <a:pt x="0" y="33"/>
                </a:lnTo>
                <a:lnTo>
                  <a:pt x="16" y="65"/>
                </a:lnTo>
                <a:lnTo>
                  <a:pt x="33" y="33"/>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61" name="Freeform 370">
            <a:extLst>
              <a:ext uri="{FF2B5EF4-FFF2-40B4-BE49-F238E27FC236}">
                <a16:creationId xmlns:a16="http://schemas.microsoft.com/office/drawing/2014/main" id="{5070498D-E5BC-4AF0-929E-11DD70D45DE2}"/>
              </a:ext>
            </a:extLst>
          </p:cNvPr>
          <p:cNvSpPr>
            <a:spLocks noEditPoints="1"/>
          </p:cNvSpPr>
          <p:nvPr/>
        </p:nvSpPr>
        <p:spPr bwMode="auto">
          <a:xfrm>
            <a:off x="2293938" y="1906588"/>
            <a:ext cx="61912" cy="76200"/>
          </a:xfrm>
          <a:custGeom>
            <a:avLst/>
            <a:gdLst>
              <a:gd name="T0" fmla="*/ 19 w 39"/>
              <a:gd name="T1" fmla="*/ 48 h 48"/>
              <a:gd name="T2" fmla="*/ 39 w 39"/>
              <a:gd name="T3" fmla="*/ 0 h 48"/>
              <a:gd name="T4" fmla="*/ 19 w 39"/>
              <a:gd name="T5" fmla="*/ 48 h 48"/>
              <a:gd name="T6" fmla="*/ 0 w 39"/>
              <a:gd name="T7" fmla="*/ 0 h 48"/>
            </a:gdLst>
            <a:ahLst/>
            <a:cxnLst>
              <a:cxn ang="0">
                <a:pos x="T0" y="T1"/>
              </a:cxn>
              <a:cxn ang="0">
                <a:pos x="T2" y="T3"/>
              </a:cxn>
              <a:cxn ang="0">
                <a:pos x="T4" y="T5"/>
              </a:cxn>
              <a:cxn ang="0">
                <a:pos x="T6" y="T7"/>
              </a:cxn>
            </a:cxnLst>
            <a:rect l="0" t="0" r="r" b="b"/>
            <a:pathLst>
              <a:path w="39" h="48">
                <a:moveTo>
                  <a:pt x="19" y="48"/>
                </a:moveTo>
                <a:lnTo>
                  <a:pt x="39" y="0"/>
                </a:lnTo>
                <a:moveTo>
                  <a:pt x="19" y="48"/>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62" name="Rectangle 371">
            <a:extLst>
              <a:ext uri="{FF2B5EF4-FFF2-40B4-BE49-F238E27FC236}">
                <a16:creationId xmlns:a16="http://schemas.microsoft.com/office/drawing/2014/main" id="{52A0B279-1E49-4991-B559-3F8BE723CB36}"/>
              </a:ext>
            </a:extLst>
          </p:cNvPr>
          <p:cNvSpPr>
            <a:spLocks noChangeArrowheads="1"/>
          </p:cNvSpPr>
          <p:nvPr/>
        </p:nvSpPr>
        <p:spPr bwMode="auto">
          <a:xfrm>
            <a:off x="2339975" y="1895476"/>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 name="Fußzeilenplatzhalter 3">
            <a:extLst>
              <a:ext uri="{FF2B5EF4-FFF2-40B4-BE49-F238E27FC236}">
                <a16:creationId xmlns:a16="http://schemas.microsoft.com/office/drawing/2014/main" id="{D56FF1DD-A8AE-4168-A829-061F83DBECD4}"/>
              </a:ext>
            </a:extLst>
          </p:cNvPr>
          <p:cNvSpPr>
            <a:spLocks noGrp="1"/>
          </p:cNvSpPr>
          <p:nvPr>
            <p:ph type="ftr" sz="quarter" idx="11"/>
          </p:nvPr>
        </p:nvSpPr>
        <p:spPr>
          <a:xfrm>
            <a:off x="1693511" y="4717804"/>
            <a:ext cx="5616624" cy="402602"/>
          </a:xfrm>
        </p:spPr>
        <p:txBody>
          <a:bodyPr/>
          <a:lstStyle/>
          <a:p>
            <a:r>
              <a:rPr lang="en-US"/>
              <a:t>MAP System Structure and Parameterization – Current Status – MA User Meeting 2018</a:t>
            </a:r>
            <a:endParaRPr lang="en-US" sz="1050" dirty="0"/>
          </a:p>
        </p:txBody>
      </p:sp>
      <p:sp>
        <p:nvSpPr>
          <p:cNvPr id="5" name="Datumsplatzhalter 4">
            <a:extLst>
              <a:ext uri="{FF2B5EF4-FFF2-40B4-BE49-F238E27FC236}">
                <a16:creationId xmlns:a16="http://schemas.microsoft.com/office/drawing/2014/main" id="{2D69FA05-0E53-4FD2-8535-2C39E7A48A81}"/>
              </a:ext>
            </a:extLst>
          </p:cNvPr>
          <p:cNvSpPr>
            <a:spLocks noGrp="1"/>
          </p:cNvSpPr>
          <p:nvPr>
            <p:ph type="dt" sz="half" idx="10"/>
          </p:nvPr>
        </p:nvSpPr>
        <p:spPr>
          <a:xfrm>
            <a:off x="467544" y="4781390"/>
            <a:ext cx="1008112" cy="274637"/>
          </a:xfrm>
        </p:spPr>
        <p:txBody>
          <a:bodyPr/>
          <a:lstStyle/>
          <a:p>
            <a:r>
              <a:rPr lang="de-DE"/>
              <a:t>2018-10-11</a:t>
            </a:r>
            <a:endParaRPr lang="de-DE" dirty="0"/>
          </a:p>
        </p:txBody>
      </p:sp>
      <p:sp>
        <p:nvSpPr>
          <p:cNvPr id="6" name="Foliennummernplatzhalter 5">
            <a:extLst>
              <a:ext uri="{FF2B5EF4-FFF2-40B4-BE49-F238E27FC236}">
                <a16:creationId xmlns:a16="http://schemas.microsoft.com/office/drawing/2014/main" id="{8EED06E4-2C0D-49CB-9FDB-704E438E8D5B}"/>
              </a:ext>
            </a:extLst>
          </p:cNvPr>
          <p:cNvSpPr>
            <a:spLocks noGrp="1"/>
          </p:cNvSpPr>
          <p:nvPr>
            <p:ph type="sldNum" sz="quarter" idx="12"/>
          </p:nvPr>
        </p:nvSpPr>
        <p:spPr>
          <a:xfrm>
            <a:off x="7678800" y="4782962"/>
            <a:ext cx="1008000" cy="274637"/>
          </a:xfrm>
        </p:spPr>
        <p:txBody>
          <a:bodyPr/>
          <a:lstStyle/>
          <a:p>
            <a:r>
              <a:rPr lang="de-DE"/>
              <a:t>Slide </a:t>
            </a:r>
            <a:fld id="{B0F964B9-0598-4723-855F-6985EF858965}" type="slidenum">
              <a:rPr lang="de-DE" smtClean="0"/>
              <a:pPr/>
              <a:t>9</a:t>
            </a:fld>
            <a:endParaRPr lang="de-DE" dirty="0"/>
          </a:p>
        </p:txBody>
      </p:sp>
    </p:spTree>
    <p:extLst>
      <p:ext uri="{BB962C8B-B14F-4D97-AF65-F5344CB8AC3E}">
        <p14:creationId xmlns:p14="http://schemas.microsoft.com/office/powerpoint/2010/main" val="427320199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nXeGKudETKPeaCNGFh5i2aVdoOsLYjULCdH7T707tDyRRmguot4fEcJ2iD6f9>VptPelgQVnjKu+U+l0rrRQ==</nXeGKudETKPeaCNGFh5i2aVdoOsLYjULCdH7T707tDyRRmguot4fEcJ2iD6f9>
</file>

<file path=customXml/item10.xml><?xml version="1.0" encoding="utf-8"?>
<NovaPath_docClassID>1010</NovaPath_docClassID>
</file>

<file path=customXml/item11.xml><?xml version="1.0" encoding="utf-8"?>
<nXeGKudETKPeaCNGFh5i5JKJLOqxkMZWB6LsYfMaI9RtbpE1WkCpXazESWus5B>SJbG+nd4Pgjm+dp4pGjppjD4ibtgtIng9lqzKUc3uqUfNqCBBfHLEbcf6KWwXDvHKkvgDQMGA+X8EUCMQHZjAQ==</nXeGKudETKPeaCNGFh5i5JKJLOqxkMZWB6LsYfMaI9RtbpE1WkCpXazESWus5B>
</file>

<file path=customXml/item12.xml><?xml version="1.0" encoding="utf-8"?>
<NovaPath_docClass>Public</NovaPath_docClass>
</file>

<file path=customXml/item13.xml><?xml version="1.0" encoding="utf-8"?>
<nXeGKudETKPeaCNGFh5i8sltj09I1nJ8AlBUytNZ1Ehih9jnZMZtoeNI9UMZ5>w0PIIyGfD5VLc1zoJj+TuoFY4ueCTbMjhBax3Xd7TB8=</nXeGKudETKPeaCNGFh5i8sltj09I1nJ8AlBUytNZ1Ehih9jnZMZtoeNI9UMZ5>
</file>

<file path=customXml/item14.xml><?xml version="1.0" encoding="utf-8"?>
<nXeGKudETKPeaCNGFh5ix5fP7fSWtl37NIroXmZN38TajkfZeW3Vf6bvmNn8>zW4/q4eqAJGiGv+UcsP4PBhxdz5am780SNZpTwc0U9R3Y+j5J5D/VOFRdDsiCX70</nXeGKudETKPeaCNGFh5ix5fP7fSWtl37NIroXmZN38TajkfZeW3Vf6bvmNn8>
</file>

<file path=customXml/item15.xml><?xml version="1.0" encoding="utf-8"?>
<nXeGKudETKPeaCNGFh5ix5fP7fSWtl37NIroXmYBQsS1cecqKZfGozr8W9iy>lRNKEdCWJXNAkniveh3+yQ==</nXeGKudETKPeaCNGFh5ix5fP7fSWtl37NIroXmYBQsS1cecqKZfGozr8W9iy>
</file>

<file path=customXml/item16.xml><?xml version="1.0" encoding="utf-8"?>
<NovaPath_docOwner>f32281</NovaPath_docOwner>
</file>

<file path=customXml/item17.xml><?xml version="1.0" encoding="utf-8"?>
<NovaPath_baseApplication>Microsoft PowerPoint</NovaPath_baseApplication>
</file>

<file path=customXml/item18.xml><?xml version="1.0" encoding="utf-8"?>
<nXeGKudETKPeaCNGFh5iyLk1gcWWJqTgFQk8wGFUmjFC0m6hdwbr2zDsrBNVqK>d+2Y0jF6GLmW/JrMm+QVGkCgc2oDmWmwBS4P7C2WSbyibDQzEDz7j8Lbea7j+ujtonE/zb1k+bqu781nK0x2/w==</nXeGKudETKPeaCNGFh5iyLk1gcWWJqTgFQk8wGFUmjFC0m6hdwbr2zDsrBNVqK>
</file>

<file path=customXml/item19.xml><?xml version="1.0" encoding="utf-8"?>
<NovaPath_tenantID>8BC9BD9B-31E2-4E97-ABE0-B03814292429</NovaPath_tenantID>
</file>

<file path=customXml/item2.xml><?xml version="1.0" encoding="utf-8"?>
<NovaPath_docIDOld>D12BUGTIU43HJ47ZS53QBDCNOI</NovaPath_docIDOld>
</file>

<file path=customXml/item20.xml><?xml version="1.0" encoding="utf-8"?>
<nXeGKudETKPeaCNGFh5i7cKyawAjgyQn9gyiebCxx1jD9eHXSWW9Lib2F1j9>NPgquID0dmaZ1weZvF+CD02EVIv+aBxzYDBydj7pqEDv5lZhi+Sb7pw/zeoqevt8wl5PwZcsEFPU33tdxcnWcNjS4VBJROUFRCI2OmV6eH2AGzjJCjpNuUzq5QRkGKhHcFz526Ays6xV0gLs/K9i6rPX6XklXBfW19KChWjRqSgkfbMx8fJdLVjArQUczNmQ25U4QoAw7SSnqfrgzDXpIaMsegX9EKg/5XiFghBrKWyr7+D3ftoAhmtkX1aFhKRQ+g9MTOBD3BvTNnKH0bN3hqIiOtnGblB7THfRvjCFZ02gBTpL9Pb1uubb4YFdvmWEjho87pdSVrUweDx3fXZ7HA==</nXeGKudETKPeaCNGFh5i7cKyawAjgyQn9gyiebCxx1jD9eHXSWW9Lib2F1j9>
</file>

<file path=customXml/item21.xml><?xml version="1.0" encoding="utf-8"?>
<NovaPath_docClassDate>01/30/2017 10:22:28</NovaPath_docClassDate>
</file>

<file path=customXml/item22.xml><?xml version="1.0" encoding="utf-8"?>
<nXeGKudETKPeaCNGFh5iKXsadLDxTRe0xbrxgS3asWaSdlBY0sLX5pYu7jLmo>SiTVZYrZoP6lgSCTj6v0lYUXo7rptB3vsxE98fSlaTok74hHqUQ//z+IzG3f3dKdNUyW4Kjm/X9VSbJA4Gr5MW0KPH+B642pxXdDNArGooo=</nXeGKudETKPeaCNGFh5iKXsadLDxTRe0xbrxgS3asWaSdlBY0sLX5pYu7jLmo>
</file>

<file path=customXml/item23.xml><?xml version="1.0" encoding="utf-8"?>
<NovaPath_versionInfo>3.4.10.11016</NovaPath_versionInfo>
</file>

<file path=customXml/item24.xml><?xml version="1.0" encoding="utf-8"?>
<NovaPath_docPath>C:\User\f32281\Projekte\MAP-ssp\Publications\2017_ModelicaConference_Prague</NovaPath_docPath>
</file>

<file path=customXml/item3.xml><?xml version="1.0" encoding="utf-8"?>
<NovaPath_docAuthor>Koehler Jochen FRD DTGS3</NovaPath_docAuthor>
</file>

<file path=customXml/item4.xml><?xml version="1.0" encoding="utf-8"?>
<nXeGKudETKPeaCNGFh5i5IeuWeXv6XDtePDOrtUSOqWwmvYa7PTRiLQvIZkriN4zFxEJfkpx7yiWurrFRQTw>wET7z3APVwWLb5suGR4vTrhDRZJozxrRzOAhwYFpvHz9eQHoa02Xka3de7sjEXtf</nXeGKudETKPeaCNGFh5i5IeuWeXv6XDtePDOrtUSOqWwmvYa7PTRiLQvIZkriN4zFxEJfkpx7yiWurrFRQTw>
</file>

<file path=customXml/item5.xml><?xml version="1.0" encoding="utf-8"?>
<nXeGKudETKPeaCNGFh5i0BGlH9ci87cLWvMx3DlPzuAPh2gY9s703zKUS7uW>NPgquID0dmaZ1weZvF+CD02EVIv+aBxzYDBydj7pqEDv5lZhi+Sb7pw/zeoqevt8wl5PwZcsEFPU33tdxcnWcNjS4VBJROUFRCI2OmV6eH2AGzjJCjpNuUzq5QRkGKhHcFz526Ays6xV0gLs/K9i6rPX6XklXBfW19KChWjRqSgkfbMx8fJdLVjArQUczNmQ/+8IKtRhUODm87GMtTAJsw==</nXeGKudETKPeaCNGFh5i0BGlH9ci87cLWvMx3DlPzuAPh2gY9s703zKUS7uW>
</file>

<file path=customXml/item6.xml><?xml version="1.0" encoding="utf-8"?>
<nXeGKudETKPeaCNGFh5iTSI5UodjD94nh7U7VklxY>pndxDAUsDpVIIJnICFLCpb9bEGfu0E+BN7UGE3I+plx0dBb1Dw3JjGCZwq9XMyAk274cmLyhylxCr7ugjD3oGw==</nXeGKudETKPeaCNGFh5iTSI5UodjD94nh7U7VklxY>
</file>

<file path=customXml/item7.xml><?xml version="1.0" encoding="utf-8"?>
<NovaPath_docID>59C3MDWW4AHNGBZPFVMKX9VY2F</NovaPath_docID>
</file>

<file path=customXml/item8.xml><?xml version="1.0" encoding="utf-8"?>
<nXeGKudETKPeaCNGFh5ix5fP7fSWtl37NIroXmZyHIynb9qBde2n67FOJFV2>eDRB324l0Mn4dbbVFF/GnQ==</nXeGKudETKPeaCNGFh5ix5fP7fSWtl37NIroXmZyHIynb9qBde2n67FOJFV2>
</file>

<file path=customXml/item9.xml><?xml version="1.0" encoding="utf-8"?>
<NovaPath_docName>C:\User\f32281\Projekte\MAP-ssp\Publications\2017_ModelicaConference_Prague\2017_FMI-Usermeeting_SSP-StatusandPlans.pptx</NovaPath_docName>
</file>

<file path=customXml/itemProps1.xml><?xml version="1.0" encoding="utf-8"?>
<ds:datastoreItem xmlns:ds="http://schemas.openxmlformats.org/officeDocument/2006/customXml" ds:itemID="{99006F1C-C39F-4272-94DE-26BFA84E9E69}">
  <ds:schemaRefs/>
</ds:datastoreItem>
</file>

<file path=customXml/itemProps10.xml><?xml version="1.0" encoding="utf-8"?>
<ds:datastoreItem xmlns:ds="http://schemas.openxmlformats.org/officeDocument/2006/customXml" ds:itemID="{2EE45B8B-50C4-49BF-9F53-448F8BBA910A}">
  <ds:schemaRefs/>
</ds:datastoreItem>
</file>

<file path=customXml/itemProps11.xml><?xml version="1.0" encoding="utf-8"?>
<ds:datastoreItem xmlns:ds="http://schemas.openxmlformats.org/officeDocument/2006/customXml" ds:itemID="{D14604FA-3756-47AC-9D8A-823C62C72CE1}">
  <ds:schemaRefs/>
</ds:datastoreItem>
</file>

<file path=customXml/itemProps12.xml><?xml version="1.0" encoding="utf-8"?>
<ds:datastoreItem xmlns:ds="http://schemas.openxmlformats.org/officeDocument/2006/customXml" ds:itemID="{9A2A2F97-7BE1-4185-A1E7-CBAC6F53338D}">
  <ds:schemaRefs/>
</ds:datastoreItem>
</file>

<file path=customXml/itemProps13.xml><?xml version="1.0" encoding="utf-8"?>
<ds:datastoreItem xmlns:ds="http://schemas.openxmlformats.org/officeDocument/2006/customXml" ds:itemID="{A180595B-8936-4BEE-BDD6-D1EF3C8D6873}">
  <ds:schemaRefs/>
</ds:datastoreItem>
</file>

<file path=customXml/itemProps14.xml><?xml version="1.0" encoding="utf-8"?>
<ds:datastoreItem xmlns:ds="http://schemas.openxmlformats.org/officeDocument/2006/customXml" ds:itemID="{63ED6BB0-1AE9-4037-89FF-139326DECB3B}">
  <ds:schemaRefs/>
</ds:datastoreItem>
</file>

<file path=customXml/itemProps15.xml><?xml version="1.0" encoding="utf-8"?>
<ds:datastoreItem xmlns:ds="http://schemas.openxmlformats.org/officeDocument/2006/customXml" ds:itemID="{252B70BB-0AEE-40AD-9620-5C47684935B1}">
  <ds:schemaRefs/>
</ds:datastoreItem>
</file>

<file path=customXml/itemProps16.xml><?xml version="1.0" encoding="utf-8"?>
<ds:datastoreItem xmlns:ds="http://schemas.openxmlformats.org/officeDocument/2006/customXml" ds:itemID="{07EA8BD9-87D7-43C9-B89E-09141786E8E9}">
  <ds:schemaRefs/>
</ds:datastoreItem>
</file>

<file path=customXml/itemProps17.xml><?xml version="1.0" encoding="utf-8"?>
<ds:datastoreItem xmlns:ds="http://schemas.openxmlformats.org/officeDocument/2006/customXml" ds:itemID="{43476527-2542-4F05-A73D-CADA15A90024}">
  <ds:schemaRefs/>
</ds:datastoreItem>
</file>

<file path=customXml/itemProps18.xml><?xml version="1.0" encoding="utf-8"?>
<ds:datastoreItem xmlns:ds="http://schemas.openxmlformats.org/officeDocument/2006/customXml" ds:itemID="{B47B8F73-863E-4201-B280-774253637AB0}">
  <ds:schemaRefs/>
</ds:datastoreItem>
</file>

<file path=customXml/itemProps19.xml><?xml version="1.0" encoding="utf-8"?>
<ds:datastoreItem xmlns:ds="http://schemas.openxmlformats.org/officeDocument/2006/customXml" ds:itemID="{7461AE2E-162A-4934-BEBA-71446EE82717}">
  <ds:schemaRefs/>
</ds:datastoreItem>
</file>

<file path=customXml/itemProps2.xml><?xml version="1.0" encoding="utf-8"?>
<ds:datastoreItem xmlns:ds="http://schemas.openxmlformats.org/officeDocument/2006/customXml" ds:itemID="{C04AE76D-3018-4CEC-831D-07611751208F}">
  <ds:schemaRefs/>
</ds:datastoreItem>
</file>

<file path=customXml/itemProps20.xml><?xml version="1.0" encoding="utf-8"?>
<ds:datastoreItem xmlns:ds="http://schemas.openxmlformats.org/officeDocument/2006/customXml" ds:itemID="{33807B54-6443-4222-B6BB-E1B3A16CD1A5}">
  <ds:schemaRefs/>
</ds:datastoreItem>
</file>

<file path=customXml/itemProps21.xml><?xml version="1.0" encoding="utf-8"?>
<ds:datastoreItem xmlns:ds="http://schemas.openxmlformats.org/officeDocument/2006/customXml" ds:itemID="{055E7526-A332-4430-8E42-BEA5270DBD70}">
  <ds:schemaRefs/>
</ds:datastoreItem>
</file>

<file path=customXml/itemProps22.xml><?xml version="1.0" encoding="utf-8"?>
<ds:datastoreItem xmlns:ds="http://schemas.openxmlformats.org/officeDocument/2006/customXml" ds:itemID="{9A4C0297-E03B-4BB0-86FA-66A64D36E945}">
  <ds:schemaRefs/>
</ds:datastoreItem>
</file>

<file path=customXml/itemProps23.xml><?xml version="1.0" encoding="utf-8"?>
<ds:datastoreItem xmlns:ds="http://schemas.openxmlformats.org/officeDocument/2006/customXml" ds:itemID="{FF942028-5B94-44D6-8FE7-C8ABFC6939B2}">
  <ds:schemaRefs/>
</ds:datastoreItem>
</file>

<file path=customXml/itemProps24.xml><?xml version="1.0" encoding="utf-8"?>
<ds:datastoreItem xmlns:ds="http://schemas.openxmlformats.org/officeDocument/2006/customXml" ds:itemID="{1BE96B68-578E-438E-910C-7D170E06D9CC}">
  <ds:schemaRefs/>
</ds:datastoreItem>
</file>

<file path=customXml/itemProps3.xml><?xml version="1.0" encoding="utf-8"?>
<ds:datastoreItem xmlns:ds="http://schemas.openxmlformats.org/officeDocument/2006/customXml" ds:itemID="{D60745B1-0739-4EEA-8DCA-148C86BD55D7}">
  <ds:schemaRefs/>
</ds:datastoreItem>
</file>

<file path=customXml/itemProps4.xml><?xml version="1.0" encoding="utf-8"?>
<ds:datastoreItem xmlns:ds="http://schemas.openxmlformats.org/officeDocument/2006/customXml" ds:itemID="{2694C030-0C4C-4823-A50F-0C32220694E5}">
  <ds:schemaRefs/>
</ds:datastoreItem>
</file>

<file path=customXml/itemProps5.xml><?xml version="1.0" encoding="utf-8"?>
<ds:datastoreItem xmlns:ds="http://schemas.openxmlformats.org/officeDocument/2006/customXml" ds:itemID="{A9DF3CEC-C937-4296-95A6-58048CFC6435}">
  <ds:schemaRefs/>
</ds:datastoreItem>
</file>

<file path=customXml/itemProps6.xml><?xml version="1.0" encoding="utf-8"?>
<ds:datastoreItem xmlns:ds="http://schemas.openxmlformats.org/officeDocument/2006/customXml" ds:itemID="{A2A00850-588F-4841-8E61-DE61612B137E}">
  <ds:schemaRefs/>
</ds:datastoreItem>
</file>

<file path=customXml/itemProps7.xml><?xml version="1.0" encoding="utf-8"?>
<ds:datastoreItem xmlns:ds="http://schemas.openxmlformats.org/officeDocument/2006/customXml" ds:itemID="{5915730B-5C53-4FEC-8FBB-D03331FE27C0}">
  <ds:schemaRefs/>
</ds:datastoreItem>
</file>

<file path=customXml/itemProps8.xml><?xml version="1.0" encoding="utf-8"?>
<ds:datastoreItem xmlns:ds="http://schemas.openxmlformats.org/officeDocument/2006/customXml" ds:itemID="{4076C7CB-005F-4FDF-8655-9E68CEDDBA70}">
  <ds:schemaRefs/>
</ds:datastoreItem>
</file>

<file path=customXml/itemProps9.xml><?xml version="1.0" encoding="utf-8"?>
<ds:datastoreItem xmlns:ds="http://schemas.openxmlformats.org/officeDocument/2006/customXml" ds:itemID="{061BE634-6E0F-4138-ABDC-E0AB2EFD6DCA}">
  <ds:schemaRefs/>
</ds:datastoreItem>
</file>

<file path=docProps/app.xml><?xml version="1.0" encoding="utf-8"?>
<Properties xmlns="http://schemas.openxmlformats.org/officeDocument/2006/extended-properties" xmlns:vt="http://schemas.openxmlformats.org/officeDocument/2006/docPropsVTypes">
  <TotalTime>0</TotalTime>
  <Words>1232</Words>
  <Application>Microsoft Office PowerPoint</Application>
  <PresentationFormat>Bildschirmpräsentation (16:9)</PresentationFormat>
  <Paragraphs>380</Paragraphs>
  <Slides>13</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ＭＳ Ｐゴシック</vt:lpstr>
      <vt:lpstr>Arial</vt:lpstr>
      <vt:lpstr>Calibri</vt:lpstr>
      <vt:lpstr>Wingdings</vt:lpstr>
      <vt:lpstr>Larissa</vt:lpstr>
      <vt:lpstr>MAP “System Structure and Parameterization” – Current Status and Plans</vt:lpstr>
      <vt:lpstr>MA Project “System Structure and Parameterization”</vt:lpstr>
      <vt:lpstr>Main Purposes of SSP – Based on FMI standard</vt:lpstr>
      <vt:lpstr>Overview of File Definitions</vt:lpstr>
      <vt:lpstr>File Definitions – System Structure Package (*.SSP)</vt:lpstr>
      <vt:lpstr>File Definitions – System Structure Definition (*.SSD)</vt:lpstr>
      <vt:lpstr>File Definitions – Signal Dictionaries (*.SSB)</vt:lpstr>
      <vt:lpstr>File Definitions – Parameter Values (*.SSV)</vt:lpstr>
      <vt:lpstr>File Definitions – Parameter Mapping (*.SSM)</vt:lpstr>
      <vt:lpstr>List of features</vt:lpstr>
      <vt:lpstr>Existing prototypes with support of SSP</vt:lpstr>
      <vt:lpstr>Current Roadmap for First Release</vt:lpstr>
      <vt:lpstr>Q&amp;A</vt:lpstr>
    </vt:vector>
  </TitlesOfParts>
  <Company>ZF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a standardized parametrization of FMUs / Models</dc:title>
  <dc:creator>Koehler Jochen FRD DTGS3</dc:creator>
  <cp:keywords>Public</cp:keywords>
  <cp:lastModifiedBy>Pierre R. Mai</cp:lastModifiedBy>
  <cp:revision>173</cp:revision>
  <dcterms:created xsi:type="dcterms:W3CDTF">2014-03-10T13:11:38Z</dcterms:created>
  <dcterms:modified xsi:type="dcterms:W3CDTF">2018-10-12T07:08:37Z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kumenten-ID">
    <vt:lpwstr>59C3MDWW4AHNGBZPFVMKX9VY2F</vt:lpwstr>
  </property>
  <property fmtid="{D5CDD505-2E9C-101B-9397-08002B2CF9AE}" pid="3" name="NovaPath-Version">
    <vt:lpwstr>3.4.10.11016</vt:lpwstr>
  </property>
  <property fmtid="{D5CDD505-2E9C-101B-9397-08002B2CF9AE}" pid="4" name="Klassifizierung">
    <vt:lpwstr>Public</vt:lpwstr>
  </property>
  <property fmtid="{D5CDD505-2E9C-101B-9397-08002B2CF9AE}" pid="5" name="Klassifizierungs-Id">
    <vt:lpwstr>1010</vt:lpwstr>
  </property>
  <property fmtid="{D5CDD505-2E9C-101B-9397-08002B2CF9AE}" pid="6" name="Klassifizierungs-Datum">
    <vt:lpwstr>01/30/2017 10:22:28</vt:lpwstr>
  </property>
</Properties>
</file>