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3"/>
  </p:sldMasterIdLst>
  <p:notesMasterIdLst>
    <p:notesMasterId r:id="rId26"/>
  </p:notesMasterIdLst>
  <p:handoutMasterIdLst>
    <p:handoutMasterId r:id="rId27"/>
  </p:handoutMasterIdLst>
  <p:sldIdLst>
    <p:sldId id="343" r:id="rId24"/>
    <p:sldId id="347" r:id="rId2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9900"/>
    <a:srgbClr val="008000"/>
    <a:srgbClr val="969696"/>
    <a:srgbClr val="3366FF"/>
    <a:srgbClr val="6666FF"/>
    <a:srgbClr val="0066FF"/>
    <a:srgbClr val="6699FF"/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1" autoAdjust="0"/>
    <p:restoredTop sz="94664" autoAdjust="0"/>
  </p:normalViewPr>
  <p:slideViewPr>
    <p:cSldViewPr snapToGrid="0">
      <p:cViewPr varScale="1">
        <p:scale>
          <a:sx n="88" d="100"/>
          <a:sy n="88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1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AC70A445-B0D0-402E-96A0-CDABF834BF4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396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B4696737-9D6C-480F-B766-52A174C958F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952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55650" y="1052513"/>
            <a:ext cx="7772400" cy="147002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6378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55F39-9514-4F18-85EC-167F30FAC6D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International Modelica Conference, Regensburg, Germany, March 4-6, 2019</a:t>
            </a:r>
          </a:p>
        </p:txBody>
      </p:sp>
    </p:spTree>
    <p:extLst>
      <p:ext uri="{BB962C8B-B14F-4D97-AF65-F5344CB8AC3E}">
        <p14:creationId xmlns:p14="http://schemas.microsoft.com/office/powerpoint/2010/main" val="50573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7188" y="88900"/>
            <a:ext cx="2185987" cy="62198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9225" y="88900"/>
            <a:ext cx="6405563" cy="62198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B92FA-9DE1-4275-ADCC-85EF026A43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International Modelica Conference, Regensburg, Germany, March 4-6, 2019</a:t>
            </a:r>
          </a:p>
        </p:txBody>
      </p:sp>
    </p:spTree>
    <p:extLst>
      <p:ext uri="{BB962C8B-B14F-4D97-AF65-F5344CB8AC3E}">
        <p14:creationId xmlns:p14="http://schemas.microsoft.com/office/powerpoint/2010/main" val="90387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617F90E-FB3D-40E6-B326-14F1AC16CAC4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International Modelica Conference, Regensburg, Germany, March 4-6, 2019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0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1DBD7-B329-4BF9-B45B-299253971AC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International Modelica Conference, Regensburg, Germany, March 4-6, 2019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4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49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9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53E8-7053-4AD2-8F17-FB0ED3D556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International Modelica Conference, Regensburg, Germany, March 4-6, 2019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2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630CB-7F8A-44B2-8967-D0869D2DCB4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International Modelica Conference, Regensburg, Germany, March 4-6, 2019</a:t>
            </a:r>
          </a:p>
        </p:txBody>
      </p:sp>
    </p:spTree>
    <p:extLst>
      <p:ext uri="{BB962C8B-B14F-4D97-AF65-F5344CB8AC3E}">
        <p14:creationId xmlns:p14="http://schemas.microsoft.com/office/powerpoint/2010/main" val="5568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EBF2A-A93A-4A42-8EB2-96F94739EA4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International Modelica Conference, Regensburg, Germany, March 4-6, 2019</a:t>
            </a:r>
          </a:p>
        </p:txBody>
      </p:sp>
    </p:spTree>
    <p:extLst>
      <p:ext uri="{BB962C8B-B14F-4D97-AF65-F5344CB8AC3E}">
        <p14:creationId xmlns:p14="http://schemas.microsoft.com/office/powerpoint/2010/main" val="428901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15E15-C33C-4DBA-8315-9830597394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International Modelica Conference, Regensburg, Germany, March 4-6, 2019</a:t>
            </a:r>
          </a:p>
        </p:txBody>
      </p:sp>
    </p:spTree>
    <p:extLst>
      <p:ext uri="{BB962C8B-B14F-4D97-AF65-F5344CB8AC3E}">
        <p14:creationId xmlns:p14="http://schemas.microsoft.com/office/powerpoint/2010/main" val="30396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3FA0B-7F1A-479A-ACC4-A57D879478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International Modelica Conference, Regensburg, Germany, March 4-6, 2019</a:t>
            </a:r>
          </a:p>
        </p:txBody>
      </p:sp>
    </p:spTree>
    <p:extLst>
      <p:ext uri="{BB962C8B-B14F-4D97-AF65-F5344CB8AC3E}">
        <p14:creationId xmlns:p14="http://schemas.microsoft.com/office/powerpoint/2010/main" val="306069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87190-DD67-40E3-8E29-07393F6CE4A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International Modelica Conference, Regensburg, Germany, March 4-6, 2019</a:t>
            </a:r>
          </a:p>
        </p:txBody>
      </p:sp>
    </p:spTree>
    <p:extLst>
      <p:ext uri="{BB962C8B-B14F-4D97-AF65-F5344CB8AC3E}">
        <p14:creationId xmlns:p14="http://schemas.microsoft.com/office/powerpoint/2010/main" val="3269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C533B1B7-72CA-4065-86DB-D5E5F693AB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9225" y="88900"/>
            <a:ext cx="71929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363" y="6453188"/>
            <a:ext cx="6624637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International Modelica Conference, Regensburg, Germany, March 4-6, 2019</a:t>
            </a:r>
          </a:p>
        </p:txBody>
      </p:sp>
      <p:pic>
        <p:nvPicPr>
          <p:cNvPr id="2" name="Picture 13" descr="modelica_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88900"/>
            <a:ext cx="1547812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4"/>
          <p:cNvSpPr>
            <a:spLocks noChangeShapeType="1"/>
          </p:cNvSpPr>
          <p:nvPr userDrawn="1"/>
        </p:nvSpPr>
        <p:spPr bwMode="auto">
          <a:xfrm>
            <a:off x="250825" y="981075"/>
            <a:ext cx="86423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p-ssp_projectlead@googlegroups.com" TargetMode="External"/><Relationship Id="rId2" Type="http://schemas.openxmlformats.org/officeDocument/2006/relationships/hyperlink" Target="http://www.ssp-standard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AB661-7A7E-4E17-B688-3E6DAE96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SSP: System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Parametrization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81ACB2-4E6E-4996-AB9B-79949083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 description of systems of connected components and their parameters using </a:t>
            </a:r>
            <a:r>
              <a:rPr lang="en-US" dirty="0"/>
              <a:t>XML schemas </a:t>
            </a:r>
            <a:r>
              <a:rPr lang="en-US" dirty="0" smtClean="0"/>
              <a:t>and packaging of components</a:t>
            </a:r>
          </a:p>
          <a:p>
            <a:r>
              <a:rPr lang="en-US" dirty="0" smtClean="0"/>
              <a:t>Main focus is easy transport between tools (optionally with graphical information)</a:t>
            </a:r>
          </a:p>
          <a:p>
            <a:r>
              <a:rPr lang="en-US" dirty="0" smtClean="0"/>
              <a:t>Usage of URI references for </a:t>
            </a:r>
            <a:r>
              <a:rPr lang="en-US" dirty="0" err="1" smtClean="0"/>
              <a:t>reuseabilty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B6EF09-F30F-4092-BDC4-C05993B96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7F90E-FB3D-40E6-B326-14F1AC16CAC4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3D3D0-2F42-47CC-B3B1-62AECAC6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</a:t>
            </a:r>
            <a:r>
              <a:rPr lang="en-US" baseline="30000"/>
              <a:t>th</a:t>
            </a:r>
            <a:r>
              <a:rPr lang="en-US"/>
              <a:t> International Modelica Conference, Regensburg, Germany, March 4-6, 2019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35" y="2876872"/>
            <a:ext cx="6600994" cy="35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AB661-7A7E-4E17-B688-3E6DAE96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SSP: System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Parametrization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81ACB2-4E6E-4996-AB9B-79949083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Release 1.0 published NOW!</a:t>
            </a:r>
          </a:p>
          <a:p>
            <a:pPr lvl="1"/>
            <a:r>
              <a:rPr lang="en-US" dirty="0" smtClean="0"/>
              <a:t>Supporting tools:</a:t>
            </a:r>
          </a:p>
          <a:p>
            <a:pPr lvl="2"/>
            <a:r>
              <a:rPr lang="en-US" dirty="0" smtClean="0"/>
              <a:t>SYNECT (</a:t>
            </a:r>
            <a:r>
              <a:rPr lang="en-US" dirty="0" err="1" smtClean="0"/>
              <a:t>dSpace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OMSimulator</a:t>
            </a:r>
            <a:r>
              <a:rPr lang="en-US" dirty="0" smtClean="0"/>
              <a:t> (</a:t>
            </a:r>
            <a:r>
              <a:rPr lang="en-US" dirty="0" err="1" smtClean="0"/>
              <a:t>OpenModelica</a:t>
            </a:r>
            <a:r>
              <a:rPr lang="en-US" smtClean="0"/>
              <a:t>)</a:t>
            </a:r>
            <a:endParaRPr lang="en-US" dirty="0" smtClean="0"/>
          </a:p>
          <a:p>
            <a:pPr lvl="2"/>
            <a:r>
              <a:rPr lang="en-US" dirty="0" err="1" smtClean="0"/>
              <a:t>Model.Connect</a:t>
            </a:r>
            <a:r>
              <a:rPr lang="en-US" dirty="0" smtClean="0"/>
              <a:t> (AVL)</a:t>
            </a:r>
          </a:p>
          <a:p>
            <a:pPr lvl="2"/>
            <a:r>
              <a:rPr lang="en-US" dirty="0" err="1" smtClean="0"/>
              <a:t>FMIBench</a:t>
            </a:r>
            <a:r>
              <a:rPr lang="en-US" dirty="0" smtClean="0"/>
              <a:t> (PMSF)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…. More can be added soon – hopefully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 Release (1.1) will follow shortly after release of FMI 3.0</a:t>
            </a:r>
          </a:p>
          <a:p>
            <a:endParaRPr lang="en-US" dirty="0"/>
          </a:p>
          <a:p>
            <a:r>
              <a:rPr lang="en-US" dirty="0" smtClean="0"/>
              <a:t>Find more on </a:t>
            </a:r>
            <a:r>
              <a:rPr lang="en-US" dirty="0" smtClean="0">
                <a:hlinkClick r:id="rId2"/>
              </a:rPr>
              <a:t>www.ssp-standard.org</a:t>
            </a:r>
            <a:endParaRPr lang="en-US" dirty="0" smtClean="0"/>
          </a:p>
          <a:p>
            <a:r>
              <a:rPr lang="en-US" dirty="0"/>
              <a:t>Contact: </a:t>
            </a:r>
            <a:r>
              <a:rPr lang="en-US" dirty="0" smtClean="0">
                <a:hlinkClick r:id="rId3"/>
              </a:rPr>
              <a:t>map-ssp_projectlead@googlegroups.com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B6EF09-F30F-4092-BDC4-C05993B96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7F90E-FB3D-40E6-B326-14F1AC16CAC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3D3D0-2F42-47CC-B3B1-62AECAC6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</a:t>
            </a:r>
            <a:r>
              <a:rPr lang="en-US" baseline="30000"/>
              <a:t>th</a:t>
            </a:r>
            <a:r>
              <a:rPr lang="en-US"/>
              <a:t> International Modelica Conference, Regensburg, Germany, March 4-6, 2019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AS_Laskey">
  <a:themeElements>
    <a:clrScheme name="PAPAS_Laskey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99CC00"/>
      </a:folHlink>
    </a:clrScheme>
    <a:fontScheme name="PAPAS_Laske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APAS_Las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AS_Las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AS_Las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AS_Las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AS_Las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AS_Las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PAS_Las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PAS_Las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PAS_Las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PAS_Las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PAS_Las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PAS_Las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PAS_Laskey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nXeGKudETKPeaCNGFh5i2aVdoOsLYjULCdH7T707tDyRRmguot4fEcJ2iD6f9>VarNd3XCajSvuSOujCnpwA==</nXeGKudETKPeaCNGFh5i2aVdoOsLYjULCdH7T707tDyRRmguot4fEcJ2iD6f9>
</file>

<file path=customXml/item10.xml><?xml version="1.0" encoding="utf-8"?>
<nXeGKudETKPeaCNGFh5i5IeuWeXv6XDtePDOrtUSOqWwmvYa7PTRiLQvIZkriN4zFxEJfkpx7yiWurrFRQTw>wET7z3APVwWLb5suGR4vTrhDRZJozxrRzOAhwYFpvHz9eQHoa02Xka3de7sjEXtf</nXeGKudETKPeaCNGFh5i5IeuWeXv6XDtePDOrtUSOqWwmvYa7PTRiLQvIZkriN4zFxEJfkpx7yiWurrFRQTw>
</file>

<file path=customXml/item11.xml><?xml version="1.0" encoding="utf-8"?>
<NovaPath_tenantID>8BC9BD9B-31E2-4E97-ABE0-B03814292429</NovaPath_tenantID>
</file>

<file path=customXml/item12.xml><?xml version="1.0" encoding="utf-8"?>
<nXeGKudETKPeaCNGFh5iKXsadLDxTRe0xbrxgS3asWaSdlBY0sLX5pYu7jLmo>SiTVZYrZoP6lgSCTj6v0lYUXo7rptB3vsxE98fSlaTok74hHqUQ//z+IzG3f3dKdNUyW4Kjm/X9VSbJA4Gr5MW0KPH+B642pxXdDNArGooo=</nXeGKudETKPeaCNGFh5iKXsadLDxTRe0xbrxgS3asWaSdlBY0sLX5pYu7jLmo>
</file>

<file path=customXml/item13.xml><?xml version="1.0" encoding="utf-8"?>
<NovaPath_docIDOld>WMZK0F8FRFY4H3PNFA1B4DPQWF</NovaPath_docIDOld>
</file>

<file path=customXml/item14.xml><?xml version="1.0" encoding="utf-8"?>
<nXeGKudETKPeaCNGFh5i5JKJLOqxkMZWB6LsYfMaI9RtbpE1WkCpXazESWus5B>+udMQm0CDN+rFRFPaxnEC77UlN5Bn0L6Ex1c3oRpdXsWWGh/M5LrzEBEgC7Vizj1NjX1L8UyEvASYOPVd+iBPg==</nXeGKudETKPeaCNGFh5i5JKJLOqxkMZWB6LsYfMaI9RtbpE1WkCpXazESWus5B>
</file>

<file path=customXml/item15.xml><?xml version="1.0" encoding="utf-8"?>
<NovaPath_versionInfo>3.4.10.11016</NovaPath_versionInfo>
</file>

<file path=customXml/item16.xml><?xml version="1.0" encoding="utf-8"?>
<nXeGKudETKPeaCNGFh5i8sltj09I1nJ8AlBUytNZ1Ehih9jnZMZtoeNI9UMZ5>w0PIIyGfD5VLc1zoJj+TuoFY4ueCTbMjhBax3Xd7TB8=</nXeGKudETKPeaCNGFh5i8sltj09I1nJ8AlBUytNZ1Ehih9jnZMZtoeNI9UMZ5>
</file>

<file path=customXml/item17.xml><?xml version="1.0" encoding="utf-8"?>
<NovaPath_docClass>Public</NovaPath_docClass>
</file>

<file path=customXml/item18.xml><?xml version="1.0" encoding="utf-8"?>
<nXeGKudETKPeaCNGFh5ix5fP7fSWtl37NIroXmZyHIynb9qBde2n67FOJFV2>eDRB324l0Mn4dbbVFF/GnQ==</nXeGKudETKPeaCNGFh5ix5fP7fSWtl37NIroXmZyHIynb9qBde2n67FOJFV2>
</file>

<file path=customXml/item19.xml><?xml version="1.0" encoding="utf-8"?>
<NovaPath_docClassID>1010</NovaPath_docClassID>
</file>

<file path=customXml/item2.xml><?xml version="1.0" encoding="utf-8"?>
<NovaPath_docOwner>F32281</NovaPath_docOwner>
</file>

<file path=customXml/item20.xml><?xml version="1.0" encoding="utf-8"?>
<nXeGKudETKPeaCNGFh5ix5fP7fSWtl37NIroXmYBQsS1cecqKZfGozr8W9iy>lRNKEdCWJXNAkniveh3+yQ==</nXeGKudETKPeaCNGFh5ix5fP7fSWtl37NIroXmYBQsS1cecqKZfGozr8W9iy>
</file>

<file path=customXml/item21.xml><?xml version="1.0" encoding="utf-8"?>
<NovaPath_docClassDate>02/27/2019 19:45:16</NovaPath_docClassDate>
</file>

<file path=customXml/item22.xml><?xml version="1.0" encoding="utf-8"?>
<nXeGKudETKPeaCNGFh5ix5fP7fSWtl37NIroXmZN38TajkfZeW3Vf6bvmNn8>DFajHM/zEbaJf5AWLzvIA3V/FCC5xJiI5RLysbznPuLJhzN9k5OzETvFbMC1de9R</nXeGKudETKPeaCNGFh5ix5fP7fSWtl37NIroXmZN38TajkfZeW3Vf6bvmNn8>
</file>

<file path=customXml/item3.xml><?xml version="1.0" encoding="utf-8"?>
<NovaPath_docPath>C:\Users\f32281\Desktop</NovaPath_docPath>
</file>

<file path=customXml/item4.xml><?xml version="1.0" encoding="utf-8"?>
<nXeGKudETKPeaCNGFh5i0BGlH9ci87cLWvMx3DlPzuAPh2gY9s703zKUS7uW>mZ4rtFSXbzk2Ux9ca9oo08923YIMd95sFcEUs/pqSYKh3rQMdAZhLygOwmDJ1k5P</nXeGKudETKPeaCNGFh5i0BGlH9ci87cLWvMx3DlPzuAPh2gY9s703zKUS7uW>
</file>

<file path=customXml/item5.xml><?xml version="1.0" encoding="utf-8"?>
<NovaPath_docName>C:\Users\f32281\Desktop\001_Overview_FMI_SSP_DCP__SSP-Part.pptx</NovaPath_docName>
</file>

<file path=customXml/item6.xml><?xml version="1.0" encoding="utf-8"?>
<nXeGKudETKPeaCNGFh5i7cKyawAjgyQn9gyiebCxx1jD9eHXSWW9Lib2F1j9>mZ4rtFSXbzk2Ux9ca9oo08923YIMd95sFcEUs/pqSYLoKERPIcLp8ISS3ktZQsD/AyAz5Uca9hsY5FP0IGRLBRs9uttxIOSi8RZg3hB+D3L/qGnhxxcW7swAOOx8jGQrHDG0YR3H3qTLrlOlzeCJe9svwThxK/SsB2Zz0xul5jo=</nXeGKudETKPeaCNGFh5i7cKyawAjgyQn9gyiebCxx1jD9eHXSWW9Lib2F1j9>
</file>

<file path=customXml/item7.xml><?xml version="1.0" encoding="utf-8"?>
<NovaPath_docID>7C2Q6ZRBU49KH87M4L4W73VOBF</NovaPath_docID>
</file>

<file path=customXml/item8.xml><?xml version="1.0" encoding="utf-8"?>
<nXeGKudETKPeaCNGFh5iTSI5UodjD94nh7U7VklxY>4hCtha6MjbE6QQ6bbJR4hLSfUoyX4aM0qNp8hlqv1J5ZQW8SUhnXag8THuRiySY8nfome72TVHDjoLxUP+pekQ==</nXeGKudETKPeaCNGFh5iTSI5UodjD94nh7U7VklxY>
</file>

<file path=customXml/item9.xml><?xml version="1.0" encoding="utf-8"?>
<NovaPath_baseApplication>Microsoft PowerPoint</NovaPath_baseApplication>
</file>

<file path=customXml/itemProps1.xml><?xml version="1.0" encoding="utf-8"?>
<ds:datastoreItem xmlns:ds="http://schemas.openxmlformats.org/officeDocument/2006/customXml" ds:itemID="{D2BA0EC0-535D-4426-8E47-BB6A7216344A}">
  <ds:schemaRefs/>
</ds:datastoreItem>
</file>

<file path=customXml/itemProps10.xml><?xml version="1.0" encoding="utf-8"?>
<ds:datastoreItem xmlns:ds="http://schemas.openxmlformats.org/officeDocument/2006/customXml" ds:itemID="{972A77B0-0C4B-49F6-B9AB-52FF4C0C791B}">
  <ds:schemaRefs/>
</ds:datastoreItem>
</file>

<file path=customXml/itemProps11.xml><?xml version="1.0" encoding="utf-8"?>
<ds:datastoreItem xmlns:ds="http://schemas.openxmlformats.org/officeDocument/2006/customXml" ds:itemID="{D51D6F17-A5F1-41C3-83FF-CB44CB90A954}">
  <ds:schemaRefs/>
</ds:datastoreItem>
</file>

<file path=customXml/itemProps12.xml><?xml version="1.0" encoding="utf-8"?>
<ds:datastoreItem xmlns:ds="http://schemas.openxmlformats.org/officeDocument/2006/customXml" ds:itemID="{51EC090C-8F3A-4E12-883C-7DDE2E57DD8F}">
  <ds:schemaRefs/>
</ds:datastoreItem>
</file>

<file path=customXml/itemProps13.xml><?xml version="1.0" encoding="utf-8"?>
<ds:datastoreItem xmlns:ds="http://schemas.openxmlformats.org/officeDocument/2006/customXml" ds:itemID="{168C9D60-F30B-431E-807A-E366C0FB2A57}">
  <ds:schemaRefs/>
</ds:datastoreItem>
</file>

<file path=customXml/itemProps14.xml><?xml version="1.0" encoding="utf-8"?>
<ds:datastoreItem xmlns:ds="http://schemas.openxmlformats.org/officeDocument/2006/customXml" ds:itemID="{F801BF20-DEDA-4B9A-9287-BB3DA72C22A7}">
  <ds:schemaRefs/>
</ds:datastoreItem>
</file>

<file path=customXml/itemProps15.xml><?xml version="1.0" encoding="utf-8"?>
<ds:datastoreItem xmlns:ds="http://schemas.openxmlformats.org/officeDocument/2006/customXml" ds:itemID="{40BBE415-9F9C-4CD5-AB87-CBDF5DBD112A}">
  <ds:schemaRefs/>
</ds:datastoreItem>
</file>

<file path=customXml/itemProps16.xml><?xml version="1.0" encoding="utf-8"?>
<ds:datastoreItem xmlns:ds="http://schemas.openxmlformats.org/officeDocument/2006/customXml" ds:itemID="{8729E7B3-E4EA-43C4-9D95-D6584220DDAF}">
  <ds:schemaRefs/>
</ds:datastoreItem>
</file>

<file path=customXml/itemProps17.xml><?xml version="1.0" encoding="utf-8"?>
<ds:datastoreItem xmlns:ds="http://schemas.openxmlformats.org/officeDocument/2006/customXml" ds:itemID="{71A72C2D-09A5-4EC1-8B78-34AA3D5CDD9E}">
  <ds:schemaRefs/>
</ds:datastoreItem>
</file>

<file path=customXml/itemProps18.xml><?xml version="1.0" encoding="utf-8"?>
<ds:datastoreItem xmlns:ds="http://schemas.openxmlformats.org/officeDocument/2006/customXml" ds:itemID="{408F0363-1385-44FC-81D1-FEFFBA39256D}">
  <ds:schemaRefs/>
</ds:datastoreItem>
</file>

<file path=customXml/itemProps19.xml><?xml version="1.0" encoding="utf-8"?>
<ds:datastoreItem xmlns:ds="http://schemas.openxmlformats.org/officeDocument/2006/customXml" ds:itemID="{9D176606-CFEA-476A-BC9B-D8997910AB39}">
  <ds:schemaRefs/>
</ds:datastoreItem>
</file>

<file path=customXml/itemProps2.xml><?xml version="1.0" encoding="utf-8"?>
<ds:datastoreItem xmlns:ds="http://schemas.openxmlformats.org/officeDocument/2006/customXml" ds:itemID="{40DBB239-A6BD-4340-88E5-E8570B8C04E4}">
  <ds:schemaRefs/>
</ds:datastoreItem>
</file>

<file path=customXml/itemProps20.xml><?xml version="1.0" encoding="utf-8"?>
<ds:datastoreItem xmlns:ds="http://schemas.openxmlformats.org/officeDocument/2006/customXml" ds:itemID="{D28DC569-B1EA-47E9-995D-B7D4C90121B8}">
  <ds:schemaRefs/>
</ds:datastoreItem>
</file>

<file path=customXml/itemProps21.xml><?xml version="1.0" encoding="utf-8"?>
<ds:datastoreItem xmlns:ds="http://schemas.openxmlformats.org/officeDocument/2006/customXml" ds:itemID="{B1CF00BB-A636-4A96-BF82-DB96367FBF92}">
  <ds:schemaRefs/>
</ds:datastoreItem>
</file>

<file path=customXml/itemProps22.xml><?xml version="1.0" encoding="utf-8"?>
<ds:datastoreItem xmlns:ds="http://schemas.openxmlformats.org/officeDocument/2006/customXml" ds:itemID="{3AD7820C-9328-427F-ADBB-0D4F587EF16B}">
  <ds:schemaRefs/>
</ds:datastoreItem>
</file>

<file path=customXml/itemProps3.xml><?xml version="1.0" encoding="utf-8"?>
<ds:datastoreItem xmlns:ds="http://schemas.openxmlformats.org/officeDocument/2006/customXml" ds:itemID="{01C30334-D8B6-4D6F-8EE9-D96423E0A37B}">
  <ds:schemaRefs/>
</ds:datastoreItem>
</file>

<file path=customXml/itemProps4.xml><?xml version="1.0" encoding="utf-8"?>
<ds:datastoreItem xmlns:ds="http://schemas.openxmlformats.org/officeDocument/2006/customXml" ds:itemID="{7B4C862C-E463-4B76-95FF-C01C262199CF}">
  <ds:schemaRefs/>
</ds:datastoreItem>
</file>

<file path=customXml/itemProps5.xml><?xml version="1.0" encoding="utf-8"?>
<ds:datastoreItem xmlns:ds="http://schemas.openxmlformats.org/officeDocument/2006/customXml" ds:itemID="{4C10F9DB-3E72-4394-ADF9-3468979488E3}">
  <ds:schemaRefs/>
</ds:datastoreItem>
</file>

<file path=customXml/itemProps6.xml><?xml version="1.0" encoding="utf-8"?>
<ds:datastoreItem xmlns:ds="http://schemas.openxmlformats.org/officeDocument/2006/customXml" ds:itemID="{BE6DEB39-0647-4FF0-A0D2-4A33959465D1}">
  <ds:schemaRefs/>
</ds:datastoreItem>
</file>

<file path=customXml/itemProps7.xml><?xml version="1.0" encoding="utf-8"?>
<ds:datastoreItem xmlns:ds="http://schemas.openxmlformats.org/officeDocument/2006/customXml" ds:itemID="{0FC9FB93-6410-4750-9173-76B1207E0D85}">
  <ds:schemaRefs/>
</ds:datastoreItem>
</file>

<file path=customXml/itemProps8.xml><?xml version="1.0" encoding="utf-8"?>
<ds:datastoreItem xmlns:ds="http://schemas.openxmlformats.org/officeDocument/2006/customXml" ds:itemID="{2A81DD27-13AE-48DC-BB0F-97FA481877C8}">
  <ds:schemaRefs/>
</ds:datastoreItem>
</file>

<file path=customXml/itemProps9.xml><?xml version="1.0" encoding="utf-8"?>
<ds:datastoreItem xmlns:ds="http://schemas.openxmlformats.org/officeDocument/2006/customXml" ds:itemID="{701DDC4F-080C-4B09-90B6-B018AD74773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</Words>
  <Application>Microsoft Office PowerPoint</Application>
  <PresentationFormat>Bildschirmpräsentation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Verdana</vt:lpstr>
      <vt:lpstr>Wingdings</vt:lpstr>
      <vt:lpstr>PAPAS_Laskey</vt:lpstr>
      <vt:lpstr>SSP: System Structure and Parametrization</vt:lpstr>
      <vt:lpstr>SSP: System Structure and Parametrization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Public</cp:keywords>
  <cp:lastModifiedBy/>
  <cp:revision>1</cp:revision>
  <dcterms:created xsi:type="dcterms:W3CDTF">2012-09-02T16:42:37Z</dcterms:created>
  <dcterms:modified xsi:type="dcterms:W3CDTF">2019-03-04T13:09:48Z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kumenten-ID">
    <vt:lpwstr>7C2Q6ZRBU49KH87M4L4W73VOBF</vt:lpwstr>
  </property>
  <property fmtid="{D5CDD505-2E9C-101B-9397-08002B2CF9AE}" pid="3" name="NovaPath-Version">
    <vt:lpwstr>3.4.10.11016</vt:lpwstr>
  </property>
  <property fmtid="{D5CDD505-2E9C-101B-9397-08002B2CF9AE}" pid="4" name="Klassifizierung">
    <vt:lpwstr>Public</vt:lpwstr>
  </property>
  <property fmtid="{D5CDD505-2E9C-101B-9397-08002B2CF9AE}" pid="5" name="Klassifizierungs-Id">
    <vt:lpwstr>1010</vt:lpwstr>
  </property>
  <property fmtid="{D5CDD505-2E9C-101B-9397-08002B2CF9AE}" pid="6" name="Klassifizierungs-Datum">
    <vt:lpwstr>02/27/2019 19:45:16</vt:lpwstr>
  </property>
</Properties>
</file>