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DE1D31"/>
    <a:srgbClr val="CC193A"/>
    <a:srgbClr val="707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3CE3-52E3-42AE-A48C-209CCA2C3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1F77AB-028F-44F4-B70C-493D398E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8AFCB-B835-47B5-BBD8-2DDD970B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799DD-547F-4F08-ABB1-1179BA84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2A224-D452-4856-A5EC-D1D7BAC3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9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4D3CF-8CB0-4226-AB86-BFA75270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57A44-89B0-48EF-9599-BEA202C6B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7478C-1CFC-485E-81EA-D89C1D6F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40416-8642-41DB-ACCE-F233C9D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85A6FC-C9EE-4C5E-8B75-82B8BC41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7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5DC102-637F-4E0B-9549-7969DBE1F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36B33-D968-44A3-B4EE-212B3DFA6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1B40A9-9C29-42F2-990E-7FF82F3B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9C8E50-83CE-46A0-BC82-72F51B6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20ADDB-A50D-4E02-8B1A-FFDDEA91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7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8E9A4-A2ED-429F-AB93-6B809F0F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105FA-5D7F-42F4-9211-247B29E9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6B5418-145D-429A-8A72-115927A0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72856D-9743-4B1C-841B-40EABBEA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F1666-42CD-494E-BD67-012368E6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69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6B1D18-4357-4781-AE7F-D2711FC6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3DD1FB-2E63-4E31-967A-9E26ECC80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86EB5-2ADA-4674-9BD6-E9D8D088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80143D-D18A-4D22-AA48-3EE46667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B02D7-FE16-4483-9E7D-031F42DD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0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33524-B4FA-4CBA-9BD7-C008181E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BE4C7-E85D-4C92-A880-B8CDA2368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68480-38E2-4D01-8374-761B187A6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1CD92A-A06D-404E-8800-443A49DA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E8E97-D055-4620-B127-F88C3236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AF33AD-2F1D-4876-B047-D4EBD17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17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1EDC6-6B2B-4285-A9E1-114E5460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21870E-D2F4-4ED6-A001-06A6568F1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1E75F3-738B-4BCA-96C5-FEDE91992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410BB-31DA-4C0F-9F20-BAD802C44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77D234-0505-4839-9177-8A2AFF199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10D7C5-A27E-461C-AF6F-280ED870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08C67B-04B6-4786-9A09-0FA1F5A2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094DA0B-D16A-4CA6-AFCE-955C6BC1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6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7B057-7D3F-4427-AC93-FE6AF851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2F549F-7333-4FA0-9676-35119370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0EC9AF-B603-4B5F-A7FD-68BA4C12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D58EAB-8900-41A9-89B6-14A5B0D8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7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BF94A6-94F7-4776-96EF-756C6D79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086C62-3805-49EF-9463-F4A5DBCF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3A9CAD-F32D-4AC3-8369-D116B635E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71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186CE-4A53-44C3-BB6E-E412B129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8535D-B054-48EE-B145-7A25F58A3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8F7C8-4A30-4E27-9E33-0A8D0886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EC1027-7C85-49D2-9DC8-FCAACB93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9EA88A-2771-4D19-905D-753CC6F7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E42A3C-C150-4CE7-AC89-0F034424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4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E750-E99F-4D8A-8DD0-24AE615A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993405C-0E45-4169-859A-433064897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6E2C5A-CF62-4C7F-8C3E-255A014A5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911241-0BB2-4A16-ADDB-43B3021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2F1AFB-3FF8-45E8-AA4B-9839487F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6CAD2F-A5FA-4E47-B949-6280A28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05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004DDF8-F13D-4863-B41A-F775F53C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801816-2011-4CD5-9F60-71004B2EF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6070C-0A9A-4272-9E74-FBFC640F2D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E0051-D946-4C96-9686-8FA6C8D4FC9B}" type="datetimeFigureOut">
              <a:rPr lang="de-DE" smtClean="0"/>
              <a:t>03.08.2025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407D13-AEC0-42C7-AE90-6912EDED5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649BFB-95E2-4045-BB72-6603EC919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4D4EB-91D7-49B0-9EF6-85DC57EA7F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9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ED4652-D093-D3E8-2F75-1D5E6F4AA35F}"/>
              </a:ext>
            </a:extLst>
          </p:cNvPr>
          <p:cNvSpPr/>
          <p:nvPr/>
        </p:nvSpPr>
        <p:spPr>
          <a:xfrm>
            <a:off x="0" y="0"/>
            <a:ext cx="57454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b="1" dirty="0"/>
              <a:t>[    </a:t>
            </a:r>
            <a:r>
              <a:rPr lang="de-DE" sz="3200" b="1" dirty="0" err="1"/>
              <a:t>Your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portrait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picture</a:t>
            </a:r>
            <a:r>
              <a:rPr lang="de-DE" sz="3200" b="1" dirty="0"/>
              <a:t> </a:t>
            </a:r>
          </a:p>
          <a:p>
            <a:pPr algn="ctr"/>
            <a:r>
              <a:rPr lang="de-DE" sz="3200" b="1" dirty="0" err="1"/>
              <a:t>here</a:t>
            </a:r>
            <a:r>
              <a:rPr lang="de-DE" sz="3200" b="1" dirty="0"/>
              <a:t>    ]</a:t>
            </a:r>
          </a:p>
        </p:txBody>
      </p:sp>
      <p:sp>
        <p:nvSpPr>
          <p:cNvPr id="9" name="Rechtwinkliges Dreieck 8">
            <a:extLst>
              <a:ext uri="{FF2B5EF4-FFF2-40B4-BE49-F238E27FC236}">
                <a16:creationId xmlns:a16="http://schemas.microsoft.com/office/drawing/2014/main" id="{9A509278-E644-45F9-ABB8-8152B923BB7A}"/>
              </a:ext>
            </a:extLst>
          </p:cNvPr>
          <p:cNvSpPr/>
          <p:nvPr/>
        </p:nvSpPr>
        <p:spPr>
          <a:xfrm rot="10800000" flipV="1">
            <a:off x="9005976" y="3365877"/>
            <a:ext cx="3186023" cy="3492123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B7CBD8A-5E0D-73BC-C88B-50C46974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564" y="763316"/>
            <a:ext cx="5498236" cy="2406463"/>
          </a:xfrm>
          <a:prstGeom prst="rect">
            <a:avLst/>
          </a:prstGeom>
        </p:spPr>
      </p:pic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F6C7CBCF-74E7-4357-81C7-F4E898BE038E}"/>
              </a:ext>
            </a:extLst>
          </p:cNvPr>
          <p:cNvSpPr/>
          <p:nvPr/>
        </p:nvSpPr>
        <p:spPr>
          <a:xfrm flipV="1">
            <a:off x="-1" y="0"/>
            <a:ext cx="2846717" cy="3120219"/>
          </a:xfrm>
          <a:prstGeom prst="rtTriangle">
            <a:avLst/>
          </a:prstGeom>
          <a:solidFill>
            <a:srgbClr val="DE1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5EB5B8B-C704-F01C-8EF7-06AE8A05C735}"/>
              </a:ext>
            </a:extLst>
          </p:cNvPr>
          <p:cNvSpPr txBox="1"/>
          <p:nvPr/>
        </p:nvSpPr>
        <p:spPr>
          <a:xfrm>
            <a:off x="6096000" y="172824"/>
            <a:ext cx="517799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excited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to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be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presenting</a:t>
            </a:r>
            <a:r>
              <a:rPr lang="de-DE" sz="2600" dirty="0">
                <a:solidFill>
                  <a:srgbClr val="707A84"/>
                </a:solidFill>
                <a:latin typeface="Century Gothic" panose="020B0502020202020204" pitchFamily="34" charset="0"/>
              </a:rPr>
              <a:t> at </a:t>
            </a:r>
            <a:r>
              <a:rPr lang="de-DE" sz="2600" dirty="0" err="1">
                <a:solidFill>
                  <a:srgbClr val="707A84"/>
                </a:solidFill>
                <a:latin typeface="Century Gothic" panose="020B0502020202020204" pitchFamily="34" charset="0"/>
              </a:rPr>
              <a:t>the</a:t>
            </a:r>
            <a:endParaRPr lang="de-DE" sz="2600" dirty="0">
              <a:solidFill>
                <a:srgbClr val="707A84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DF04420-965F-E739-D36A-98B58599583B}"/>
              </a:ext>
            </a:extLst>
          </p:cNvPr>
          <p:cNvSpPr txBox="1"/>
          <p:nvPr/>
        </p:nvSpPr>
        <p:spPr>
          <a:xfrm>
            <a:off x="6160057" y="3267828"/>
            <a:ext cx="5049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Century Gothic" panose="020B0502020202020204" pitchFamily="34" charset="0"/>
              </a:rPr>
              <a:t>[Your Presentation Title here in Bold Letters]</a:t>
            </a:r>
            <a:endParaRPr lang="de-DE" sz="2600" b="1" dirty="0">
              <a:latin typeface="Century Gothic" panose="020B0502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940B3B0-9F2C-3C5B-455C-59E5DFE82B19}"/>
              </a:ext>
            </a:extLst>
          </p:cNvPr>
          <p:cNvSpPr txBox="1"/>
          <p:nvPr/>
        </p:nvSpPr>
        <p:spPr>
          <a:xfrm rot="18709216">
            <a:off x="8867953" y="512679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Lucerne, Switzerland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September 8 -10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44DA96-60BD-F0B1-1BAC-3323321ED886}"/>
              </a:ext>
            </a:extLst>
          </p:cNvPr>
          <p:cNvSpPr txBox="1"/>
          <p:nvPr/>
        </p:nvSpPr>
        <p:spPr>
          <a:xfrm rot="18734866">
            <a:off x="-777018" y="840544"/>
            <a:ext cx="3834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[Your Name]</a:t>
            </a:r>
            <a:b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[Your Organization]</a:t>
            </a:r>
            <a:endParaRPr lang="de-DE" sz="24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9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0">
        <p:split orient="vert"/>
      </p:transition>
    </mc:Choice>
    <mc:Fallback xmlns="">
      <p:transition spd="slow" advTm="10000">
        <p:split orient="vert"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Zimmer, Dirk</dc:creator>
  <cp:lastModifiedBy>Zimmer, Dirk</cp:lastModifiedBy>
  <cp:revision>13</cp:revision>
  <dcterms:created xsi:type="dcterms:W3CDTF">2025-06-18T11:51:45Z</dcterms:created>
  <dcterms:modified xsi:type="dcterms:W3CDTF">2025-08-03T16:16:43Z</dcterms:modified>
</cp:coreProperties>
</file>