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8FA6-84DA-506B-7FBA-20AAA42F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BFF24-D68F-3223-6B09-AD71EA30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0333C-4E2E-ED87-1814-8CF062F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3B1FE-C8FA-99D2-3BBD-5DC4570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A1DFE-A35A-E9C4-A268-EC7B86AC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5DBF1-FDFC-DA1C-B11F-E81ED366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327BD-BEEC-1F14-3BA3-07C7CDA5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02CFA-D5E2-B888-3ED6-237F7D58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8E03C-9982-EAEF-C8F4-4211248F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80E75-6A4E-EE26-DA0F-7CF2DCEB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4C2FC0-FD72-BCAF-1675-792154EF0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D98B6-001E-3423-B26F-9ED53D7F4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5CAA-9FC7-0699-97B5-C65CDFB9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0B377-9646-1A7D-EDAC-A578A8EA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6DCBC-52F9-8B9F-4B53-11B1ACE7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1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3328-C6B3-CC62-01BE-B0DFB8F3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5B566-DC08-2F56-D052-62828ACA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4F12D-DFB5-1DD9-DD26-685D044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100EA-BAAD-BB14-8197-3D99220B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B5EE-CE6F-91F0-8381-5AA208B6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83D1-9EF0-4B44-82B0-B823F44C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341E-D9B8-A587-70A5-7FE39025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78581-0DBC-3181-B663-2BC491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E271D-73F6-F112-6270-DFF9BEB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28C6D-E67E-0AAD-DF16-532607E4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B7700-7E68-B001-187F-F66700AC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D6692-A002-3730-3F2D-94E5F799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E3C37-4B6A-9A36-9388-C95C0486D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FCC94-D9AB-FD8C-F0AF-01DD90E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1B7E8-5770-6FD0-1699-EA048715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37212-786F-C1DB-B03D-40B667B0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1718E-EE15-63A1-E832-2D3D7713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9B59-D25D-0B96-03A5-E8DB05A7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1E3AC-2C30-1EA8-F48C-78226922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A141D-7E45-DB5B-9BBB-02DEE9D17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BE56B-3010-8BE0-EFE9-552DD5BC6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C172D-20A6-E0C1-81B6-02976254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FE57C-9B00-A261-550F-7F45131B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6D2FB3-8101-D752-63DB-C36BC96A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8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B91A-0794-239F-0A85-909263F1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2BCA20-45AF-2FFF-268C-6DF30BE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9AF50E-8BD9-58AA-808D-41546AE2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F7B07C-F920-9CB5-0CE4-4BC8621E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83658-91BA-88CD-4B0E-79B51750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927538-247C-892D-CF04-A9AC86F7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95148-5686-02CB-1A27-6553029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04D0C-5731-70C1-8269-A23C0E9A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C4B33-2C06-6F3D-B7E5-1E2BD938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1F113-3C48-3DB4-E8F3-924DC1EF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4D50A-9015-9461-FA0D-440B4E7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A014B-BF64-5CC5-64B0-5C37CE6B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E44CF-64D5-8ECD-43A9-602D0976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7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03B82-373F-60CE-E372-F71D6D6C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40FA-4D80-58CF-050B-06819200A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1301D-8185-95DF-DF8B-3D23A50A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B52F2-E0A5-2F67-FC09-B678A97C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E1D2F-EAAC-84BB-7ED8-68A5393A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554BC-DAE0-467A-F8B4-D740DA07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C5BC2-7A7A-A052-B213-06147ECF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D699A-D9EF-22C8-BD45-E4D75F02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9E1C3-F73A-FA58-6560-7056727C9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37CA-388C-43D5-880F-2F7B09D18D8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D6FFC-9E54-DFC7-83F0-8F8475413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BA465-C8B8-CEFA-C618-8925F0CB8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2931-C995-CFBB-2939-8BE6924DE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F849E-4CCE-AC26-DB75-EAB1DC7FA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9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BDCD7-D066-79D5-E2F6-AE80C4B2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59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1DE3-45E0-8E30-7B21-0D2D41B38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57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5301B-F829-5515-A162-9254CB44C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98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6B620-FE4E-FA16-C093-CC7CADE6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04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838-3127-2704-9F3F-4F3A05ED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7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8556-AB2E-16F9-AF03-33A3A5AF2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12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E51A-CD25-09D1-728E-3F4835E9A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8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C63AD-3235-7DEC-C7AB-7963EB6C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34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E4EC0-D362-A5BF-9878-1F0E5BDD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BEC0-209B-B779-CE32-7B50BD8C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09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01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D83A-D9B2-BB2E-B96F-6B292181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5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A3B1-F25B-36F8-1550-CC911E07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68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D7481-64AB-6B07-7AD4-F513B1187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7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29938-90A9-099A-0230-1C2393D5E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8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EA0B-1403-C117-114E-F459DBD4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62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25004-8693-8194-763D-0A5BC79D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57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DDE26-8E61-22F5-0C76-E8020540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52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BC60-7506-9A85-DC07-841E57B1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1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9679-30FB-73DD-5481-F54F1B5E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19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73E77-8842-1486-4386-79B39949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B0147-ECD6-E416-EDA5-9DBF5CE98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1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6176-69AF-6E68-DB36-276D908D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65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7A62-112C-3262-982B-5C90E7F63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859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9D1D1-6440-6775-270A-8C9A9CBD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726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3FE7D-A400-82B5-752E-0C302AAA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65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61B34-5329-051D-AF68-2FDD5EFA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36E44-7489-39B3-81FB-B1A5F34E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52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892A0-C59C-089E-DCE9-529F9FAD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776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979A2-CEF2-AA78-3395-33B2E7B47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1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0FB2-E576-EEB7-4473-3BD740EFF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6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DF71-1C5A-033F-A6D8-4E214517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4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18822-CBA4-F810-9958-F989137C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8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9790-0BBB-616D-A084-E79D45A5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358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3211-27E0-28FB-0265-2BDD1E23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774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ECDA-0EDE-7A53-B644-EC1C7CFC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499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DF8C-5F83-D767-6425-2A20E1CF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921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8210-69D8-2F9F-D024-1EAF2BF6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60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8557-D368-E307-EB43-35E38764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586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A6972-B0B7-1E1C-9BEC-00F181FB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417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F1BE-CA4E-DDB5-E0C7-9F13A536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71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1946-1702-B95B-3B7A-6CE26A19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412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D4CE-FAAB-E394-11D6-0E358E83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9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8648-4E7E-77D8-BF73-9356DB15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605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4BBA1-3F44-DD8E-1CD8-4B0E2615D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86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9667D-95C0-3B71-F040-335F02D3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241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3D6EE-934F-380C-DA26-4D514C5D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195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4E398-802D-40E7-FD83-72DA2465C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186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7BBF-51F0-7D55-18EB-5A2E0B845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052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819D-C3B7-82CA-7819-786539DD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73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1ABE8-0406-177D-432E-8F00CE25F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182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3CA78-838E-5BA2-BBAA-7A5FED20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202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38CB2-0469-647A-22DC-0B5FA2D1E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286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78C3A-77F3-D704-FC29-FA419BC2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8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DA2B-5A04-569D-F82D-8EDF0BAB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38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8E73D-8256-4668-CE29-9C7A28790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472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82C6E-C56C-31B9-B31A-94B71613C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625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812D-4FFF-E581-947B-8C6F0239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6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B4D7-76D8-9934-59D4-8CC5F74CE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68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3D61F-2238-FDF7-FA0C-13371DED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3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80011-9532-8100-B880-BF2536430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3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 Devo</dc:creator>
  <cp:lastModifiedBy>Red Devo</cp:lastModifiedBy>
  <cp:revision>1</cp:revision>
  <dcterms:created xsi:type="dcterms:W3CDTF">2025-05-21T01:49:46Z</dcterms:created>
  <dcterms:modified xsi:type="dcterms:W3CDTF">2025-05-21T01:50:58Z</dcterms:modified>
</cp:coreProperties>
</file>