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18FA6-84DA-506B-7FBA-20AAA42FC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BFF24-D68F-3223-6B09-AD71EA30E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0333C-4E2E-ED87-1814-8CF062F6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73B1FE-C8FA-99D2-3BBD-5DC4570A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A1DFE-A35A-E9C4-A268-EC7B86AC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7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DBF1-FDFC-DA1C-B11F-E81ED366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0327BD-BEEC-1F14-3BA3-07C7CDA57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02CFA-D5E2-B888-3ED6-237F7D585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8E03C-9982-EAEF-C8F4-4211248F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A80E75-6A4E-EE26-DA0F-7CF2DCEB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4C2FC0-FD72-BCAF-1675-792154EF0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ED98B6-001E-3423-B26F-9ED53D7F4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5CAA-9FC7-0699-97B5-C65CDFB9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0B377-9646-1A7D-EDAC-A578A8EA7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6DCBC-52F9-8B9F-4B53-11B1ACE7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1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C3328-C6B3-CC62-01BE-B0DFB8F3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15B566-DC08-2F56-D052-62828ACA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4F12D-DFB5-1DD9-DD26-685D0443F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100EA-BAAD-BB14-8197-3D99220B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8B5EE-CE6F-91F0-8381-5AA208B6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2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883D1-9EF0-4B44-82B0-B823F44C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341E-D9B8-A587-70A5-7FE390253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278581-0DBC-3181-B663-2BC4917D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E271D-73F6-F112-6270-DFF9BEB6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928C6D-E67E-0AAD-DF16-532607E4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B7700-7E68-B001-187F-F66700AC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D6692-A002-3730-3F2D-94E5F7992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AE3C37-4B6A-9A36-9388-C95C0486D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3FCC94-D9AB-FD8C-F0AF-01DD90E7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D1B7E8-5770-6FD0-1699-EA048715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37212-786F-C1DB-B03D-40B667B0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1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1718E-EE15-63A1-E832-2D3D7713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79B59-D25D-0B96-03A5-E8DB05A7D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1E3AC-2C30-1EA8-F48C-782269227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A141D-7E45-DB5B-9BBB-02DEE9D17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5BE56B-3010-8BE0-EFE9-552DD5BC6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3C172D-20A6-E0C1-81B6-029762544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4FE57C-9B00-A261-550F-7F45131B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6D2FB3-8101-D752-63DB-C36BC96A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8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CB91A-0794-239F-0A85-909263F1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2BCA20-45AF-2FFF-268C-6DF30BEA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9AF50E-8BD9-58AA-808D-41546AE2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F7B07C-F920-9CB5-0CE4-4BC8621E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0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83658-91BA-88CD-4B0E-79B51750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927538-247C-892D-CF04-A9AC86F7D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95148-5686-02CB-1A27-6553029D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404D0C-5731-70C1-8269-A23C0E9A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C4B33-2C06-6F3D-B7E5-1E2BD9380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71F113-3C48-3DB4-E8F3-924DC1EF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4D50A-9015-9461-FA0D-440B4E74F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AA014B-BF64-5CC5-64B0-5C37CE6B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EE44CF-64D5-8ECD-43A9-602D0976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27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03B82-373F-60CE-E372-F71D6D6C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4B40FA-4D80-58CF-050B-06819200A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11301D-8185-95DF-DF8B-3D23A50A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4B52F2-E0A5-2F67-FC09-B678A97C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E1D2F-EAAC-84BB-7ED8-68A5393A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A554BC-DAE0-467A-F8B4-D740DA07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65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C5BC2-7A7A-A052-B213-06147ECF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1D699A-D9EF-22C8-BD45-E4D75F024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79E1C3-F73A-FA58-6560-7056727C9E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537CA-388C-43D5-880F-2F7B09D18D8A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D6FFC-9E54-DFC7-83F0-8F8475413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BA465-C8B8-CEFA-C618-8925F0CB83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6C5AA-8811-421B-B336-0AEDBDB36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A2931-C995-CFBB-2939-8BE6924DE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8F849E-4CCE-AC26-DB75-EAB1DC7FA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996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BDCD7-D066-79D5-E2F6-AE80C4B2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9079B-A640-990D-3C3A-B0D57707E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91" y="1394651"/>
            <a:ext cx="8668960" cy="5153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F67E68-C3BE-9F37-4895-CBADE3493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13" y="309605"/>
            <a:ext cx="490606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9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1DE3-45E0-8E30-7B21-0D2D41B38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6DB884-3437-2C65-B1F4-02148AC0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49" y="996587"/>
            <a:ext cx="4840501" cy="48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7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5301B-F829-5515-A162-9254CB44C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CDC53B-0A5D-6CF0-47A7-5B731759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098" y="875943"/>
            <a:ext cx="9335803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87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6B620-FE4E-FA16-C093-CC7CADE66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2A890DA-0E00-9488-EC6B-B691443A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13" y="1052705"/>
            <a:ext cx="10576574" cy="47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6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9C838-3127-2704-9F3F-4F3A05ED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E4B6B7-23D8-A7D8-BB11-6E73C55D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785443"/>
            <a:ext cx="885948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7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68556-AB2E-16F9-AF03-33A3A5AF2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0422B6-2C1F-8494-D526-83852DBF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01" y="1090286"/>
            <a:ext cx="499179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2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E51A-CD25-09D1-728E-3F4835E9A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0895FF0-A6FC-C869-47D2-E7AE8E54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1209365"/>
            <a:ext cx="4925112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8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63AD-3235-7DEC-C7AB-7963EB6C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DB18C5-3FE4-39F8-89D3-E43754DA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681" y="833075"/>
            <a:ext cx="457263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4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BEC0-209B-B779-CE32-7B50BD8C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095AA9-F745-7BE3-F64B-0000FDA5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737812"/>
            <a:ext cx="6363588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9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E4EC0-D362-A5BF-9878-1F0E5BDDD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237056D-B43A-779E-4F52-2A7307826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495" y="975970"/>
            <a:ext cx="6335009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387F51-C083-81A3-A13B-A750B8FF8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24" y="1476102"/>
            <a:ext cx="967875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1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FD83A-D9B2-BB2E-B96F-6B2921814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65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A3B1-F25B-36F8-1550-CC911E07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681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7481-64AB-6B07-7AD4-F513B1187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173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29938-90A9-099A-0230-1C2393D5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7384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EA0B-1403-C117-114E-F459DBD4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1627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25004-8693-8194-763D-0A5BC79D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570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DDE26-8E61-22F5-0C76-E8020540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520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BC60-7506-9A85-DC07-841E57B1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321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F9679-30FB-73DD-5481-F54F1B5E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19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73E77-8842-1486-4386-79B39949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27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0147-ECD6-E416-EDA5-9DBF5CE9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333D23-EA6F-2E45-6514-C6D80033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947391"/>
            <a:ext cx="897380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6176-69AF-6E68-DB36-276D908D2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650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7A62-112C-3262-982B-5C90E7F6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859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D1D1-6440-6775-270A-8C9A9CBDF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726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FE7D-A400-82B5-752E-0C302AAA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65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61B34-5329-051D-AF68-2FDD5EFAB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36E44-7489-39B3-81FB-B1A5F34E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4652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892A0-C59C-089E-DCE9-529F9FADD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776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979A2-CEF2-AA78-3395-33B2E7B47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01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70FB2-E576-EEB7-4473-3BD740EFF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86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DF71-1C5A-033F-A6D8-4E2145174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145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8822-CBA4-F810-9958-F989137C6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6B8827-1637-9750-A7DF-F83DA0AA9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671127"/>
            <a:ext cx="10326541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85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9790-0BBB-616D-A084-E79D45A5F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3580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3211-27E0-28FB-0265-2BDD1E23E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9774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ECDA-0EDE-7A53-B644-EC1C7CFC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499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DF8C-5F83-D767-6425-2A20E1CF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921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8210-69D8-2F9F-D024-1EAF2BF6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160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8557-D368-E307-EB43-35E38764B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45860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A6972-B0B7-1E1C-9BEC-00F181FB6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417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F1BE-CA4E-DDB5-E0C7-9F13A536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714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41946-1702-B95B-3B7A-6CE26A19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412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9D4CE-FAAB-E394-11D6-0E358E83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8648-4E7E-77D8-BF73-9356DB15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BB532A-CA29-B83D-5832-B33E7741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89" y="1238665"/>
            <a:ext cx="10886021" cy="438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6054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4BBA1-3F44-DD8E-1CD8-4B0E2615D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586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667D-95C0-3B71-F040-335F02D3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241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3D6EE-934F-380C-DA26-4D514C5D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195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4E398-802D-40E7-FD83-72DA2465C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186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17BBF-51F0-7D55-18EB-5A2E0B845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052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0819D-C3B7-82CA-7819-786539DD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73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1ABE8-0406-177D-432E-8F00CE25F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182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3CA78-838E-5BA2-BBAA-7A5FED207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4202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38CB2-0469-647A-22DC-0B5FA2D1E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286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78C3A-77F3-D704-FC29-FA419BC2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8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DA2B-5A04-569D-F82D-8EDF0BAB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74A827-9F98-DDC8-BC11-D4EECFA88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875943"/>
            <a:ext cx="1033606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388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8E73D-8256-4668-CE29-9C7A28790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94720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82C6E-C56C-31B9-B31A-94B71613C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625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812D-4FFF-E581-947B-8C6F0239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16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B4D7-76D8-9934-59D4-8CC5F74CE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5C20F2-5260-2440-F63F-48861D9D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9" y="809150"/>
            <a:ext cx="11300702" cy="52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8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D61F-2238-FDF7-FA0C-13371DED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C3C28A-E694-A359-0F31-732E3885F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29" y="875943"/>
            <a:ext cx="10326541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80011-9532-8100-B880-BF2536430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88E342-5F31-5E4F-2EB5-879BE41A7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975970"/>
            <a:ext cx="671606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97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0</Words>
  <Application>Microsoft Office PowerPoint</Application>
  <PresentationFormat>와이드스크린</PresentationFormat>
  <Paragraphs>0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 Devo</dc:creator>
  <cp:lastModifiedBy>Red Devo</cp:lastModifiedBy>
  <cp:revision>3</cp:revision>
  <dcterms:created xsi:type="dcterms:W3CDTF">2025-05-21T01:49:46Z</dcterms:created>
  <dcterms:modified xsi:type="dcterms:W3CDTF">2025-05-22T09:53:45Z</dcterms:modified>
</cp:coreProperties>
</file>