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40288" cy="18719800"/>
  <p:notesSz cx="20564475" cy="294560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660"/>
  </p:normalViewPr>
  <p:slideViewPr>
    <p:cSldViewPr snapToGrid="0">
      <p:cViewPr varScale="1">
        <p:scale>
          <a:sx n="43" d="100"/>
          <a:sy n="43" d="100"/>
        </p:scale>
        <p:origin x="160"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Title 1"/>
          <p:cNvSpPr>
            <a:spLocks noGrp="1"/>
          </p:cNvSpPr>
          <p:nvPr>
            <p:ph type="ctrTitle"/>
          </p:nvPr>
        </p:nvSpPr>
        <p:spPr>
          <a:xfrm>
            <a:off x="3780036" y="3063635"/>
            <a:ext cx="22680216" cy="6517264"/>
          </a:xfrm>
        </p:spPr>
        <p:txBody>
          <a:bodyPr anchor="b"/>
          <a:lstStyle>
            <a:lvl1pPr algn="ctr">
              <a:defRPr sz="14882"/>
            </a:lvl1pPr>
          </a:lstStyle>
          <a:p>
            <a:r>
              <a:rPr lang="sv-SE" smtClean="0"/>
              <a:t>Klicka här för att ändra format</a:t>
            </a:r>
            <a:endParaRPr lang="en-US" dirty="0"/>
          </a:p>
        </p:txBody>
      </p:sp>
      <p:sp>
        <p:nvSpPr>
          <p:cNvPr id="3" name="Subtitle 2"/>
          <p:cNvSpPr>
            <a:spLocks noGrp="1"/>
          </p:cNvSpPr>
          <p:nvPr>
            <p:ph type="subTitle" idx="1"/>
          </p:nvPr>
        </p:nvSpPr>
        <p:spPr>
          <a:xfrm>
            <a:off x="3780036" y="9832230"/>
            <a:ext cx="22680216" cy="4519617"/>
          </a:xfrm>
        </p:spPr>
        <p:txBody>
          <a:bodyPr/>
          <a:lstStyle>
            <a:lvl1pPr marL="0" indent="0" algn="ctr">
              <a:buNone/>
              <a:defRPr sz="5953"/>
            </a:lvl1pPr>
            <a:lvl2pPr marL="1133993" indent="0" algn="ctr">
              <a:buNone/>
              <a:defRPr sz="4961"/>
            </a:lvl2pPr>
            <a:lvl3pPr marL="2267986" indent="0" algn="ctr">
              <a:buNone/>
              <a:defRPr sz="4465"/>
            </a:lvl3pPr>
            <a:lvl4pPr marL="3401979" indent="0" algn="ctr">
              <a:buNone/>
              <a:defRPr sz="3968"/>
            </a:lvl4pPr>
            <a:lvl5pPr marL="4535973" indent="0" algn="ctr">
              <a:buNone/>
              <a:defRPr sz="3968"/>
            </a:lvl5pPr>
            <a:lvl6pPr marL="5669966" indent="0" algn="ctr">
              <a:buNone/>
              <a:defRPr sz="3968"/>
            </a:lvl6pPr>
            <a:lvl7pPr marL="6803959" indent="0" algn="ctr">
              <a:buNone/>
              <a:defRPr sz="3968"/>
            </a:lvl7pPr>
            <a:lvl8pPr marL="7937952" indent="0" algn="ctr">
              <a:buNone/>
              <a:defRPr sz="3968"/>
            </a:lvl8pPr>
            <a:lvl9pPr marL="9071945" indent="0" algn="ctr">
              <a:buNone/>
              <a:defRPr sz="3968"/>
            </a:lvl9pPr>
          </a:lstStyle>
          <a:p>
            <a:r>
              <a:rPr lang="sv-SE" smtClean="0"/>
              <a:t>Klicka om du vill redigera mall för underrubrikformat</a:t>
            </a:r>
            <a:endParaRPr lang="en-US" dirty="0"/>
          </a:p>
        </p:txBody>
      </p:sp>
      <p:sp>
        <p:nvSpPr>
          <p:cNvPr id="4" name="Date Placeholder 3"/>
          <p:cNvSpPr>
            <a:spLocks noGrp="1"/>
          </p:cNvSpPr>
          <p:nvPr>
            <p:ph type="dt" sz="half" idx="10"/>
          </p:nvPr>
        </p:nvSpPr>
        <p:spPr/>
        <p:txBody>
          <a:bodyPr/>
          <a:lstStyle/>
          <a:p>
            <a:fld id="{17DF3C28-99CC-4657-B393-2383C61A8862}" type="datetimeFigureOut">
              <a:rPr lang="sv-SE" smtClean="0"/>
              <a:t>2019-08-23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AA1A6E6-385D-430B-A7FF-DFBADE4B2363}" type="slidenum">
              <a:rPr lang="sv-SE" smtClean="0"/>
              <a:t>‹#›</a:t>
            </a:fld>
            <a:endParaRPr lang="sv-SE"/>
          </a:p>
        </p:txBody>
      </p:sp>
    </p:spTree>
    <p:extLst>
      <p:ext uri="{BB962C8B-B14F-4D97-AF65-F5344CB8AC3E}">
        <p14:creationId xmlns:p14="http://schemas.microsoft.com/office/powerpoint/2010/main" val="2025845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Klicka här för att ändra format</a:t>
            </a:r>
            <a:endParaRPr lang="en-US" dirty="0"/>
          </a:p>
        </p:txBody>
      </p:sp>
      <p:sp>
        <p:nvSpPr>
          <p:cNvPr id="3" name="Vertical Text Placeholder 2"/>
          <p:cNvSpPr>
            <a:spLocks noGrp="1"/>
          </p:cNvSpPr>
          <p:nvPr>
            <p:ph type="body" orient="vert" idx="1"/>
          </p:nvPr>
        </p:nvSpPr>
        <p:spPr/>
        <p:txBody>
          <a:bodyPr vert="eaVert"/>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sp>
        <p:nvSpPr>
          <p:cNvPr id="4" name="Date Placeholder 3"/>
          <p:cNvSpPr>
            <a:spLocks noGrp="1"/>
          </p:cNvSpPr>
          <p:nvPr>
            <p:ph type="dt" sz="half" idx="10"/>
          </p:nvPr>
        </p:nvSpPr>
        <p:spPr/>
        <p:txBody>
          <a:bodyPr/>
          <a:lstStyle/>
          <a:p>
            <a:fld id="{17DF3C28-99CC-4657-B393-2383C61A8862}" type="datetimeFigureOut">
              <a:rPr lang="sv-SE" smtClean="0"/>
              <a:t>2019-08-23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AA1A6E6-385D-430B-A7FF-DFBADE4B2363}" type="slidenum">
              <a:rPr lang="sv-SE" smtClean="0"/>
              <a:t>‹#›</a:t>
            </a:fld>
            <a:endParaRPr lang="sv-SE"/>
          </a:p>
        </p:txBody>
      </p:sp>
    </p:spTree>
    <p:extLst>
      <p:ext uri="{BB962C8B-B14F-4D97-AF65-F5344CB8AC3E}">
        <p14:creationId xmlns:p14="http://schemas.microsoft.com/office/powerpoint/2010/main" val="2611267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6" y="996656"/>
            <a:ext cx="6520562" cy="15864165"/>
          </a:xfrm>
        </p:spPr>
        <p:txBody>
          <a:bodyPr vert="eaVert"/>
          <a:lstStyle/>
          <a:p>
            <a:r>
              <a:rPr lang="sv-SE" smtClean="0"/>
              <a:t>Klicka här för att ändra format</a:t>
            </a:r>
            <a:endParaRPr lang="en-US" dirty="0"/>
          </a:p>
        </p:txBody>
      </p:sp>
      <p:sp>
        <p:nvSpPr>
          <p:cNvPr id="3" name="Vertical Text Placeholder 2"/>
          <p:cNvSpPr>
            <a:spLocks noGrp="1"/>
          </p:cNvSpPr>
          <p:nvPr>
            <p:ph type="body" orient="vert" idx="1"/>
          </p:nvPr>
        </p:nvSpPr>
        <p:spPr>
          <a:xfrm>
            <a:off x="2079020" y="996656"/>
            <a:ext cx="19183683" cy="15864165"/>
          </a:xfrm>
        </p:spPr>
        <p:txBody>
          <a:bodyPr vert="eaVert"/>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sp>
        <p:nvSpPr>
          <p:cNvPr id="4" name="Date Placeholder 3"/>
          <p:cNvSpPr>
            <a:spLocks noGrp="1"/>
          </p:cNvSpPr>
          <p:nvPr>
            <p:ph type="dt" sz="half" idx="10"/>
          </p:nvPr>
        </p:nvSpPr>
        <p:spPr/>
        <p:txBody>
          <a:bodyPr/>
          <a:lstStyle/>
          <a:p>
            <a:fld id="{17DF3C28-99CC-4657-B393-2383C61A8862}" type="datetimeFigureOut">
              <a:rPr lang="sv-SE" smtClean="0"/>
              <a:t>2019-08-23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AA1A6E6-385D-430B-A7FF-DFBADE4B2363}" type="slidenum">
              <a:rPr lang="sv-SE" smtClean="0"/>
              <a:t>‹#›</a:t>
            </a:fld>
            <a:endParaRPr lang="sv-SE"/>
          </a:p>
        </p:txBody>
      </p:sp>
    </p:spTree>
    <p:extLst>
      <p:ext uri="{BB962C8B-B14F-4D97-AF65-F5344CB8AC3E}">
        <p14:creationId xmlns:p14="http://schemas.microsoft.com/office/powerpoint/2010/main" val="86960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Klicka här för att ändra format</a:t>
            </a:r>
            <a:endParaRPr lang="en-US" dirty="0"/>
          </a:p>
        </p:txBody>
      </p:sp>
      <p:sp>
        <p:nvSpPr>
          <p:cNvPr id="3" name="Content Placeholder 2"/>
          <p:cNvSpPr>
            <a:spLocks noGrp="1"/>
          </p:cNvSpPr>
          <p:nvPr>
            <p:ph idx="1"/>
          </p:nvPr>
        </p:nvSpPr>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sp>
        <p:nvSpPr>
          <p:cNvPr id="4" name="Date Placeholder 3"/>
          <p:cNvSpPr>
            <a:spLocks noGrp="1"/>
          </p:cNvSpPr>
          <p:nvPr>
            <p:ph type="dt" sz="half" idx="10"/>
          </p:nvPr>
        </p:nvSpPr>
        <p:spPr/>
        <p:txBody>
          <a:bodyPr/>
          <a:lstStyle/>
          <a:p>
            <a:fld id="{17DF3C28-99CC-4657-B393-2383C61A8862}" type="datetimeFigureOut">
              <a:rPr lang="sv-SE" smtClean="0"/>
              <a:t>2019-08-23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AA1A6E6-385D-430B-A7FF-DFBADE4B2363}" type="slidenum">
              <a:rPr lang="sv-SE" smtClean="0"/>
              <a:t>‹#›</a:t>
            </a:fld>
            <a:endParaRPr lang="sv-SE"/>
          </a:p>
        </p:txBody>
      </p:sp>
    </p:spTree>
    <p:extLst>
      <p:ext uri="{BB962C8B-B14F-4D97-AF65-F5344CB8AC3E}">
        <p14:creationId xmlns:p14="http://schemas.microsoft.com/office/powerpoint/2010/main" val="3860295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Title 1"/>
          <p:cNvSpPr>
            <a:spLocks noGrp="1"/>
          </p:cNvSpPr>
          <p:nvPr>
            <p:ph type="title"/>
          </p:nvPr>
        </p:nvSpPr>
        <p:spPr>
          <a:xfrm>
            <a:off x="2063270" y="4666953"/>
            <a:ext cx="26082248" cy="7786915"/>
          </a:xfrm>
        </p:spPr>
        <p:txBody>
          <a:bodyPr anchor="b"/>
          <a:lstStyle>
            <a:lvl1pPr>
              <a:defRPr sz="14882"/>
            </a:lvl1pPr>
          </a:lstStyle>
          <a:p>
            <a:r>
              <a:rPr lang="sv-SE" smtClean="0"/>
              <a:t>Klicka här för att ändra format</a:t>
            </a:r>
            <a:endParaRPr lang="en-US" dirty="0"/>
          </a:p>
        </p:txBody>
      </p:sp>
      <p:sp>
        <p:nvSpPr>
          <p:cNvPr id="3" name="Text Placeholder 2"/>
          <p:cNvSpPr>
            <a:spLocks noGrp="1"/>
          </p:cNvSpPr>
          <p:nvPr>
            <p:ph type="body" idx="1"/>
          </p:nvPr>
        </p:nvSpPr>
        <p:spPr>
          <a:xfrm>
            <a:off x="2063270" y="12527535"/>
            <a:ext cx="26082248" cy="4094955"/>
          </a:xfrm>
        </p:spPr>
        <p:txBody>
          <a:bodyPr/>
          <a:lstStyle>
            <a:lvl1pPr marL="0" indent="0">
              <a:buNone/>
              <a:defRPr sz="5953">
                <a:solidFill>
                  <a:schemeClr val="tx1">
                    <a:tint val="75000"/>
                  </a:schemeClr>
                </a:solidFill>
              </a:defRPr>
            </a:lvl1pPr>
            <a:lvl2pPr marL="1133993" indent="0">
              <a:buNone/>
              <a:defRPr sz="4961">
                <a:solidFill>
                  <a:schemeClr val="tx1">
                    <a:tint val="75000"/>
                  </a:schemeClr>
                </a:solidFill>
              </a:defRPr>
            </a:lvl2pPr>
            <a:lvl3pPr marL="2267986" indent="0">
              <a:buNone/>
              <a:defRPr sz="4465">
                <a:solidFill>
                  <a:schemeClr val="tx1">
                    <a:tint val="75000"/>
                  </a:schemeClr>
                </a:solidFill>
              </a:defRPr>
            </a:lvl3pPr>
            <a:lvl4pPr marL="3401979" indent="0">
              <a:buNone/>
              <a:defRPr sz="3968">
                <a:solidFill>
                  <a:schemeClr val="tx1">
                    <a:tint val="75000"/>
                  </a:schemeClr>
                </a:solidFill>
              </a:defRPr>
            </a:lvl4pPr>
            <a:lvl5pPr marL="4535973" indent="0">
              <a:buNone/>
              <a:defRPr sz="3968">
                <a:solidFill>
                  <a:schemeClr val="tx1">
                    <a:tint val="75000"/>
                  </a:schemeClr>
                </a:solidFill>
              </a:defRPr>
            </a:lvl5pPr>
            <a:lvl6pPr marL="5669966" indent="0">
              <a:buNone/>
              <a:defRPr sz="3968">
                <a:solidFill>
                  <a:schemeClr val="tx1">
                    <a:tint val="75000"/>
                  </a:schemeClr>
                </a:solidFill>
              </a:defRPr>
            </a:lvl6pPr>
            <a:lvl7pPr marL="6803959" indent="0">
              <a:buNone/>
              <a:defRPr sz="3968">
                <a:solidFill>
                  <a:schemeClr val="tx1">
                    <a:tint val="75000"/>
                  </a:schemeClr>
                </a:solidFill>
              </a:defRPr>
            </a:lvl7pPr>
            <a:lvl8pPr marL="7937952" indent="0">
              <a:buNone/>
              <a:defRPr sz="3968">
                <a:solidFill>
                  <a:schemeClr val="tx1">
                    <a:tint val="75000"/>
                  </a:schemeClr>
                </a:solidFill>
              </a:defRPr>
            </a:lvl8pPr>
            <a:lvl9pPr marL="9071945" indent="0">
              <a:buNone/>
              <a:defRPr sz="3968">
                <a:solidFill>
                  <a:schemeClr val="tx1">
                    <a:tint val="75000"/>
                  </a:schemeClr>
                </a:solidFill>
              </a:defRPr>
            </a:lvl9pPr>
          </a:lstStyle>
          <a:p>
            <a:pPr lvl="0"/>
            <a:r>
              <a:rPr lang="sv-SE" smtClean="0"/>
              <a:t>Redigera format för bakgrundstext</a:t>
            </a:r>
          </a:p>
        </p:txBody>
      </p:sp>
      <p:sp>
        <p:nvSpPr>
          <p:cNvPr id="4" name="Date Placeholder 3"/>
          <p:cNvSpPr>
            <a:spLocks noGrp="1"/>
          </p:cNvSpPr>
          <p:nvPr>
            <p:ph type="dt" sz="half" idx="10"/>
          </p:nvPr>
        </p:nvSpPr>
        <p:spPr/>
        <p:txBody>
          <a:bodyPr/>
          <a:lstStyle/>
          <a:p>
            <a:fld id="{17DF3C28-99CC-4657-B393-2383C61A8862}" type="datetimeFigureOut">
              <a:rPr lang="sv-SE" smtClean="0"/>
              <a:t>2019-08-23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AA1A6E6-385D-430B-A7FF-DFBADE4B2363}" type="slidenum">
              <a:rPr lang="sv-SE" smtClean="0"/>
              <a:t>‹#›</a:t>
            </a:fld>
            <a:endParaRPr lang="sv-SE"/>
          </a:p>
        </p:txBody>
      </p:sp>
    </p:spTree>
    <p:extLst>
      <p:ext uri="{BB962C8B-B14F-4D97-AF65-F5344CB8AC3E}">
        <p14:creationId xmlns:p14="http://schemas.microsoft.com/office/powerpoint/2010/main" val="196615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Klicka här för att ändra format</a:t>
            </a:r>
            <a:endParaRPr lang="en-US" dirty="0"/>
          </a:p>
        </p:txBody>
      </p:sp>
      <p:sp>
        <p:nvSpPr>
          <p:cNvPr id="3" name="Content Placeholder 2"/>
          <p:cNvSpPr>
            <a:spLocks noGrp="1"/>
          </p:cNvSpPr>
          <p:nvPr>
            <p:ph sz="half" idx="1"/>
          </p:nvPr>
        </p:nvSpPr>
        <p:spPr>
          <a:xfrm>
            <a:off x="2079020" y="4983280"/>
            <a:ext cx="12852122" cy="11877541"/>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sp>
        <p:nvSpPr>
          <p:cNvPr id="4" name="Content Placeholder 3"/>
          <p:cNvSpPr>
            <a:spLocks noGrp="1"/>
          </p:cNvSpPr>
          <p:nvPr>
            <p:ph sz="half" idx="2"/>
          </p:nvPr>
        </p:nvSpPr>
        <p:spPr>
          <a:xfrm>
            <a:off x="15309146" y="4983280"/>
            <a:ext cx="12852122" cy="11877541"/>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sp>
        <p:nvSpPr>
          <p:cNvPr id="5" name="Date Placeholder 4"/>
          <p:cNvSpPr>
            <a:spLocks noGrp="1"/>
          </p:cNvSpPr>
          <p:nvPr>
            <p:ph type="dt" sz="half" idx="10"/>
          </p:nvPr>
        </p:nvSpPr>
        <p:spPr/>
        <p:txBody>
          <a:bodyPr/>
          <a:lstStyle/>
          <a:p>
            <a:fld id="{17DF3C28-99CC-4657-B393-2383C61A8862}" type="datetimeFigureOut">
              <a:rPr lang="sv-SE" smtClean="0"/>
              <a:t>2019-08-23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BAA1A6E6-385D-430B-A7FF-DFBADE4B2363}" type="slidenum">
              <a:rPr lang="sv-SE" smtClean="0"/>
              <a:t>‹#›</a:t>
            </a:fld>
            <a:endParaRPr lang="sv-SE"/>
          </a:p>
        </p:txBody>
      </p:sp>
    </p:spTree>
    <p:extLst>
      <p:ext uri="{BB962C8B-B14F-4D97-AF65-F5344CB8AC3E}">
        <p14:creationId xmlns:p14="http://schemas.microsoft.com/office/powerpoint/2010/main" val="806060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2082959" y="996657"/>
            <a:ext cx="26082248" cy="3618296"/>
          </a:xfrm>
        </p:spPr>
        <p:txBody>
          <a:bodyPr/>
          <a:lstStyle/>
          <a:p>
            <a:r>
              <a:rPr lang="sv-SE" smtClean="0"/>
              <a:t>Klicka här för att ändra format</a:t>
            </a:r>
            <a:endParaRPr lang="en-US" dirty="0"/>
          </a:p>
        </p:txBody>
      </p:sp>
      <p:sp>
        <p:nvSpPr>
          <p:cNvPr id="3" name="Text Placeholder 2"/>
          <p:cNvSpPr>
            <a:spLocks noGrp="1"/>
          </p:cNvSpPr>
          <p:nvPr>
            <p:ph type="body" idx="1"/>
          </p:nvPr>
        </p:nvSpPr>
        <p:spPr>
          <a:xfrm>
            <a:off x="2082960" y="4588952"/>
            <a:ext cx="12793058" cy="2248975"/>
          </a:xfrm>
        </p:spPr>
        <p:txBody>
          <a:bodyPr anchor="b"/>
          <a:lstStyle>
            <a:lvl1pPr marL="0" indent="0">
              <a:buNone/>
              <a:defRPr sz="5953" b="1"/>
            </a:lvl1pPr>
            <a:lvl2pPr marL="1133993" indent="0">
              <a:buNone/>
              <a:defRPr sz="4961" b="1"/>
            </a:lvl2pPr>
            <a:lvl3pPr marL="2267986" indent="0">
              <a:buNone/>
              <a:defRPr sz="4465" b="1"/>
            </a:lvl3pPr>
            <a:lvl4pPr marL="3401979" indent="0">
              <a:buNone/>
              <a:defRPr sz="3968" b="1"/>
            </a:lvl4pPr>
            <a:lvl5pPr marL="4535973" indent="0">
              <a:buNone/>
              <a:defRPr sz="3968" b="1"/>
            </a:lvl5pPr>
            <a:lvl6pPr marL="5669966" indent="0">
              <a:buNone/>
              <a:defRPr sz="3968" b="1"/>
            </a:lvl6pPr>
            <a:lvl7pPr marL="6803959" indent="0">
              <a:buNone/>
              <a:defRPr sz="3968" b="1"/>
            </a:lvl7pPr>
            <a:lvl8pPr marL="7937952" indent="0">
              <a:buNone/>
              <a:defRPr sz="3968" b="1"/>
            </a:lvl8pPr>
            <a:lvl9pPr marL="9071945" indent="0">
              <a:buNone/>
              <a:defRPr sz="3968" b="1"/>
            </a:lvl9pPr>
          </a:lstStyle>
          <a:p>
            <a:pPr lvl="0"/>
            <a:r>
              <a:rPr lang="sv-SE" smtClean="0"/>
              <a:t>Redigera format för bakgrundstext</a:t>
            </a:r>
          </a:p>
        </p:txBody>
      </p:sp>
      <p:sp>
        <p:nvSpPr>
          <p:cNvPr id="4" name="Content Placeholder 3"/>
          <p:cNvSpPr>
            <a:spLocks noGrp="1"/>
          </p:cNvSpPr>
          <p:nvPr>
            <p:ph sz="half" idx="2"/>
          </p:nvPr>
        </p:nvSpPr>
        <p:spPr>
          <a:xfrm>
            <a:off x="2082960" y="6837927"/>
            <a:ext cx="12793058" cy="10057561"/>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sp>
        <p:nvSpPr>
          <p:cNvPr id="5" name="Text Placeholder 4"/>
          <p:cNvSpPr>
            <a:spLocks noGrp="1"/>
          </p:cNvSpPr>
          <p:nvPr>
            <p:ph type="body" sz="quarter" idx="3"/>
          </p:nvPr>
        </p:nvSpPr>
        <p:spPr>
          <a:xfrm>
            <a:off x="15309146" y="4588952"/>
            <a:ext cx="12856061" cy="2248975"/>
          </a:xfrm>
        </p:spPr>
        <p:txBody>
          <a:bodyPr anchor="b"/>
          <a:lstStyle>
            <a:lvl1pPr marL="0" indent="0">
              <a:buNone/>
              <a:defRPr sz="5953" b="1"/>
            </a:lvl1pPr>
            <a:lvl2pPr marL="1133993" indent="0">
              <a:buNone/>
              <a:defRPr sz="4961" b="1"/>
            </a:lvl2pPr>
            <a:lvl3pPr marL="2267986" indent="0">
              <a:buNone/>
              <a:defRPr sz="4465" b="1"/>
            </a:lvl3pPr>
            <a:lvl4pPr marL="3401979" indent="0">
              <a:buNone/>
              <a:defRPr sz="3968" b="1"/>
            </a:lvl4pPr>
            <a:lvl5pPr marL="4535973" indent="0">
              <a:buNone/>
              <a:defRPr sz="3968" b="1"/>
            </a:lvl5pPr>
            <a:lvl6pPr marL="5669966" indent="0">
              <a:buNone/>
              <a:defRPr sz="3968" b="1"/>
            </a:lvl6pPr>
            <a:lvl7pPr marL="6803959" indent="0">
              <a:buNone/>
              <a:defRPr sz="3968" b="1"/>
            </a:lvl7pPr>
            <a:lvl8pPr marL="7937952" indent="0">
              <a:buNone/>
              <a:defRPr sz="3968" b="1"/>
            </a:lvl8pPr>
            <a:lvl9pPr marL="9071945" indent="0">
              <a:buNone/>
              <a:defRPr sz="3968" b="1"/>
            </a:lvl9pPr>
          </a:lstStyle>
          <a:p>
            <a:pPr lvl="0"/>
            <a:r>
              <a:rPr lang="sv-SE" smtClean="0"/>
              <a:t>Redigera format för bakgrundstext</a:t>
            </a:r>
          </a:p>
        </p:txBody>
      </p:sp>
      <p:sp>
        <p:nvSpPr>
          <p:cNvPr id="6" name="Content Placeholder 5"/>
          <p:cNvSpPr>
            <a:spLocks noGrp="1"/>
          </p:cNvSpPr>
          <p:nvPr>
            <p:ph sz="quarter" idx="4"/>
          </p:nvPr>
        </p:nvSpPr>
        <p:spPr>
          <a:xfrm>
            <a:off x="15309146" y="6837927"/>
            <a:ext cx="12856061" cy="10057561"/>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sp>
        <p:nvSpPr>
          <p:cNvPr id="7" name="Date Placeholder 6"/>
          <p:cNvSpPr>
            <a:spLocks noGrp="1"/>
          </p:cNvSpPr>
          <p:nvPr>
            <p:ph type="dt" sz="half" idx="10"/>
          </p:nvPr>
        </p:nvSpPr>
        <p:spPr/>
        <p:txBody>
          <a:bodyPr/>
          <a:lstStyle/>
          <a:p>
            <a:fld id="{17DF3C28-99CC-4657-B393-2383C61A8862}" type="datetimeFigureOut">
              <a:rPr lang="sv-SE" smtClean="0"/>
              <a:t>2019-08-23</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BAA1A6E6-385D-430B-A7FF-DFBADE4B2363}" type="slidenum">
              <a:rPr lang="sv-SE" smtClean="0"/>
              <a:t>‹#›</a:t>
            </a:fld>
            <a:endParaRPr lang="sv-SE"/>
          </a:p>
        </p:txBody>
      </p:sp>
    </p:spTree>
    <p:extLst>
      <p:ext uri="{BB962C8B-B14F-4D97-AF65-F5344CB8AC3E}">
        <p14:creationId xmlns:p14="http://schemas.microsoft.com/office/powerpoint/2010/main" val="664518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Klicka här för att ändra format</a:t>
            </a:r>
            <a:endParaRPr lang="en-US" dirty="0"/>
          </a:p>
        </p:txBody>
      </p:sp>
      <p:sp>
        <p:nvSpPr>
          <p:cNvPr id="3" name="Date Placeholder 2"/>
          <p:cNvSpPr>
            <a:spLocks noGrp="1"/>
          </p:cNvSpPr>
          <p:nvPr>
            <p:ph type="dt" sz="half" idx="10"/>
          </p:nvPr>
        </p:nvSpPr>
        <p:spPr/>
        <p:txBody>
          <a:bodyPr/>
          <a:lstStyle/>
          <a:p>
            <a:fld id="{17DF3C28-99CC-4657-B393-2383C61A8862}" type="datetimeFigureOut">
              <a:rPr lang="sv-SE" smtClean="0"/>
              <a:t>2019-08-23</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BAA1A6E6-385D-430B-A7FF-DFBADE4B2363}" type="slidenum">
              <a:rPr lang="sv-SE" smtClean="0"/>
              <a:t>‹#›</a:t>
            </a:fld>
            <a:endParaRPr lang="sv-SE"/>
          </a:p>
        </p:txBody>
      </p:sp>
    </p:spTree>
    <p:extLst>
      <p:ext uri="{BB962C8B-B14F-4D97-AF65-F5344CB8AC3E}">
        <p14:creationId xmlns:p14="http://schemas.microsoft.com/office/powerpoint/2010/main" val="424153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DF3C28-99CC-4657-B393-2383C61A8862}" type="datetimeFigureOut">
              <a:rPr lang="sv-SE" smtClean="0"/>
              <a:t>2019-08-23</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BAA1A6E6-385D-430B-A7FF-DFBADE4B2363}" type="slidenum">
              <a:rPr lang="sv-SE" smtClean="0"/>
              <a:t>‹#›</a:t>
            </a:fld>
            <a:endParaRPr lang="sv-SE"/>
          </a:p>
        </p:txBody>
      </p:sp>
    </p:spTree>
    <p:extLst>
      <p:ext uri="{BB962C8B-B14F-4D97-AF65-F5344CB8AC3E}">
        <p14:creationId xmlns:p14="http://schemas.microsoft.com/office/powerpoint/2010/main" val="278436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2082960" y="1247987"/>
            <a:ext cx="9753279" cy="4367953"/>
          </a:xfrm>
        </p:spPr>
        <p:txBody>
          <a:bodyPr anchor="b"/>
          <a:lstStyle>
            <a:lvl1pPr>
              <a:defRPr sz="7937"/>
            </a:lvl1pPr>
          </a:lstStyle>
          <a:p>
            <a:r>
              <a:rPr lang="sv-SE" smtClean="0"/>
              <a:t>Klicka här för att ändra format</a:t>
            </a:r>
            <a:endParaRPr lang="en-US" dirty="0"/>
          </a:p>
        </p:txBody>
      </p:sp>
      <p:sp>
        <p:nvSpPr>
          <p:cNvPr id="3" name="Content Placeholder 2"/>
          <p:cNvSpPr>
            <a:spLocks noGrp="1"/>
          </p:cNvSpPr>
          <p:nvPr>
            <p:ph idx="1"/>
          </p:nvPr>
        </p:nvSpPr>
        <p:spPr>
          <a:xfrm>
            <a:off x="12856061" y="2695306"/>
            <a:ext cx="15309146" cy="13303191"/>
          </a:xfrm>
        </p:spPr>
        <p:txBody>
          <a:bodyPr/>
          <a:lstStyle>
            <a:lvl1pPr>
              <a:defRPr sz="7937"/>
            </a:lvl1pPr>
            <a:lvl2pPr>
              <a:defRPr sz="6945"/>
            </a:lvl2pPr>
            <a:lvl3pPr>
              <a:defRPr sz="5953"/>
            </a:lvl3pPr>
            <a:lvl4pPr>
              <a:defRPr sz="4961"/>
            </a:lvl4pPr>
            <a:lvl5pPr>
              <a:defRPr sz="4961"/>
            </a:lvl5pPr>
            <a:lvl6pPr>
              <a:defRPr sz="4961"/>
            </a:lvl6pPr>
            <a:lvl7pPr>
              <a:defRPr sz="4961"/>
            </a:lvl7pPr>
            <a:lvl8pPr>
              <a:defRPr sz="4961"/>
            </a:lvl8pPr>
            <a:lvl9pPr>
              <a:defRPr sz="4961"/>
            </a:lvl9p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sp>
        <p:nvSpPr>
          <p:cNvPr id="4" name="Text Placeholder 3"/>
          <p:cNvSpPr>
            <a:spLocks noGrp="1"/>
          </p:cNvSpPr>
          <p:nvPr>
            <p:ph type="body" sz="half" idx="2"/>
          </p:nvPr>
        </p:nvSpPr>
        <p:spPr>
          <a:xfrm>
            <a:off x="2082960" y="5615940"/>
            <a:ext cx="9753279" cy="10404224"/>
          </a:xfrm>
        </p:spPr>
        <p:txBody>
          <a:bodyPr/>
          <a:lstStyle>
            <a:lvl1pPr marL="0" indent="0">
              <a:buNone/>
              <a:defRPr sz="3968"/>
            </a:lvl1pPr>
            <a:lvl2pPr marL="1133993" indent="0">
              <a:buNone/>
              <a:defRPr sz="3472"/>
            </a:lvl2pPr>
            <a:lvl3pPr marL="2267986" indent="0">
              <a:buNone/>
              <a:defRPr sz="2976"/>
            </a:lvl3pPr>
            <a:lvl4pPr marL="3401979" indent="0">
              <a:buNone/>
              <a:defRPr sz="2480"/>
            </a:lvl4pPr>
            <a:lvl5pPr marL="4535973" indent="0">
              <a:buNone/>
              <a:defRPr sz="2480"/>
            </a:lvl5pPr>
            <a:lvl6pPr marL="5669966" indent="0">
              <a:buNone/>
              <a:defRPr sz="2480"/>
            </a:lvl6pPr>
            <a:lvl7pPr marL="6803959" indent="0">
              <a:buNone/>
              <a:defRPr sz="2480"/>
            </a:lvl7pPr>
            <a:lvl8pPr marL="7937952" indent="0">
              <a:buNone/>
              <a:defRPr sz="2480"/>
            </a:lvl8pPr>
            <a:lvl9pPr marL="9071945" indent="0">
              <a:buNone/>
              <a:defRPr sz="2480"/>
            </a:lvl9pPr>
          </a:lstStyle>
          <a:p>
            <a:pPr lvl="0"/>
            <a:r>
              <a:rPr lang="sv-SE" smtClean="0"/>
              <a:t>Redigera format för bakgrundstext</a:t>
            </a:r>
          </a:p>
        </p:txBody>
      </p:sp>
      <p:sp>
        <p:nvSpPr>
          <p:cNvPr id="5" name="Date Placeholder 4"/>
          <p:cNvSpPr>
            <a:spLocks noGrp="1"/>
          </p:cNvSpPr>
          <p:nvPr>
            <p:ph type="dt" sz="half" idx="10"/>
          </p:nvPr>
        </p:nvSpPr>
        <p:spPr/>
        <p:txBody>
          <a:bodyPr/>
          <a:lstStyle/>
          <a:p>
            <a:fld id="{17DF3C28-99CC-4657-B393-2383C61A8862}" type="datetimeFigureOut">
              <a:rPr lang="sv-SE" smtClean="0"/>
              <a:t>2019-08-23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BAA1A6E6-385D-430B-A7FF-DFBADE4B2363}" type="slidenum">
              <a:rPr lang="sv-SE" smtClean="0"/>
              <a:t>‹#›</a:t>
            </a:fld>
            <a:endParaRPr lang="sv-SE"/>
          </a:p>
        </p:txBody>
      </p:sp>
    </p:spTree>
    <p:extLst>
      <p:ext uri="{BB962C8B-B14F-4D97-AF65-F5344CB8AC3E}">
        <p14:creationId xmlns:p14="http://schemas.microsoft.com/office/powerpoint/2010/main" val="3098847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2082960" y="1247987"/>
            <a:ext cx="9753279" cy="4367953"/>
          </a:xfrm>
        </p:spPr>
        <p:txBody>
          <a:bodyPr anchor="b"/>
          <a:lstStyle>
            <a:lvl1pPr>
              <a:defRPr sz="7937"/>
            </a:lvl1pPr>
          </a:lstStyle>
          <a:p>
            <a:r>
              <a:rPr lang="sv-SE" smtClean="0"/>
              <a:t>Klicka här för att ändra format</a:t>
            </a:r>
            <a:endParaRPr lang="en-US" dirty="0"/>
          </a:p>
        </p:txBody>
      </p:sp>
      <p:sp>
        <p:nvSpPr>
          <p:cNvPr id="3" name="Picture Placeholder 2"/>
          <p:cNvSpPr>
            <a:spLocks noGrp="1" noChangeAspect="1"/>
          </p:cNvSpPr>
          <p:nvPr>
            <p:ph type="pic" idx="1"/>
          </p:nvPr>
        </p:nvSpPr>
        <p:spPr>
          <a:xfrm>
            <a:off x="12856061" y="2695306"/>
            <a:ext cx="15309146" cy="13303191"/>
          </a:xfrm>
        </p:spPr>
        <p:txBody>
          <a:bodyPr anchor="t"/>
          <a:lstStyle>
            <a:lvl1pPr marL="0" indent="0">
              <a:buNone/>
              <a:defRPr sz="7937"/>
            </a:lvl1pPr>
            <a:lvl2pPr marL="1133993" indent="0">
              <a:buNone/>
              <a:defRPr sz="6945"/>
            </a:lvl2pPr>
            <a:lvl3pPr marL="2267986" indent="0">
              <a:buNone/>
              <a:defRPr sz="5953"/>
            </a:lvl3pPr>
            <a:lvl4pPr marL="3401979" indent="0">
              <a:buNone/>
              <a:defRPr sz="4961"/>
            </a:lvl4pPr>
            <a:lvl5pPr marL="4535973" indent="0">
              <a:buNone/>
              <a:defRPr sz="4961"/>
            </a:lvl5pPr>
            <a:lvl6pPr marL="5669966" indent="0">
              <a:buNone/>
              <a:defRPr sz="4961"/>
            </a:lvl6pPr>
            <a:lvl7pPr marL="6803959" indent="0">
              <a:buNone/>
              <a:defRPr sz="4961"/>
            </a:lvl7pPr>
            <a:lvl8pPr marL="7937952" indent="0">
              <a:buNone/>
              <a:defRPr sz="4961"/>
            </a:lvl8pPr>
            <a:lvl9pPr marL="9071945" indent="0">
              <a:buNone/>
              <a:defRPr sz="4961"/>
            </a:lvl9pPr>
          </a:lstStyle>
          <a:p>
            <a:r>
              <a:rPr lang="sv-SE" smtClean="0"/>
              <a:t>Klicka på ikonen för att lägga till en bild</a:t>
            </a:r>
            <a:endParaRPr lang="en-US" dirty="0"/>
          </a:p>
        </p:txBody>
      </p:sp>
      <p:sp>
        <p:nvSpPr>
          <p:cNvPr id="4" name="Text Placeholder 3"/>
          <p:cNvSpPr>
            <a:spLocks noGrp="1"/>
          </p:cNvSpPr>
          <p:nvPr>
            <p:ph type="body" sz="half" idx="2"/>
          </p:nvPr>
        </p:nvSpPr>
        <p:spPr>
          <a:xfrm>
            <a:off x="2082960" y="5615940"/>
            <a:ext cx="9753279" cy="10404224"/>
          </a:xfrm>
        </p:spPr>
        <p:txBody>
          <a:bodyPr/>
          <a:lstStyle>
            <a:lvl1pPr marL="0" indent="0">
              <a:buNone/>
              <a:defRPr sz="3968"/>
            </a:lvl1pPr>
            <a:lvl2pPr marL="1133993" indent="0">
              <a:buNone/>
              <a:defRPr sz="3472"/>
            </a:lvl2pPr>
            <a:lvl3pPr marL="2267986" indent="0">
              <a:buNone/>
              <a:defRPr sz="2976"/>
            </a:lvl3pPr>
            <a:lvl4pPr marL="3401979" indent="0">
              <a:buNone/>
              <a:defRPr sz="2480"/>
            </a:lvl4pPr>
            <a:lvl5pPr marL="4535973" indent="0">
              <a:buNone/>
              <a:defRPr sz="2480"/>
            </a:lvl5pPr>
            <a:lvl6pPr marL="5669966" indent="0">
              <a:buNone/>
              <a:defRPr sz="2480"/>
            </a:lvl6pPr>
            <a:lvl7pPr marL="6803959" indent="0">
              <a:buNone/>
              <a:defRPr sz="2480"/>
            </a:lvl7pPr>
            <a:lvl8pPr marL="7937952" indent="0">
              <a:buNone/>
              <a:defRPr sz="2480"/>
            </a:lvl8pPr>
            <a:lvl9pPr marL="9071945" indent="0">
              <a:buNone/>
              <a:defRPr sz="2480"/>
            </a:lvl9pPr>
          </a:lstStyle>
          <a:p>
            <a:pPr lvl="0"/>
            <a:r>
              <a:rPr lang="sv-SE" smtClean="0"/>
              <a:t>Redigera format för bakgrundstext</a:t>
            </a:r>
          </a:p>
        </p:txBody>
      </p:sp>
      <p:sp>
        <p:nvSpPr>
          <p:cNvPr id="5" name="Date Placeholder 4"/>
          <p:cNvSpPr>
            <a:spLocks noGrp="1"/>
          </p:cNvSpPr>
          <p:nvPr>
            <p:ph type="dt" sz="half" idx="10"/>
          </p:nvPr>
        </p:nvSpPr>
        <p:spPr/>
        <p:txBody>
          <a:bodyPr/>
          <a:lstStyle/>
          <a:p>
            <a:fld id="{17DF3C28-99CC-4657-B393-2383C61A8862}" type="datetimeFigureOut">
              <a:rPr lang="sv-SE" smtClean="0"/>
              <a:t>2019-08-23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BAA1A6E6-385D-430B-A7FF-DFBADE4B2363}" type="slidenum">
              <a:rPr lang="sv-SE" smtClean="0"/>
              <a:t>‹#›</a:t>
            </a:fld>
            <a:endParaRPr lang="sv-SE"/>
          </a:p>
        </p:txBody>
      </p:sp>
    </p:spTree>
    <p:extLst>
      <p:ext uri="{BB962C8B-B14F-4D97-AF65-F5344CB8AC3E}">
        <p14:creationId xmlns:p14="http://schemas.microsoft.com/office/powerpoint/2010/main" val="1293021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996657"/>
            <a:ext cx="26082248" cy="3618296"/>
          </a:xfrm>
          <a:prstGeom prst="rect">
            <a:avLst/>
          </a:prstGeom>
        </p:spPr>
        <p:txBody>
          <a:bodyPr vert="horz" lIns="91440" tIns="45720" rIns="91440" bIns="45720" rtlCol="0" anchor="ctr">
            <a:normAutofit/>
          </a:bodyPr>
          <a:lstStyle/>
          <a:p>
            <a:r>
              <a:rPr lang="sv-SE" smtClean="0"/>
              <a:t>Klicka här för att ändra format</a:t>
            </a:r>
            <a:endParaRPr lang="en-US" dirty="0"/>
          </a:p>
        </p:txBody>
      </p:sp>
      <p:sp>
        <p:nvSpPr>
          <p:cNvPr id="3" name="Text Placeholder 2"/>
          <p:cNvSpPr>
            <a:spLocks noGrp="1"/>
          </p:cNvSpPr>
          <p:nvPr>
            <p:ph type="body" idx="1"/>
          </p:nvPr>
        </p:nvSpPr>
        <p:spPr>
          <a:xfrm>
            <a:off x="2079020" y="4983280"/>
            <a:ext cx="26082248" cy="11877541"/>
          </a:xfrm>
          <a:prstGeom prst="rect">
            <a:avLst/>
          </a:prstGeom>
        </p:spPr>
        <p:txBody>
          <a:bodyPr vert="horz" lIns="91440" tIns="45720" rIns="91440" bIns="45720" rtlCol="0">
            <a:normAutofit/>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sp>
        <p:nvSpPr>
          <p:cNvPr id="4" name="Date Placeholder 3"/>
          <p:cNvSpPr>
            <a:spLocks noGrp="1"/>
          </p:cNvSpPr>
          <p:nvPr>
            <p:ph type="dt" sz="half" idx="2"/>
          </p:nvPr>
        </p:nvSpPr>
        <p:spPr>
          <a:xfrm>
            <a:off x="2079020" y="17350483"/>
            <a:ext cx="6804065" cy="996656"/>
          </a:xfrm>
          <a:prstGeom prst="rect">
            <a:avLst/>
          </a:prstGeom>
        </p:spPr>
        <p:txBody>
          <a:bodyPr vert="horz" lIns="91440" tIns="45720" rIns="91440" bIns="45720" rtlCol="0" anchor="ctr"/>
          <a:lstStyle>
            <a:lvl1pPr algn="l">
              <a:defRPr sz="2976">
                <a:solidFill>
                  <a:schemeClr val="tx1">
                    <a:tint val="75000"/>
                  </a:schemeClr>
                </a:solidFill>
              </a:defRPr>
            </a:lvl1pPr>
          </a:lstStyle>
          <a:p>
            <a:fld id="{17DF3C28-99CC-4657-B393-2383C61A8862}" type="datetimeFigureOut">
              <a:rPr lang="sv-SE" smtClean="0"/>
              <a:t>2019-08-23</a:t>
            </a:fld>
            <a:endParaRPr lang="sv-SE"/>
          </a:p>
        </p:txBody>
      </p:sp>
      <p:sp>
        <p:nvSpPr>
          <p:cNvPr id="5" name="Footer Placeholder 4"/>
          <p:cNvSpPr>
            <a:spLocks noGrp="1"/>
          </p:cNvSpPr>
          <p:nvPr>
            <p:ph type="ftr" sz="quarter" idx="3"/>
          </p:nvPr>
        </p:nvSpPr>
        <p:spPr>
          <a:xfrm>
            <a:off x="10017096" y="17350483"/>
            <a:ext cx="10206097" cy="996656"/>
          </a:xfrm>
          <a:prstGeom prst="rect">
            <a:avLst/>
          </a:prstGeom>
        </p:spPr>
        <p:txBody>
          <a:bodyPr vert="horz" lIns="91440" tIns="45720" rIns="91440" bIns="45720" rtlCol="0" anchor="ctr"/>
          <a:lstStyle>
            <a:lvl1pPr algn="ctr">
              <a:defRPr sz="2976">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21357203" y="17350483"/>
            <a:ext cx="6804065" cy="996656"/>
          </a:xfrm>
          <a:prstGeom prst="rect">
            <a:avLst/>
          </a:prstGeom>
        </p:spPr>
        <p:txBody>
          <a:bodyPr vert="horz" lIns="91440" tIns="45720" rIns="91440" bIns="45720" rtlCol="0" anchor="ctr"/>
          <a:lstStyle>
            <a:lvl1pPr algn="r">
              <a:defRPr sz="2976">
                <a:solidFill>
                  <a:schemeClr val="tx1">
                    <a:tint val="75000"/>
                  </a:schemeClr>
                </a:solidFill>
              </a:defRPr>
            </a:lvl1pPr>
          </a:lstStyle>
          <a:p>
            <a:fld id="{BAA1A6E6-385D-430B-A7FF-DFBADE4B2363}" type="slidenum">
              <a:rPr lang="sv-SE" smtClean="0"/>
              <a:t>‹#›</a:t>
            </a:fld>
            <a:endParaRPr lang="sv-SE"/>
          </a:p>
        </p:txBody>
      </p:sp>
    </p:spTree>
    <p:extLst>
      <p:ext uri="{BB962C8B-B14F-4D97-AF65-F5344CB8AC3E}">
        <p14:creationId xmlns:p14="http://schemas.microsoft.com/office/powerpoint/2010/main" val="204730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267986" rtl="0" eaLnBrk="1" latinLnBrk="0" hangingPunct="1">
        <a:lnSpc>
          <a:spcPct val="90000"/>
        </a:lnSpc>
        <a:spcBef>
          <a:spcPct val="0"/>
        </a:spcBef>
        <a:buNone/>
        <a:defRPr sz="10913" kern="1200">
          <a:solidFill>
            <a:schemeClr val="tx1"/>
          </a:solidFill>
          <a:latin typeface="+mj-lt"/>
          <a:ea typeface="+mj-ea"/>
          <a:cs typeface="+mj-cs"/>
        </a:defRPr>
      </a:lvl1pPr>
    </p:titleStyle>
    <p:bodyStyle>
      <a:lvl1pPr marL="566997" indent="-566997" algn="l" defTabSz="2267986" rtl="0" eaLnBrk="1" latinLnBrk="0" hangingPunct="1">
        <a:lnSpc>
          <a:spcPct val="90000"/>
        </a:lnSpc>
        <a:spcBef>
          <a:spcPts val="2480"/>
        </a:spcBef>
        <a:buFont typeface="Arial" panose="020B0604020202020204" pitchFamily="34" charset="0"/>
        <a:buChar char="•"/>
        <a:defRPr sz="6945" kern="1200">
          <a:solidFill>
            <a:schemeClr val="tx1"/>
          </a:solidFill>
          <a:latin typeface="+mn-lt"/>
          <a:ea typeface="+mn-ea"/>
          <a:cs typeface="+mn-cs"/>
        </a:defRPr>
      </a:lvl1pPr>
      <a:lvl2pPr marL="1700990" indent="-566997" algn="l" defTabSz="2267986" rtl="0" eaLnBrk="1" latinLnBrk="0" hangingPunct="1">
        <a:lnSpc>
          <a:spcPct val="90000"/>
        </a:lnSpc>
        <a:spcBef>
          <a:spcPts val="1240"/>
        </a:spcBef>
        <a:buFont typeface="Arial" panose="020B0604020202020204" pitchFamily="34" charset="0"/>
        <a:buChar char="•"/>
        <a:defRPr sz="5953" kern="1200">
          <a:solidFill>
            <a:schemeClr val="tx1"/>
          </a:solidFill>
          <a:latin typeface="+mn-lt"/>
          <a:ea typeface="+mn-ea"/>
          <a:cs typeface="+mn-cs"/>
        </a:defRPr>
      </a:lvl2pPr>
      <a:lvl3pPr marL="2834983" indent="-566997" algn="l" defTabSz="2267986" rtl="0" eaLnBrk="1" latinLnBrk="0" hangingPunct="1">
        <a:lnSpc>
          <a:spcPct val="90000"/>
        </a:lnSpc>
        <a:spcBef>
          <a:spcPts val="1240"/>
        </a:spcBef>
        <a:buFont typeface="Arial" panose="020B0604020202020204" pitchFamily="34" charset="0"/>
        <a:buChar char="•"/>
        <a:defRPr sz="4961" kern="1200">
          <a:solidFill>
            <a:schemeClr val="tx1"/>
          </a:solidFill>
          <a:latin typeface="+mn-lt"/>
          <a:ea typeface="+mn-ea"/>
          <a:cs typeface="+mn-cs"/>
        </a:defRPr>
      </a:lvl3pPr>
      <a:lvl4pPr marL="3968976"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4pPr>
      <a:lvl5pPr marL="5102969"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5pPr>
      <a:lvl6pPr marL="6236962"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6pPr>
      <a:lvl7pPr marL="7370956"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7pPr>
      <a:lvl8pPr marL="8504949"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8pPr>
      <a:lvl9pPr marL="9638942"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9pPr>
    </p:bodyStyle>
    <p:otherStyle>
      <a:defPPr>
        <a:defRPr lang="en-US"/>
      </a:defPPr>
      <a:lvl1pPr marL="0" algn="l" defTabSz="2267986" rtl="0" eaLnBrk="1" latinLnBrk="0" hangingPunct="1">
        <a:defRPr sz="4465" kern="1200">
          <a:solidFill>
            <a:schemeClr val="tx1"/>
          </a:solidFill>
          <a:latin typeface="+mn-lt"/>
          <a:ea typeface="+mn-ea"/>
          <a:cs typeface="+mn-cs"/>
        </a:defRPr>
      </a:lvl1pPr>
      <a:lvl2pPr marL="1133993" algn="l" defTabSz="2267986" rtl="0" eaLnBrk="1" latinLnBrk="0" hangingPunct="1">
        <a:defRPr sz="4465" kern="1200">
          <a:solidFill>
            <a:schemeClr val="tx1"/>
          </a:solidFill>
          <a:latin typeface="+mn-lt"/>
          <a:ea typeface="+mn-ea"/>
          <a:cs typeface="+mn-cs"/>
        </a:defRPr>
      </a:lvl2pPr>
      <a:lvl3pPr marL="2267986" algn="l" defTabSz="2267986" rtl="0" eaLnBrk="1" latinLnBrk="0" hangingPunct="1">
        <a:defRPr sz="4465" kern="1200">
          <a:solidFill>
            <a:schemeClr val="tx1"/>
          </a:solidFill>
          <a:latin typeface="+mn-lt"/>
          <a:ea typeface="+mn-ea"/>
          <a:cs typeface="+mn-cs"/>
        </a:defRPr>
      </a:lvl3pPr>
      <a:lvl4pPr marL="3401979" algn="l" defTabSz="2267986" rtl="0" eaLnBrk="1" latinLnBrk="0" hangingPunct="1">
        <a:defRPr sz="4465" kern="1200">
          <a:solidFill>
            <a:schemeClr val="tx1"/>
          </a:solidFill>
          <a:latin typeface="+mn-lt"/>
          <a:ea typeface="+mn-ea"/>
          <a:cs typeface="+mn-cs"/>
        </a:defRPr>
      </a:lvl4pPr>
      <a:lvl5pPr marL="4535973" algn="l" defTabSz="2267986" rtl="0" eaLnBrk="1" latinLnBrk="0" hangingPunct="1">
        <a:defRPr sz="4465" kern="1200">
          <a:solidFill>
            <a:schemeClr val="tx1"/>
          </a:solidFill>
          <a:latin typeface="+mn-lt"/>
          <a:ea typeface="+mn-ea"/>
          <a:cs typeface="+mn-cs"/>
        </a:defRPr>
      </a:lvl5pPr>
      <a:lvl6pPr marL="5669966" algn="l" defTabSz="2267986" rtl="0" eaLnBrk="1" latinLnBrk="0" hangingPunct="1">
        <a:defRPr sz="4465" kern="1200">
          <a:solidFill>
            <a:schemeClr val="tx1"/>
          </a:solidFill>
          <a:latin typeface="+mn-lt"/>
          <a:ea typeface="+mn-ea"/>
          <a:cs typeface="+mn-cs"/>
        </a:defRPr>
      </a:lvl6pPr>
      <a:lvl7pPr marL="6803959" algn="l" defTabSz="2267986" rtl="0" eaLnBrk="1" latinLnBrk="0" hangingPunct="1">
        <a:defRPr sz="4465" kern="1200">
          <a:solidFill>
            <a:schemeClr val="tx1"/>
          </a:solidFill>
          <a:latin typeface="+mn-lt"/>
          <a:ea typeface="+mn-ea"/>
          <a:cs typeface="+mn-cs"/>
        </a:defRPr>
      </a:lvl7pPr>
      <a:lvl8pPr marL="7937952" algn="l" defTabSz="2267986" rtl="0" eaLnBrk="1" latinLnBrk="0" hangingPunct="1">
        <a:defRPr sz="4465" kern="1200">
          <a:solidFill>
            <a:schemeClr val="tx1"/>
          </a:solidFill>
          <a:latin typeface="+mn-lt"/>
          <a:ea typeface="+mn-ea"/>
          <a:cs typeface="+mn-cs"/>
        </a:defRPr>
      </a:lvl8pPr>
      <a:lvl9pPr marL="9071945" algn="l" defTabSz="2267986" rtl="0" eaLnBrk="1" latinLnBrk="0" hangingPunct="1">
        <a:defRPr sz="44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objekt 13"/>
          <p:cNvPicPr/>
          <p:nvPr/>
        </p:nvPicPr>
        <p:blipFill rotWithShape="1">
          <a:blip r:embed="rId2">
            <a:extLst>
              <a:ext uri="{28A0092B-C50C-407E-A947-70E740481C1C}">
                <a14:useLocalDpi xmlns:a14="http://schemas.microsoft.com/office/drawing/2010/main" val="0"/>
              </a:ext>
            </a:extLst>
          </a:blip>
          <a:srcRect t="8703" b="49466"/>
          <a:stretch/>
        </p:blipFill>
        <p:spPr bwMode="auto">
          <a:xfrm>
            <a:off x="2203552" y="12103644"/>
            <a:ext cx="11122702" cy="6007605"/>
          </a:xfrm>
          <a:prstGeom prst="rect">
            <a:avLst/>
          </a:prstGeom>
          <a:ln>
            <a:noFill/>
          </a:ln>
          <a:extLst>
            <a:ext uri="{53640926-AAD7-44D8-BBD7-CCE9431645EC}">
              <a14:shadowObscured xmlns:a14="http://schemas.microsoft.com/office/drawing/2010/main"/>
            </a:ext>
          </a:extLst>
        </p:spPr>
      </p:pic>
      <p:sp>
        <p:nvSpPr>
          <p:cNvPr id="2" name="Rubrik 1"/>
          <p:cNvSpPr>
            <a:spLocks noGrp="1"/>
          </p:cNvSpPr>
          <p:nvPr>
            <p:ph type="ctrTitle"/>
          </p:nvPr>
        </p:nvSpPr>
        <p:spPr>
          <a:xfrm>
            <a:off x="1" y="509471"/>
            <a:ext cx="30240287" cy="11315214"/>
          </a:xfrm>
        </p:spPr>
        <p:txBody>
          <a:bodyPr>
            <a:noAutofit/>
          </a:bodyPr>
          <a:lstStyle/>
          <a:p>
            <a:pPr hangingPunct="0"/>
            <a:r>
              <a:rPr lang="en-US" sz="10500" b="1" dirty="0"/>
              <a:t>Configuration of input forms in EHR systems using </a:t>
            </a:r>
            <a:br>
              <a:rPr lang="en-US" sz="10500" b="1" dirty="0"/>
            </a:br>
            <a:r>
              <a:rPr lang="en-US" sz="10500" b="1" dirty="0"/>
              <a:t>spreadsheets, </a:t>
            </a:r>
            <a:r>
              <a:rPr lang="en-US" sz="10500" b="1" dirty="0" err="1"/>
              <a:t>openEHR</a:t>
            </a:r>
            <a:r>
              <a:rPr lang="en-US" sz="10500" b="1" dirty="0"/>
              <a:t> archetypes and templates</a:t>
            </a:r>
            <a:r>
              <a:rPr lang="sv-SE" sz="4800" b="1" dirty="0"/>
              <a:t/>
            </a:r>
            <a:br>
              <a:rPr lang="sv-SE" sz="4800" b="1" dirty="0"/>
            </a:br>
            <a:r>
              <a:rPr lang="sv-SE" sz="2000" b="1" dirty="0" smtClean="0"/>
              <a:t> </a:t>
            </a:r>
            <a:r>
              <a:rPr lang="sv-SE" sz="4800" b="1" dirty="0"/>
              <a:t/>
            </a:r>
            <a:br>
              <a:rPr lang="sv-SE" sz="4800" b="1" dirty="0"/>
            </a:br>
            <a:r>
              <a:rPr lang="en-US" sz="4400" b="1" dirty="0"/>
              <a:t>Erik </a:t>
            </a:r>
            <a:r>
              <a:rPr lang="en-US" sz="4400" b="1" dirty="0" err="1"/>
              <a:t>Sundvall</a:t>
            </a:r>
            <a:r>
              <a:rPr lang="en-US" sz="3600" b="1" baseline="30000" dirty="0" err="1"/>
              <a:t>a,b</a:t>
            </a:r>
            <a:r>
              <a:rPr lang="en-US" sz="4400" b="1" dirty="0"/>
              <a:t>, Annika </a:t>
            </a:r>
            <a:r>
              <a:rPr lang="en-US" sz="4400" b="1" dirty="0" err="1"/>
              <a:t>Terner</a:t>
            </a:r>
            <a:r>
              <a:rPr lang="en-US" sz="3600" b="1" baseline="30000" dirty="0" err="1"/>
              <a:t>c</a:t>
            </a:r>
            <a:r>
              <a:rPr lang="en-US" sz="4400" b="1" dirty="0"/>
              <a:t>, Helen </a:t>
            </a:r>
            <a:r>
              <a:rPr lang="en-US" sz="4400" b="1" dirty="0" err="1"/>
              <a:t>Broberg</a:t>
            </a:r>
            <a:r>
              <a:rPr lang="en-US" sz="3600" b="1" baseline="30000" dirty="0" err="1"/>
              <a:t>d</a:t>
            </a:r>
            <a:r>
              <a:rPr lang="en-US" sz="4400" b="1" dirty="0"/>
              <a:t>, Carrick </a:t>
            </a:r>
            <a:r>
              <a:rPr lang="en-US" sz="4400" b="1" dirty="0" err="1"/>
              <a:t>Gillespie</a:t>
            </a:r>
            <a:r>
              <a:rPr lang="en-US" sz="3600" b="1" baseline="30000" dirty="0" err="1"/>
              <a:t>e</a:t>
            </a:r>
            <a:r>
              <a:rPr lang="sv-SE" sz="4400" b="1" dirty="0"/>
              <a:t/>
            </a:r>
            <a:br>
              <a:rPr lang="sv-SE" sz="4400" b="1" dirty="0"/>
            </a:br>
            <a:r>
              <a:rPr lang="en-US" sz="2400" b="1" i="1" baseline="30000" dirty="0" err="1"/>
              <a:t>a</a:t>
            </a:r>
            <a:r>
              <a:rPr lang="en-US" sz="2400" i="1" dirty="0" err="1"/>
              <a:t>Department</a:t>
            </a:r>
            <a:r>
              <a:rPr lang="en-US" sz="2400" i="1" dirty="0"/>
              <a:t> of Biomedical Engineering, Linköping University, Linköping, Sweden, </a:t>
            </a:r>
            <a:r>
              <a:rPr lang="en-US" sz="2400" b="1" i="1" baseline="30000" dirty="0" err="1"/>
              <a:t>b</a:t>
            </a:r>
            <a:r>
              <a:rPr lang="en-US" sz="2400" i="1" dirty="0" err="1"/>
              <a:t>Region</a:t>
            </a:r>
            <a:r>
              <a:rPr lang="en-US" sz="2400" i="1" dirty="0"/>
              <a:t> </a:t>
            </a:r>
            <a:r>
              <a:rPr lang="en-US" sz="2400" i="1" dirty="0" err="1"/>
              <a:t>Östergötland</a:t>
            </a:r>
            <a:r>
              <a:rPr lang="en-US" sz="2400" i="1" dirty="0"/>
              <a:t>, Linköping, Sweden</a:t>
            </a:r>
            <a:r>
              <a:rPr lang="sv-SE" sz="2400" i="1" dirty="0"/>
              <a:t/>
            </a:r>
            <a:br>
              <a:rPr lang="sv-SE" sz="2400" i="1" dirty="0"/>
            </a:br>
            <a:r>
              <a:rPr lang="en-US" sz="2400" b="1" i="1" baseline="30000" dirty="0" err="1"/>
              <a:t>c</a:t>
            </a:r>
            <a:r>
              <a:rPr lang="en-US" sz="2400" i="1" dirty="0" err="1"/>
              <a:t>Department</a:t>
            </a:r>
            <a:r>
              <a:rPr lang="en-US" sz="2400" i="1" dirty="0"/>
              <a:t> of Public and Caring Sciences, Uppsala University, Uppsala, Sweden</a:t>
            </a:r>
            <a:r>
              <a:rPr lang="sv-SE" sz="2400" i="1" dirty="0"/>
              <a:t/>
            </a:r>
            <a:br>
              <a:rPr lang="sv-SE" sz="2400" i="1" dirty="0"/>
            </a:br>
            <a:r>
              <a:rPr lang="en-US" sz="2400" b="1" i="1" baseline="30000" dirty="0"/>
              <a:t>d </a:t>
            </a:r>
            <a:r>
              <a:rPr lang="en-US" sz="2400" i="1" dirty="0"/>
              <a:t>Department of Digitalization and IT,</a:t>
            </a:r>
            <a:r>
              <a:rPr lang="en-US" sz="2400" b="1" i="1" baseline="30000" dirty="0"/>
              <a:t> </a:t>
            </a:r>
            <a:r>
              <a:rPr lang="en-US" sz="2400" i="1" dirty="0"/>
              <a:t>Region </a:t>
            </a:r>
            <a:r>
              <a:rPr lang="en-US" sz="2400" i="1" dirty="0" err="1"/>
              <a:t>Skåne</a:t>
            </a:r>
            <a:r>
              <a:rPr lang="en-US" sz="2400" i="1" dirty="0"/>
              <a:t>, Lund, Sweden</a:t>
            </a:r>
            <a:r>
              <a:rPr lang="sv-SE" sz="2400" i="1" dirty="0"/>
              <a:t/>
            </a:r>
            <a:br>
              <a:rPr lang="sv-SE" sz="2400" i="1" dirty="0"/>
            </a:br>
            <a:r>
              <a:rPr lang="en-US" sz="2400" b="1" i="1" baseline="30000" dirty="0"/>
              <a:t>e </a:t>
            </a:r>
            <a:r>
              <a:rPr lang="en-US" sz="2400" i="1" dirty="0" err="1"/>
              <a:t>Omniq</a:t>
            </a:r>
            <a:r>
              <a:rPr lang="en-US" sz="2400" i="1" dirty="0"/>
              <a:t> AB, Stockholm, Sweden</a:t>
            </a:r>
            <a:r>
              <a:rPr lang="sv-SE" sz="2400" i="1" dirty="0"/>
              <a:t/>
            </a:r>
            <a:br>
              <a:rPr lang="sv-SE" sz="2400" i="1" dirty="0"/>
            </a:br>
            <a:r>
              <a:rPr lang="sv-SE" sz="2400" i="1" dirty="0"/>
              <a:t/>
            </a:r>
            <a:br>
              <a:rPr lang="sv-SE" sz="2400" i="1" dirty="0"/>
            </a:br>
            <a:r>
              <a:rPr lang="en-US" sz="3600" b="1" dirty="0"/>
              <a:t>Differences in structure and semantics of data captured using screen forms in different </a:t>
            </a:r>
            <a:br>
              <a:rPr lang="en-US" sz="3600" b="1" dirty="0"/>
            </a:br>
            <a:r>
              <a:rPr lang="en-US" sz="3600" b="1" dirty="0"/>
              <a:t>Electronic Health Record (EHR) products and configurations </a:t>
            </a:r>
            <a:br>
              <a:rPr lang="en-US" sz="3600" b="1" dirty="0"/>
            </a:br>
            <a:r>
              <a:rPr lang="en-US" sz="3600" b="1" dirty="0"/>
              <a:t>is the root cause of many interoperability problems.</a:t>
            </a:r>
            <a:br>
              <a:rPr lang="en-US" sz="3600" b="1" dirty="0"/>
            </a:br>
            <a:r>
              <a:rPr lang="en-US" sz="3600" b="1" dirty="0"/>
              <a:t/>
            </a:r>
            <a:br>
              <a:rPr lang="en-US" sz="3600" b="1" dirty="0"/>
            </a:br>
            <a:r>
              <a:rPr lang="en-US" sz="3600" b="1" dirty="0"/>
              <a:t> We present a workaround enabling reuse of </a:t>
            </a:r>
            <a:r>
              <a:rPr lang="en-US" sz="3600" b="1" dirty="0" err="1"/>
              <a:t>openEHR</a:t>
            </a:r>
            <a:r>
              <a:rPr lang="en-US" sz="3600" b="1" dirty="0"/>
              <a:t> archetype and template semantics</a:t>
            </a:r>
            <a:br>
              <a:rPr lang="en-US" sz="3600" b="1" dirty="0"/>
            </a:br>
            <a:r>
              <a:rPr lang="en-US" sz="3600" b="1" dirty="0"/>
              <a:t>to configure forms in four surveyed, insufficiently standardized, EHR-products used in Sweden: </a:t>
            </a:r>
            <a:br>
              <a:rPr lang="en-US" sz="3600" b="1" dirty="0"/>
            </a:br>
            <a:r>
              <a:rPr lang="en-US" sz="3600" b="1" dirty="0"/>
              <a:t>Cerner </a:t>
            </a:r>
            <a:r>
              <a:rPr lang="en-US" sz="3600" b="1" dirty="0" err="1"/>
              <a:t>Melior</a:t>
            </a:r>
            <a:r>
              <a:rPr lang="en-US" sz="3600" b="1" dirty="0"/>
              <a:t>, Cerner Millennium, </a:t>
            </a:r>
            <a:r>
              <a:rPr lang="en-US" sz="3600" b="1" dirty="0" err="1"/>
              <a:t>Cambio</a:t>
            </a:r>
            <a:r>
              <a:rPr lang="en-US" sz="3600" b="1" dirty="0"/>
              <a:t> Cosmic and CGM </a:t>
            </a:r>
            <a:r>
              <a:rPr lang="en-US" sz="3600" b="1" dirty="0" err="1"/>
              <a:t>TakeCare</a:t>
            </a:r>
            <a:r>
              <a:rPr lang="en-US" sz="3600" b="1" dirty="0"/>
              <a:t>. </a:t>
            </a:r>
            <a:br>
              <a:rPr lang="en-US" sz="3600" b="1" dirty="0"/>
            </a:br>
            <a:r>
              <a:rPr lang="en-US" sz="3600" b="1" dirty="0"/>
              <a:t/>
            </a:r>
            <a:br>
              <a:rPr lang="en-US" sz="3600" b="1" dirty="0"/>
            </a:br>
            <a:r>
              <a:rPr lang="en-US" sz="3600" b="1" dirty="0"/>
              <a:t>Admins of these systems often use spreadsheets to prepare EHR form configurations, so we made a version </a:t>
            </a:r>
            <a:br>
              <a:rPr lang="en-US" sz="3600" b="1" dirty="0"/>
            </a:br>
            <a:r>
              <a:rPr lang="en-US" sz="3600" b="1" dirty="0"/>
              <a:t>that can be shared over system and region boundaries. </a:t>
            </a:r>
            <a:r>
              <a:rPr lang="en-US" sz="3600" b="1" dirty="0"/>
              <a:t>In a proof of concept test, data from </a:t>
            </a:r>
            <a:r>
              <a:rPr lang="en-US" sz="3600" b="1" dirty="0" smtClean="0"/>
              <a:t>a non </a:t>
            </a:r>
            <a:r>
              <a:rPr lang="en-US" sz="3600" b="1" dirty="0"/>
              <a:t>standardized </a:t>
            </a:r>
            <a:br>
              <a:rPr lang="en-US" sz="3600" b="1" dirty="0"/>
            </a:br>
            <a:r>
              <a:rPr lang="en-US" sz="3600" b="1" dirty="0" smtClean="0"/>
              <a:t>EHR </a:t>
            </a:r>
            <a:r>
              <a:rPr lang="en-US" sz="3600" b="1" dirty="0"/>
              <a:t>was then easier to export and query using openly standardized (</a:t>
            </a:r>
            <a:r>
              <a:rPr lang="en-US" sz="3600" b="1" dirty="0" err="1"/>
              <a:t>openEHR</a:t>
            </a:r>
            <a:r>
              <a:rPr lang="en-US" sz="3600" b="1" dirty="0"/>
              <a:t> AQL) query mechanisms</a:t>
            </a:r>
            <a:r>
              <a:rPr lang="en-US" sz="3200" b="1" dirty="0"/>
              <a:t>.</a:t>
            </a:r>
            <a:endParaRPr lang="sv-SE" sz="6000" b="1" dirty="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929" y="4125329"/>
            <a:ext cx="3204989" cy="3204989"/>
          </a:xfrm>
          <a:prstGeom prst="rect">
            <a:avLst/>
          </a:prstGeom>
        </p:spPr>
      </p:pic>
      <p:sp>
        <p:nvSpPr>
          <p:cNvPr id="5" name="textruta 4"/>
          <p:cNvSpPr txBox="1"/>
          <p:nvPr/>
        </p:nvSpPr>
        <p:spPr>
          <a:xfrm>
            <a:off x="2218546" y="7330318"/>
            <a:ext cx="3097372" cy="1477328"/>
          </a:xfrm>
          <a:prstGeom prst="rect">
            <a:avLst/>
          </a:prstGeom>
          <a:noFill/>
        </p:spPr>
        <p:txBody>
          <a:bodyPr wrap="square" rtlCol="0">
            <a:spAutoFit/>
          </a:bodyPr>
          <a:lstStyle/>
          <a:p>
            <a:pPr algn="ctr"/>
            <a:r>
              <a:rPr lang="sv-SE" dirty="0" err="1"/>
              <a:t>More</a:t>
            </a:r>
            <a:r>
              <a:rPr lang="sv-SE" dirty="0"/>
              <a:t> </a:t>
            </a:r>
            <a:r>
              <a:rPr lang="sv-SE" dirty="0" err="1"/>
              <a:t>details</a:t>
            </a:r>
            <a:r>
              <a:rPr lang="sv-SE" dirty="0"/>
              <a:t> in 2-page poster abstract in </a:t>
            </a:r>
            <a:r>
              <a:rPr lang="sv-SE" dirty="0" err="1"/>
              <a:t>Medinfo</a:t>
            </a:r>
            <a:r>
              <a:rPr lang="sv-SE" dirty="0"/>
              <a:t> 2019 </a:t>
            </a:r>
            <a:r>
              <a:rPr lang="sv-SE" dirty="0" err="1"/>
              <a:t>proceedings</a:t>
            </a:r>
            <a:r>
              <a:rPr lang="sv-SE" dirty="0"/>
              <a:t>, pages 1781-1782</a:t>
            </a:r>
            <a:br>
              <a:rPr lang="sv-SE" dirty="0"/>
            </a:br>
            <a:r>
              <a:rPr lang="sv-SE" dirty="0"/>
              <a:t>http://</a:t>
            </a:r>
            <a:r>
              <a:rPr lang="sv-SE" dirty="0" smtClean="0"/>
              <a:t>dx.doi.org/10.3233</a:t>
            </a:r>
            <a:br>
              <a:rPr lang="sv-SE" dirty="0" smtClean="0"/>
            </a:br>
            <a:r>
              <a:rPr lang="sv-SE" dirty="0" smtClean="0"/>
              <a:t>/</a:t>
            </a:r>
            <a:r>
              <a:rPr lang="sv-SE" dirty="0"/>
              <a:t>SHTI190645</a:t>
            </a:r>
          </a:p>
        </p:txBody>
      </p:sp>
      <p:pic>
        <p:nvPicPr>
          <p:cNvPr id="6" name="Bildobjekt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75921" y="3756239"/>
            <a:ext cx="3905390" cy="3905390"/>
          </a:xfrm>
          <a:prstGeom prst="rect">
            <a:avLst/>
          </a:prstGeom>
        </p:spPr>
      </p:pic>
      <p:sp>
        <p:nvSpPr>
          <p:cNvPr id="7" name="textruta 6"/>
          <p:cNvSpPr txBox="1"/>
          <p:nvPr/>
        </p:nvSpPr>
        <p:spPr>
          <a:xfrm>
            <a:off x="24979930" y="7345307"/>
            <a:ext cx="3097372" cy="1477328"/>
          </a:xfrm>
          <a:prstGeom prst="rect">
            <a:avLst/>
          </a:prstGeom>
          <a:noFill/>
        </p:spPr>
        <p:txBody>
          <a:bodyPr wrap="square" rtlCol="0">
            <a:spAutoFit/>
          </a:bodyPr>
          <a:lstStyle/>
          <a:p>
            <a:pPr algn="ctr"/>
            <a:r>
              <a:rPr lang="sv-SE" dirty="0" err="1" smtClean="0"/>
              <a:t>Spreadsheet</a:t>
            </a:r>
            <a:r>
              <a:rPr lang="sv-SE" dirty="0" smtClean="0"/>
              <a:t> </a:t>
            </a:r>
            <a:r>
              <a:rPr lang="sv-SE" dirty="0" err="1" smtClean="0"/>
              <a:t>example</a:t>
            </a:r>
            <a:r>
              <a:rPr lang="sv-SE" dirty="0" smtClean="0"/>
              <a:t> </a:t>
            </a:r>
            <a:r>
              <a:rPr lang="sv-SE" dirty="0"/>
              <a:t>and </a:t>
            </a:r>
            <a:r>
              <a:rPr lang="sv-SE" dirty="0" err="1"/>
              <a:t>more</a:t>
            </a:r>
            <a:r>
              <a:rPr lang="sv-SE" dirty="0"/>
              <a:t> info </a:t>
            </a:r>
            <a:r>
              <a:rPr lang="sv-SE" dirty="0" err="1" smtClean="0"/>
              <a:t>available</a:t>
            </a:r>
            <a:r>
              <a:rPr lang="sv-SE" dirty="0" smtClean="0"/>
              <a:t> at </a:t>
            </a:r>
            <a:r>
              <a:rPr lang="sv-SE" dirty="0"/>
              <a:t>https://github.com/</a:t>
            </a:r>
            <a:br>
              <a:rPr lang="sv-SE" dirty="0"/>
            </a:br>
            <a:r>
              <a:rPr lang="sv-SE" dirty="0"/>
              <a:t>modellbibliotek/</a:t>
            </a:r>
            <a:r>
              <a:rPr lang="sv-SE" dirty="0" err="1"/>
              <a:t>standin</a:t>
            </a:r>
            <a:r>
              <a:rPr lang="sv-SE" dirty="0"/>
              <a:t>/</a:t>
            </a:r>
            <a:r>
              <a:rPr lang="sv-SE" dirty="0" err="1"/>
              <a:t>tree</a:t>
            </a:r>
            <a:r>
              <a:rPr lang="sv-SE" dirty="0"/>
              <a:t>/master/</a:t>
            </a:r>
            <a:r>
              <a:rPr lang="sv-SE" dirty="0" err="1"/>
              <a:t>ehr</a:t>
            </a:r>
            <a:r>
              <a:rPr lang="sv-SE" dirty="0"/>
              <a:t>-form-</a:t>
            </a:r>
            <a:r>
              <a:rPr lang="sv-SE" dirty="0" err="1"/>
              <a:t>config</a:t>
            </a:r>
            <a:endParaRPr lang="sv-SE" dirty="0"/>
          </a:p>
        </p:txBody>
      </p:sp>
      <p:pic>
        <p:nvPicPr>
          <p:cNvPr id="8" name="Bildobjekt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718448" y="13125087"/>
            <a:ext cx="1960687" cy="509779"/>
          </a:xfrm>
          <a:prstGeom prst="rect">
            <a:avLst/>
          </a:prstGeom>
        </p:spPr>
      </p:pic>
      <p:pic>
        <p:nvPicPr>
          <p:cNvPr id="10" name="Bildobjekt 9"/>
          <p:cNvPicPr>
            <a:picLocks noChangeAspect="1"/>
          </p:cNvPicPr>
          <p:nvPr/>
        </p:nvPicPr>
        <p:blipFill>
          <a:blip r:embed="rId6"/>
          <a:stretch>
            <a:fillRect/>
          </a:stretch>
        </p:blipFill>
        <p:spPr>
          <a:xfrm>
            <a:off x="12366203" y="14755386"/>
            <a:ext cx="2178329" cy="1268930"/>
          </a:xfrm>
          <a:prstGeom prst="rect">
            <a:avLst/>
          </a:prstGeom>
        </p:spPr>
      </p:pic>
      <p:pic>
        <p:nvPicPr>
          <p:cNvPr id="11" name="Bildobjekt 10"/>
          <p:cNvPicPr>
            <a:picLocks noChangeAspect="1"/>
          </p:cNvPicPr>
          <p:nvPr/>
        </p:nvPicPr>
        <p:blipFill>
          <a:blip r:embed="rId7"/>
          <a:stretch>
            <a:fillRect/>
          </a:stretch>
        </p:blipFill>
        <p:spPr>
          <a:xfrm>
            <a:off x="12718448" y="14224146"/>
            <a:ext cx="1826084" cy="492513"/>
          </a:xfrm>
          <a:prstGeom prst="rect">
            <a:avLst/>
          </a:prstGeom>
        </p:spPr>
      </p:pic>
      <p:pic>
        <p:nvPicPr>
          <p:cNvPr id="15" name="Bildobjekt 14"/>
          <p:cNvPicPr>
            <a:picLocks noChangeAspect="1"/>
          </p:cNvPicPr>
          <p:nvPr/>
        </p:nvPicPr>
        <p:blipFill>
          <a:blip r:embed="rId8"/>
          <a:stretch>
            <a:fillRect/>
          </a:stretch>
        </p:blipFill>
        <p:spPr>
          <a:xfrm>
            <a:off x="2533336" y="17109168"/>
            <a:ext cx="1813812" cy="439308"/>
          </a:xfrm>
          <a:prstGeom prst="rect">
            <a:avLst/>
          </a:prstGeom>
        </p:spPr>
      </p:pic>
      <p:sp>
        <p:nvSpPr>
          <p:cNvPr id="19" name="Rectangle 3"/>
          <p:cNvSpPr>
            <a:spLocks noChangeArrowheads="1"/>
          </p:cNvSpPr>
          <p:nvPr/>
        </p:nvSpPr>
        <p:spPr bwMode="auto">
          <a:xfrm>
            <a:off x="15120144" y="12624648"/>
            <a:ext cx="12712384"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altLang="sv-SE" sz="3000" i="1" dirty="0">
                <a:latin typeface="+mj-lt"/>
                <a:ea typeface="Times New Roman" panose="02020603050405020304" pitchFamily="18" charset="0"/>
              </a:rPr>
              <a:t>Figure 1 illustrates the workflow; templates of shared interest are collaboratively created and annotated (using normal </a:t>
            </a:r>
            <a:r>
              <a:rPr lang="en-US" altLang="sv-SE" sz="3000" i="1" dirty="0" err="1">
                <a:latin typeface="+mj-lt"/>
                <a:ea typeface="Times New Roman" panose="02020603050405020304" pitchFamily="18" charset="0"/>
              </a:rPr>
              <a:t>openEHR</a:t>
            </a:r>
            <a:r>
              <a:rPr lang="en-US" altLang="sv-SE" sz="3000" i="1" dirty="0">
                <a:latin typeface="+mj-lt"/>
                <a:ea typeface="Times New Roman" panose="02020603050405020304" pitchFamily="18" charset="0"/>
              </a:rPr>
              <a:t> toolchains) to fit use-cases and then (algorithmically) converted to the suggested spreadsheet format and uploaded to a shared repository (e.g. on GitHub) When the EHR administrators configure forms based on the spreadsheet they make sure to also carry over information regarding which </a:t>
            </a:r>
            <a:r>
              <a:rPr lang="en-US" altLang="sv-SE" sz="3000" i="1" dirty="0" err="1">
                <a:latin typeface="+mj-lt"/>
                <a:ea typeface="Times New Roman" panose="02020603050405020304" pitchFamily="18" charset="0"/>
              </a:rPr>
              <a:t>openEHR</a:t>
            </a:r>
            <a:r>
              <a:rPr lang="en-US" altLang="sv-SE" sz="3000" i="1" dirty="0">
                <a:latin typeface="+mj-lt"/>
                <a:ea typeface="Times New Roman" panose="02020603050405020304" pitchFamily="18" charset="0"/>
              </a:rPr>
              <a:t> template-ID the form is based on into the EHR. Information about which archetype-based path each spreadsheet row is associated with also needs to be stored in the EHR configuration or some other place that export mechanisms later can use to re-associate the EHR data with the path. Exact association mechanism may vary between systems, shorter Dewey-compressed or hashed paths an also be used instead of full paths in EHR data.</a:t>
            </a:r>
            <a:endParaRPr lang="en-US" altLang="sv-SE" sz="3000" i="1" dirty="0">
              <a:latin typeface="+mj-lt"/>
            </a:endParaRPr>
          </a:p>
        </p:txBody>
      </p:sp>
      <p:pic>
        <p:nvPicPr>
          <p:cNvPr id="20" name="Bildobjekt 19"/>
          <p:cNvPicPr>
            <a:picLocks noChangeAspect="1"/>
          </p:cNvPicPr>
          <p:nvPr/>
        </p:nvPicPr>
        <p:blipFill>
          <a:blip r:embed="rId8"/>
          <a:stretch>
            <a:fillRect/>
          </a:stretch>
        </p:blipFill>
        <p:spPr>
          <a:xfrm>
            <a:off x="10120857" y="17575640"/>
            <a:ext cx="1813812" cy="439308"/>
          </a:xfrm>
          <a:prstGeom prst="rect">
            <a:avLst/>
          </a:prstGeom>
        </p:spPr>
      </p:pic>
    </p:spTree>
    <p:extLst>
      <p:ext uri="{BB962C8B-B14F-4D97-AF65-F5344CB8AC3E}">
        <p14:creationId xmlns:p14="http://schemas.microsoft.com/office/powerpoint/2010/main" val="3173781286"/>
      </p:ext>
    </p:extLst>
  </p:cSld>
  <p:clrMapOvr>
    <a:masterClrMapping/>
  </p:clrMapOvr>
</p:sld>
</file>

<file path=ppt/theme/theme1.xml><?xml version="1.0" encoding="utf-8"?>
<a:theme xmlns:a="http://schemas.openxmlformats.org/drawingml/2006/main" name="Office-tema">
  <a:themeElements>
    <a:clrScheme name="Office-te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TotalTime>
  <Words>174</Words>
  <Application>Microsoft Office PowerPoint</Application>
  <PresentationFormat>Anpassad</PresentationFormat>
  <Paragraphs>4</Paragraphs>
  <Slides>1</Slides>
  <Notes>0</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1</vt:i4>
      </vt:variant>
    </vt:vector>
  </HeadingPairs>
  <TitlesOfParts>
    <vt:vector size="6" baseType="lpstr">
      <vt:lpstr>Arial</vt:lpstr>
      <vt:lpstr>Calibri</vt:lpstr>
      <vt:lpstr>Calibri Light</vt:lpstr>
      <vt:lpstr>Times New Roman</vt:lpstr>
      <vt:lpstr>Office-tema</vt:lpstr>
      <vt:lpstr>Configuration of input forms in EHR systems using  spreadsheets, openEHR archetypes and templates   Erik Sundvalla,b, Annika Ternerc, Helen Brobergd, Carrick Gillespiee aDepartment of Biomedical Engineering, Linköping University, Linköping, Sweden, bRegion Östergötland, Linköping, Sweden cDepartment of Public and Caring Sciences, Uppsala University, Uppsala, Sweden d Department of Digitalization and IT, Region Skåne, Lund, Sweden e Omniq AB, Stockholm, Sweden  Differences in structure and semantics of data captured using screen forms in different  Electronic Health Record (EHR) products and configurations  is the root cause of many interoperability problems.   We present a workaround enabling reuse of openEHR archetype and template semantics to configure forms in four surveyed, insufficiently standardized, EHR-products used in Sweden:  Cerner Melior, Cerner Millennium, Cambio Cosmic and CGM TakeCare.   Admins of these systems often use spreadsheets to prepare EHR form configurations, so we made a version  that can be shared over system and region boundaries. In a proof of concept test, data from a non standardized  EHR was then easier to export and query using openly standardized (openEHR AQL) query mechanisms.</vt:lpstr>
    </vt:vector>
  </TitlesOfParts>
  <Company>Region Östergötland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Configuration of input forms in EHR systems using  spreadsheets, openEHR archetypes and templates  Erik Sundvalla,b, Annika Ternerc, Helen Brobergd, Carrick Gillespiee aDepartment of Biomedical Engineering, Linköping University, Linköping, Sweden, bRegion Östergötland, Linköping, Sweden cDepartment of Public and Caring Sciences, Uppsala University, Uppsala, Sweden d Department of Digitalization and IT, Region Skåne, Lund, Sweden e Omniq AB, Stockholm, Sweden</dc:title>
  <dc:creator>Sundvall Erik</dc:creator>
  <cp:lastModifiedBy>Sundvall Erik</cp:lastModifiedBy>
  <cp:revision>8</cp:revision>
  <cp:lastPrinted>2019-08-23T20:08:26Z</cp:lastPrinted>
  <dcterms:created xsi:type="dcterms:W3CDTF">2019-08-23T18:54:12Z</dcterms:created>
  <dcterms:modified xsi:type="dcterms:W3CDTF">2019-08-23T20:28:55Z</dcterms:modified>
</cp:coreProperties>
</file>