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599" r:id="rId3"/>
    <p:sldId id="598" r:id="rId4"/>
    <p:sldId id="604" r:id="rId5"/>
    <p:sldId id="612" r:id="rId6"/>
    <p:sldId id="613" r:id="rId7"/>
    <p:sldId id="614" r:id="rId8"/>
    <p:sldId id="611" r:id="rId9"/>
    <p:sldId id="605" r:id="rId10"/>
    <p:sldId id="615" r:id="rId11"/>
    <p:sldId id="616" r:id="rId12"/>
    <p:sldId id="617" r:id="rId13"/>
    <p:sldId id="618" r:id="rId14"/>
    <p:sldId id="619" r:id="rId15"/>
    <p:sldId id="600" r:id="rId16"/>
    <p:sldId id="389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3" autoAdjust="0"/>
    <p:restoredTop sz="96412" autoAdjust="0"/>
  </p:normalViewPr>
  <p:slideViewPr>
    <p:cSldViewPr>
      <p:cViewPr varScale="1">
        <p:scale>
          <a:sx n="103" d="100"/>
          <a:sy n="103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1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4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1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3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 HERE&gt;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400"/>
            <a:ext cx="6680200" cy="668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821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What is meant by the phrase: </a:t>
            </a:r>
          </a:p>
          <a:p>
            <a:pPr lvl="0" algn="ctr">
              <a:buSzPct val="100000"/>
            </a:pPr>
            <a:r>
              <a:rPr lang="en-US" sz="3200" b="1" dirty="0">
                <a:solidFill>
                  <a:schemeClr val="dk1"/>
                </a:solidFill>
              </a:rPr>
              <a:t>“Coding requires thinking procedurally?”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3622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are the four building blocks in programming?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474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14200</TotalTime>
  <Words>445</Words>
  <Application>Microsoft Office PowerPoint</Application>
  <PresentationFormat>On-screen Show (4:3)</PresentationFormat>
  <Paragraphs>114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Mangal</vt:lpstr>
      <vt:lpstr>Roboto</vt:lpstr>
      <vt:lpstr>1_Unbranded</vt:lpstr>
      <vt:lpstr>Vexing VBA</vt:lpstr>
      <vt:lpstr>PowerPoint Presentation</vt:lpstr>
      <vt:lpstr>Refresher</vt:lpstr>
      <vt:lpstr>Fundamentals of Coding</vt:lpstr>
      <vt:lpstr>How a Computer Thinks (Procedurally)</vt:lpstr>
      <vt:lpstr>How a Computer Thinks (Procedurally)</vt:lpstr>
      <vt:lpstr>How Code is Written (Procedurally)</vt:lpstr>
      <vt:lpstr>Fundamentals of Coding</vt:lpstr>
      <vt:lpstr>Fundamental Building Blocks</vt:lpstr>
      <vt:lpstr>Variables: The Nouns of Code</vt:lpstr>
      <vt:lpstr>Arrays: A Collection of Items</vt:lpstr>
      <vt:lpstr>Conditionals: If This… Then That.</vt:lpstr>
      <vt:lpstr>Iteration: Round and Round We Go!</vt:lpstr>
      <vt:lpstr>Functions: For When One Block Can’t Do it All</vt:lpstr>
      <vt:lpstr>Let’s Start Coding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1729</cp:revision>
  <cp:lastPrinted>2016-01-30T16:23:56Z</cp:lastPrinted>
  <dcterms:created xsi:type="dcterms:W3CDTF">2015-01-20T17:19:00Z</dcterms:created>
  <dcterms:modified xsi:type="dcterms:W3CDTF">2017-08-28T01:07:55Z</dcterms:modified>
</cp:coreProperties>
</file>