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" autoAdjust="0"/>
    <p:restoredTop sz="96412" autoAdjust="0"/>
  </p:normalViewPr>
  <p:slideViewPr>
    <p:cSldViewPr>
      <p:cViewPr varScale="1">
        <p:scale>
          <a:sx n="100" d="100"/>
          <a:sy n="100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&lt;DATE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128270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25262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1175" y="11307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700" y="140386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0563" y="12838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8936" y="128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84760" y="246133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4760" y="271287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2970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27235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90641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14900" y="253089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9750" y="3648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9750" y="389096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14256</TotalTime>
  <Words>610</Words>
  <Application>Microsoft Office PowerPoint</Application>
  <PresentationFormat>On-screen Show (4:3)</PresentationFormat>
  <Paragraphs>341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Marriott, John</cp:lastModifiedBy>
  <cp:revision>1736</cp:revision>
  <cp:lastPrinted>2016-01-30T16:23:56Z</cp:lastPrinted>
  <dcterms:created xsi:type="dcterms:W3CDTF">2015-01-20T17:19:00Z</dcterms:created>
  <dcterms:modified xsi:type="dcterms:W3CDTF">2018-09-24T14:51:21Z</dcterms:modified>
</cp:coreProperties>
</file>