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12" r:id="rId3"/>
    <p:sldId id="313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514E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3" autoAdjust="0"/>
    <p:restoredTop sz="78011" autoAdjust="0"/>
  </p:normalViewPr>
  <p:slideViewPr>
    <p:cSldViewPr>
      <p:cViewPr varScale="1">
        <p:scale>
          <a:sx n="71" d="100"/>
          <a:sy n="71" d="100"/>
        </p:scale>
        <p:origin x="1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9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8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9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"float" property can also be used to position elements on a page. By floating an element to the right or the left, it will be placed on either the left or right side of the page and other content will wrap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9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7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For example,</a:t>
            </a:r>
            <a:r>
              <a:rPr lang="en-US" baseline="0" dirty="0"/>
              <a:t> this selector is saying that all `a` tags should have the background-color </a:t>
            </a:r>
            <a:r>
              <a:rPr lang="en-US" baseline="0" dirty="0" err="1"/>
              <a:t>yellor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There are a ton of CSS Attributes.</a:t>
            </a:r>
            <a:r>
              <a:rPr lang="en-US" baseline="0" dirty="0"/>
              <a:t> We don’t need to know them all. But, they can change things like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this example,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second paragraph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turned blue and MUCH larger because of the CSS.</a:t>
            </a:r>
          </a:p>
          <a:p>
            <a:endParaRPr lang="en-US" dirty="0"/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Explain that each HTML element is bounded by a "box" that is split up into four distinct parts; Margin, border, padding, and content.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* The "margin" property determines the spacing between one HTML element and the next</a:t>
            </a:r>
          </a:p>
          <a:p>
            <a:endParaRPr lang="en-US" dirty="0"/>
          </a:p>
          <a:p>
            <a:r>
              <a:rPr lang="en-US" dirty="0"/>
              <a:t>* The "padding" property is used to generate space around content</a:t>
            </a:r>
          </a:p>
          <a:p>
            <a:endParaRPr lang="en-US" dirty="0"/>
          </a:p>
          <a:p>
            <a:r>
              <a:rPr lang="en-US" dirty="0"/>
              <a:t>* The "border" property is between the margin and the padding and is often used to create a frame around content</a:t>
            </a:r>
          </a:p>
          <a:p>
            <a:endParaRPr lang="en-US" dirty="0"/>
          </a:p>
          <a:p>
            <a:r>
              <a:rPr lang="en-US" dirty="0"/>
              <a:t>	* Using the margin, border, and padding properties, you can position HTML elements on the page more specifically. Each property can be modified as a whole (order is top, right, bottom, left) OR you can modify the sides of an element individually.</a:t>
            </a:r>
          </a:p>
          <a:p>
            <a:endParaRPr lang="en-US" dirty="0"/>
          </a:p>
          <a:p>
            <a:r>
              <a:rPr lang="en-US" dirty="0"/>
              <a:t>		* One at a time: `margin-top: 10px; margin-bottom: 10px;`</a:t>
            </a:r>
          </a:p>
          <a:p>
            <a:r>
              <a:rPr lang="en-US" dirty="0"/>
              <a:t>		* All at once: `margin: 10px 20px 10px 20px;`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Unit 12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9841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8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positioned.</a:t>
            </a:r>
          </a:p>
        </p:txBody>
      </p:sp>
    </p:spTree>
    <p:extLst>
      <p:ext uri="{BB962C8B-B14F-4D97-AF65-F5344CB8AC3E}">
        <p14:creationId xmlns:p14="http://schemas.microsoft.com/office/powerpoint/2010/main" val="5644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962400" y="3124200"/>
            <a:ext cx="4572000" cy="261014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“display: none;” allows us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use this to show/hide elements based on user input later </a:t>
            </a:r>
            <a:r>
              <a:rPr lang="mr-IN" sz="2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0161"/>
            <a:ext cx="3037788" cy="476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1333406"/>
            <a:ext cx="2501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Flow and Float</a:t>
            </a:r>
          </a:p>
        </p:txBody>
      </p:sp>
    </p:spTree>
    <p:extLst>
      <p:ext uri="{BB962C8B-B14F-4D97-AF65-F5344CB8AC3E}">
        <p14:creationId xmlns:p14="http://schemas.microsoft.com/office/powerpoint/2010/main" val="16206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headers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space—unless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layouts.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13853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4"/>
            <a:ext cx="8153400" cy="6410886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CSS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rule-set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defines both the styles to be applied and the HTML elements to which they should be applied.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identifies the specific HTML element(s) to style.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defines property/values to be applied.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053" y="1905000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:Demo CSS</a:t>
            </a:r>
          </a:p>
        </p:txBody>
      </p:sp>
    </p:spTree>
    <p:extLst>
      <p:ext uri="{BB962C8B-B14F-4D97-AF65-F5344CB8AC3E}">
        <p14:creationId xmlns:p14="http://schemas.microsoft.com/office/powerpoint/2010/main" val="10252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3633784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HTML: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&lt;p&gt;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’Cause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ain’t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got nobody to listen&lt;/p&gt;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0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&gt;</a:t>
            </a:r>
            <a:r>
              <a:rPr lang="uk-UA" sz="2000" dirty="0">
                <a:latin typeface="Arial" charset="0"/>
                <a:ea typeface="Arial" charset="0"/>
                <a:cs typeface="Arial" charset="0"/>
              </a:rPr>
              <a:t> ♪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I’m Blue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 Ba Dee Da Ba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>
                <a:latin typeface="Arial" charset="0"/>
                <a:ea typeface="Arial" charset="0"/>
                <a:cs typeface="Arial" charset="0"/>
              </a:rPr>
              <a:t>♪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CSS: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font-size: 30px;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6" y="4733779"/>
            <a:ext cx="6489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4063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4554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13461</TotalTime>
  <Words>994</Words>
  <Application>Microsoft Macintosh PowerPoint</Application>
  <PresentationFormat>On-screen Show (4:3)</PresentationFormat>
  <Paragraphs>179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CSS Stylin’</vt:lpstr>
      <vt:lpstr>HTML / CSS Definitions (*yawn* unimportant)</vt:lpstr>
      <vt:lpstr>HTML / CSS Analogy</vt:lpstr>
      <vt:lpstr>CSS Syntax</vt:lpstr>
      <vt:lpstr>Key CSS Attributes</vt:lpstr>
      <vt:lpstr>INSTRUCTOR DEMO</vt:lpstr>
      <vt:lpstr>CSS Example</vt:lpstr>
      <vt:lpstr>Box Model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and Float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Joon Yoo</cp:lastModifiedBy>
  <cp:revision>1709</cp:revision>
  <cp:lastPrinted>2016-01-30T16:23:56Z</cp:lastPrinted>
  <dcterms:created xsi:type="dcterms:W3CDTF">2015-01-20T17:19:00Z</dcterms:created>
  <dcterms:modified xsi:type="dcterms:W3CDTF">2019-04-02T01:18:00Z</dcterms:modified>
</cp:coreProperties>
</file>