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jal Singh" userId="6b939a8ae72aed22" providerId="LiveId" clId="{53695414-74BC-4E04-AF8C-A7CE22AA377A}"/>
    <pc:docChg chg="undo custSel addSld delSld modSld modMainMaster">
      <pc:chgData name="Pranjal Singh" userId="6b939a8ae72aed22" providerId="LiveId" clId="{53695414-74BC-4E04-AF8C-A7CE22AA377A}" dt="2022-06-25T06:52:09.790" v="846" actId="47"/>
      <pc:docMkLst>
        <pc:docMk/>
      </pc:docMkLst>
      <pc:sldChg chg="addSp delSp modSp new del mod">
        <pc:chgData name="Pranjal Singh" userId="6b939a8ae72aed22" providerId="LiveId" clId="{53695414-74BC-4E04-AF8C-A7CE22AA377A}" dt="2022-04-12T08:18:51.176" v="796" actId="47"/>
        <pc:sldMkLst>
          <pc:docMk/>
          <pc:sldMk cId="1779154942" sldId="256"/>
        </pc:sldMkLst>
        <pc:spChg chg="del">
          <ac:chgData name="Pranjal Singh" userId="6b939a8ae72aed22" providerId="LiveId" clId="{53695414-74BC-4E04-AF8C-A7CE22AA377A}" dt="2022-04-12T07:29:33.931" v="1" actId="478"/>
          <ac:spMkLst>
            <pc:docMk/>
            <pc:sldMk cId="1779154942" sldId="256"/>
            <ac:spMk id="2" creationId="{E957418F-0CB1-4853-957D-EEA949FA9453}"/>
          </ac:spMkLst>
        </pc:spChg>
        <pc:spChg chg="del">
          <ac:chgData name="Pranjal Singh" userId="6b939a8ae72aed22" providerId="LiveId" clId="{53695414-74BC-4E04-AF8C-A7CE22AA377A}" dt="2022-04-12T07:29:33.931" v="1" actId="478"/>
          <ac:spMkLst>
            <pc:docMk/>
            <pc:sldMk cId="1779154942" sldId="256"/>
            <ac:spMk id="3" creationId="{C6A446AC-3EFF-42F0-8E37-FB3CF30FE2FB}"/>
          </ac:spMkLst>
        </pc:spChg>
        <pc:spChg chg="add del mod">
          <ac:chgData name="Pranjal Singh" userId="6b939a8ae72aed22" providerId="LiveId" clId="{53695414-74BC-4E04-AF8C-A7CE22AA377A}" dt="2022-04-12T07:30:47.128" v="7" actId="478"/>
          <ac:spMkLst>
            <pc:docMk/>
            <pc:sldMk cId="1779154942" sldId="256"/>
            <ac:spMk id="4" creationId="{F90B7131-45C2-4FBE-A95B-018593B3E599}"/>
          </ac:spMkLst>
        </pc:spChg>
        <pc:spChg chg="add mod">
          <ac:chgData name="Pranjal Singh" userId="6b939a8ae72aed22" providerId="LiveId" clId="{53695414-74BC-4E04-AF8C-A7CE22AA377A}" dt="2022-04-12T07:58:07.017" v="544" actId="207"/>
          <ac:spMkLst>
            <pc:docMk/>
            <pc:sldMk cId="1779154942" sldId="256"/>
            <ac:spMk id="5" creationId="{A4F4711C-54EB-4FC2-B44F-56DE40C4ECC2}"/>
          </ac:spMkLst>
        </pc:spChg>
        <pc:spChg chg="add mod">
          <ac:chgData name="Pranjal Singh" userId="6b939a8ae72aed22" providerId="LiveId" clId="{53695414-74BC-4E04-AF8C-A7CE22AA377A}" dt="2022-04-12T07:33:28.900" v="32" actId="164"/>
          <ac:spMkLst>
            <pc:docMk/>
            <pc:sldMk cId="1779154942" sldId="256"/>
            <ac:spMk id="6" creationId="{AB4EA327-93E0-43BA-A216-4C2C07B7B4A3}"/>
          </ac:spMkLst>
        </pc:spChg>
        <pc:spChg chg="add mod">
          <ac:chgData name="Pranjal Singh" userId="6b939a8ae72aed22" providerId="LiveId" clId="{53695414-74BC-4E04-AF8C-A7CE22AA377A}" dt="2022-04-12T07:33:58.370" v="39" actId="1076"/>
          <ac:spMkLst>
            <pc:docMk/>
            <pc:sldMk cId="1779154942" sldId="256"/>
            <ac:spMk id="7" creationId="{F00293BD-84AD-4CED-BF86-474629B5DCE1}"/>
          </ac:spMkLst>
        </pc:spChg>
        <pc:spChg chg="add del mod">
          <ac:chgData name="Pranjal Singh" userId="6b939a8ae72aed22" providerId="LiveId" clId="{53695414-74BC-4E04-AF8C-A7CE22AA377A}" dt="2022-04-12T07:34:38.375" v="46" actId="478"/>
          <ac:spMkLst>
            <pc:docMk/>
            <pc:sldMk cId="1779154942" sldId="256"/>
            <ac:spMk id="9" creationId="{98186D7A-A9FE-47A8-825C-89825E194020}"/>
          </ac:spMkLst>
        </pc:spChg>
        <pc:spChg chg="mod">
          <ac:chgData name="Pranjal Singh" userId="6b939a8ae72aed22" providerId="LiveId" clId="{53695414-74BC-4E04-AF8C-A7CE22AA377A}" dt="2022-04-12T07:36:20.898" v="48"/>
          <ac:spMkLst>
            <pc:docMk/>
            <pc:sldMk cId="1779154942" sldId="256"/>
            <ac:spMk id="11" creationId="{4CD4C974-2390-4F08-A3FC-B528AB1518C9}"/>
          </ac:spMkLst>
        </pc:spChg>
        <pc:spChg chg="mod">
          <ac:chgData name="Pranjal Singh" userId="6b939a8ae72aed22" providerId="LiveId" clId="{53695414-74BC-4E04-AF8C-A7CE22AA377A}" dt="2022-04-12T07:36:20.898" v="48"/>
          <ac:spMkLst>
            <pc:docMk/>
            <pc:sldMk cId="1779154942" sldId="256"/>
            <ac:spMk id="12" creationId="{46E9112A-A3C4-43F6-B182-1E9D78C15E2B}"/>
          </ac:spMkLst>
        </pc:spChg>
        <pc:spChg chg="mod">
          <ac:chgData name="Pranjal Singh" userId="6b939a8ae72aed22" providerId="LiveId" clId="{53695414-74BC-4E04-AF8C-A7CE22AA377A}" dt="2022-04-12T07:36:20.898" v="48"/>
          <ac:spMkLst>
            <pc:docMk/>
            <pc:sldMk cId="1779154942" sldId="256"/>
            <ac:spMk id="13" creationId="{88CD5D4A-9005-47DC-8606-F59A676691C2}"/>
          </ac:spMkLst>
        </pc:spChg>
        <pc:spChg chg="add del mod">
          <ac:chgData name="Pranjal Singh" userId="6b939a8ae72aed22" providerId="LiveId" clId="{53695414-74BC-4E04-AF8C-A7CE22AA377A}" dt="2022-04-12T07:36:57.148" v="53" actId="478"/>
          <ac:spMkLst>
            <pc:docMk/>
            <pc:sldMk cId="1779154942" sldId="256"/>
            <ac:spMk id="14" creationId="{BAA4DA6E-1EAB-4525-82E7-E6AE40EA5488}"/>
          </ac:spMkLst>
        </pc:spChg>
        <pc:spChg chg="add del mod">
          <ac:chgData name="Pranjal Singh" userId="6b939a8ae72aed22" providerId="LiveId" clId="{53695414-74BC-4E04-AF8C-A7CE22AA377A}" dt="2022-04-12T07:37:32.439" v="56" actId="478"/>
          <ac:spMkLst>
            <pc:docMk/>
            <pc:sldMk cId="1779154942" sldId="256"/>
            <ac:spMk id="15" creationId="{C22C5187-EEA4-43E6-8C6F-FED6EF7E9A45}"/>
          </ac:spMkLst>
        </pc:spChg>
        <pc:spChg chg="add del mod">
          <ac:chgData name="Pranjal Singh" userId="6b939a8ae72aed22" providerId="LiveId" clId="{53695414-74BC-4E04-AF8C-A7CE22AA377A}" dt="2022-04-12T07:42:50.409" v="102" actId="478"/>
          <ac:spMkLst>
            <pc:docMk/>
            <pc:sldMk cId="1779154942" sldId="256"/>
            <ac:spMk id="16" creationId="{17751F9B-5F2E-4514-BA4E-8B2E19E793BC}"/>
          </ac:spMkLst>
        </pc:spChg>
        <pc:spChg chg="add del mod">
          <ac:chgData name="Pranjal Singh" userId="6b939a8ae72aed22" providerId="LiveId" clId="{53695414-74BC-4E04-AF8C-A7CE22AA377A}" dt="2022-04-12T07:42:50.409" v="102" actId="478"/>
          <ac:spMkLst>
            <pc:docMk/>
            <pc:sldMk cId="1779154942" sldId="256"/>
            <ac:spMk id="17" creationId="{4C397445-36E0-4B58-B088-6729275EC5BE}"/>
          </ac:spMkLst>
        </pc:spChg>
        <pc:spChg chg="add mod">
          <ac:chgData name="Pranjal Singh" userId="6b939a8ae72aed22" providerId="LiveId" clId="{53695414-74BC-4E04-AF8C-A7CE22AA377A}" dt="2022-04-12T07:41:18.920" v="89"/>
          <ac:spMkLst>
            <pc:docMk/>
            <pc:sldMk cId="1779154942" sldId="256"/>
            <ac:spMk id="20" creationId="{3DFBFC76-6B0D-49A4-A5A1-D89296621005}"/>
          </ac:spMkLst>
        </pc:spChg>
        <pc:spChg chg="add mod">
          <ac:chgData name="Pranjal Singh" userId="6b939a8ae72aed22" providerId="LiveId" clId="{53695414-74BC-4E04-AF8C-A7CE22AA377A}" dt="2022-04-12T07:41:18.920" v="89"/>
          <ac:spMkLst>
            <pc:docMk/>
            <pc:sldMk cId="1779154942" sldId="256"/>
            <ac:spMk id="21" creationId="{C051B1FA-F884-4B56-B060-0C4767AB8851}"/>
          </ac:spMkLst>
        </pc:spChg>
        <pc:spChg chg="add del mod">
          <ac:chgData name="Pranjal Singh" userId="6b939a8ae72aed22" providerId="LiveId" clId="{53695414-74BC-4E04-AF8C-A7CE22AA377A}" dt="2022-04-12T07:42:06.727" v="99" actId="478"/>
          <ac:spMkLst>
            <pc:docMk/>
            <pc:sldMk cId="1779154942" sldId="256"/>
            <ac:spMk id="22" creationId="{416C3EA5-B9F5-47C2-B96E-437C28FBEE38}"/>
          </ac:spMkLst>
        </pc:spChg>
        <pc:spChg chg="add mod">
          <ac:chgData name="Pranjal Singh" userId="6b939a8ae72aed22" providerId="LiveId" clId="{53695414-74BC-4E04-AF8C-A7CE22AA377A}" dt="2022-04-12T08:07:28.915" v="659" actId="1076"/>
          <ac:spMkLst>
            <pc:docMk/>
            <pc:sldMk cId="1779154942" sldId="256"/>
            <ac:spMk id="23" creationId="{9B628807-D62E-47B9-B68B-7C4AE0628D7D}"/>
          </ac:spMkLst>
        </pc:spChg>
        <pc:spChg chg="add mod">
          <ac:chgData name="Pranjal Singh" userId="6b939a8ae72aed22" providerId="LiveId" clId="{53695414-74BC-4E04-AF8C-A7CE22AA377A}" dt="2022-04-12T07:59:52.273" v="564" actId="207"/>
          <ac:spMkLst>
            <pc:docMk/>
            <pc:sldMk cId="1779154942" sldId="256"/>
            <ac:spMk id="24" creationId="{F4A7E58D-E849-4130-99A9-87F70FD7CD0E}"/>
          </ac:spMkLst>
        </pc:spChg>
        <pc:spChg chg="add del mod">
          <ac:chgData name="Pranjal Singh" userId="6b939a8ae72aed22" providerId="LiveId" clId="{53695414-74BC-4E04-AF8C-A7CE22AA377A}" dt="2022-04-12T08:08:40.752" v="699" actId="478"/>
          <ac:spMkLst>
            <pc:docMk/>
            <pc:sldMk cId="1779154942" sldId="256"/>
            <ac:spMk id="25" creationId="{50AA8845-F488-410B-A98B-D1E270726192}"/>
          </ac:spMkLst>
        </pc:spChg>
        <pc:spChg chg="add mod ord">
          <ac:chgData name="Pranjal Singh" userId="6b939a8ae72aed22" providerId="LiveId" clId="{53695414-74BC-4E04-AF8C-A7CE22AA377A}" dt="2022-04-12T07:48:40.513" v="182" actId="1038"/>
          <ac:spMkLst>
            <pc:docMk/>
            <pc:sldMk cId="1779154942" sldId="256"/>
            <ac:spMk id="26" creationId="{E7395F4E-0F3F-4DFA-9ED8-F6337FDBA0DD}"/>
          </ac:spMkLst>
        </pc:spChg>
        <pc:spChg chg="add del">
          <ac:chgData name="Pranjal Singh" userId="6b939a8ae72aed22" providerId="LiveId" clId="{53695414-74BC-4E04-AF8C-A7CE22AA377A}" dt="2022-04-12T07:47:25.811" v="171" actId="478"/>
          <ac:spMkLst>
            <pc:docMk/>
            <pc:sldMk cId="1779154942" sldId="256"/>
            <ac:spMk id="27" creationId="{72FCF87C-C12C-4B54-9E54-21B98CAC66CF}"/>
          </ac:spMkLst>
        </pc:spChg>
        <pc:spChg chg="add del">
          <ac:chgData name="Pranjal Singh" userId="6b939a8ae72aed22" providerId="LiveId" clId="{53695414-74BC-4E04-AF8C-A7CE22AA377A}" dt="2022-04-12T07:47:31.616" v="173" actId="478"/>
          <ac:spMkLst>
            <pc:docMk/>
            <pc:sldMk cId="1779154942" sldId="256"/>
            <ac:spMk id="28" creationId="{803C03A8-FBCA-4A98-8F7D-0BB7BBD87D61}"/>
          </ac:spMkLst>
        </pc:spChg>
        <pc:spChg chg="add del mod">
          <ac:chgData name="Pranjal Singh" userId="6b939a8ae72aed22" providerId="LiveId" clId="{53695414-74BC-4E04-AF8C-A7CE22AA377A}" dt="2022-04-12T07:48:35.434" v="180" actId="478"/>
          <ac:spMkLst>
            <pc:docMk/>
            <pc:sldMk cId="1779154942" sldId="256"/>
            <ac:spMk id="29" creationId="{EFE99783-32CC-4121-BA0A-8B3ECFAD3CE1}"/>
          </ac:spMkLst>
        </pc:spChg>
        <pc:spChg chg="add del mod">
          <ac:chgData name="Pranjal Singh" userId="6b939a8ae72aed22" providerId="LiveId" clId="{53695414-74BC-4E04-AF8C-A7CE22AA377A}" dt="2022-04-12T08:08:43.127" v="700" actId="21"/>
          <ac:spMkLst>
            <pc:docMk/>
            <pc:sldMk cId="1779154942" sldId="256"/>
            <ac:spMk id="30" creationId="{CAAC8EEA-8123-4174-A7E5-1527DE58ADA5}"/>
          </ac:spMkLst>
        </pc:spChg>
        <pc:spChg chg="add del mod">
          <ac:chgData name="Pranjal Singh" userId="6b939a8ae72aed22" providerId="LiveId" clId="{53695414-74BC-4E04-AF8C-A7CE22AA377A}" dt="2022-04-12T08:08:43.127" v="700" actId="21"/>
          <ac:spMkLst>
            <pc:docMk/>
            <pc:sldMk cId="1779154942" sldId="256"/>
            <ac:spMk id="31" creationId="{2FE058EF-CDA5-4F20-8DCD-646DA1C892FA}"/>
          </ac:spMkLst>
        </pc:spChg>
        <pc:spChg chg="add del mod">
          <ac:chgData name="Pranjal Singh" userId="6b939a8ae72aed22" providerId="LiveId" clId="{53695414-74BC-4E04-AF8C-A7CE22AA377A}" dt="2022-04-12T07:54:49.630" v="248" actId="478"/>
          <ac:spMkLst>
            <pc:docMk/>
            <pc:sldMk cId="1779154942" sldId="256"/>
            <ac:spMk id="32" creationId="{2F9D7AAD-234C-41D4-8688-0CFABA87D261}"/>
          </ac:spMkLst>
        </pc:spChg>
        <pc:spChg chg="add del mod">
          <ac:chgData name="Pranjal Singh" userId="6b939a8ae72aed22" providerId="LiveId" clId="{53695414-74BC-4E04-AF8C-A7CE22AA377A}" dt="2022-04-12T08:03:48.742" v="604" actId="478"/>
          <ac:spMkLst>
            <pc:docMk/>
            <pc:sldMk cId="1779154942" sldId="256"/>
            <ac:spMk id="33" creationId="{2AF6408D-08CD-43E7-BBB1-39C41E61D0F4}"/>
          </ac:spMkLst>
        </pc:spChg>
        <pc:spChg chg="add mod">
          <ac:chgData name="Pranjal Singh" userId="6b939a8ae72aed22" providerId="LiveId" clId="{53695414-74BC-4E04-AF8C-A7CE22AA377A}" dt="2022-04-12T08:08:30.617" v="698" actId="1036"/>
          <ac:spMkLst>
            <pc:docMk/>
            <pc:sldMk cId="1779154942" sldId="256"/>
            <ac:spMk id="34" creationId="{07AA55DC-9237-4647-B0AA-6F26CF26A351}"/>
          </ac:spMkLst>
        </pc:spChg>
        <pc:spChg chg="mod">
          <ac:chgData name="Pranjal Singh" userId="6b939a8ae72aed22" providerId="LiveId" clId="{53695414-74BC-4E04-AF8C-A7CE22AA377A}" dt="2022-04-12T08:08:55.234" v="702"/>
          <ac:spMkLst>
            <pc:docMk/>
            <pc:sldMk cId="1779154942" sldId="256"/>
            <ac:spMk id="36" creationId="{2B55BDE5-441D-4C46-9D96-A9AA230B9506}"/>
          </ac:spMkLst>
        </pc:spChg>
        <pc:spChg chg="mod">
          <ac:chgData name="Pranjal Singh" userId="6b939a8ae72aed22" providerId="LiveId" clId="{53695414-74BC-4E04-AF8C-A7CE22AA377A}" dt="2022-04-12T08:08:55.234" v="702"/>
          <ac:spMkLst>
            <pc:docMk/>
            <pc:sldMk cId="1779154942" sldId="256"/>
            <ac:spMk id="37" creationId="{02DB560C-681E-4DDA-92ED-52E94EAB7240}"/>
          </ac:spMkLst>
        </pc:spChg>
        <pc:spChg chg="mod">
          <ac:chgData name="Pranjal Singh" userId="6b939a8ae72aed22" providerId="LiveId" clId="{53695414-74BC-4E04-AF8C-A7CE22AA377A}" dt="2022-04-12T08:08:55.234" v="702"/>
          <ac:spMkLst>
            <pc:docMk/>
            <pc:sldMk cId="1779154942" sldId="256"/>
            <ac:spMk id="38" creationId="{6447E303-8FD5-47D0-8365-586AEEE3BADE}"/>
          </ac:spMkLst>
        </pc:spChg>
        <pc:spChg chg="add del mod">
          <ac:chgData name="Pranjal Singh" userId="6b939a8ae72aed22" providerId="LiveId" clId="{53695414-74BC-4E04-AF8C-A7CE22AA377A}" dt="2022-04-12T08:09:00.628" v="705"/>
          <ac:spMkLst>
            <pc:docMk/>
            <pc:sldMk cId="1779154942" sldId="256"/>
            <ac:spMk id="39" creationId="{B693345C-84CB-44B4-A503-9B7C2023E8C0}"/>
          </ac:spMkLst>
        </pc:spChg>
        <pc:spChg chg="add del mod">
          <ac:chgData name="Pranjal Singh" userId="6b939a8ae72aed22" providerId="LiveId" clId="{53695414-74BC-4E04-AF8C-A7CE22AA377A}" dt="2022-04-12T08:09:00.628" v="705"/>
          <ac:spMkLst>
            <pc:docMk/>
            <pc:sldMk cId="1779154942" sldId="256"/>
            <ac:spMk id="40" creationId="{66AD1654-8DCD-4071-AD26-F9EA78476022}"/>
          </ac:spMkLst>
        </pc:spChg>
        <pc:spChg chg="add del mod">
          <ac:chgData name="Pranjal Singh" userId="6b939a8ae72aed22" providerId="LiveId" clId="{53695414-74BC-4E04-AF8C-A7CE22AA377A}" dt="2022-04-12T08:09:00.628" v="705"/>
          <ac:spMkLst>
            <pc:docMk/>
            <pc:sldMk cId="1779154942" sldId="256"/>
            <ac:spMk id="41" creationId="{049F0055-2706-4C78-9918-E862E9C75FBA}"/>
          </ac:spMkLst>
        </pc:spChg>
        <pc:spChg chg="add del mod">
          <ac:chgData name="Pranjal Singh" userId="6b939a8ae72aed22" providerId="LiveId" clId="{53695414-74BC-4E04-AF8C-A7CE22AA377A}" dt="2022-04-12T08:09:00.628" v="705"/>
          <ac:spMkLst>
            <pc:docMk/>
            <pc:sldMk cId="1779154942" sldId="256"/>
            <ac:spMk id="42" creationId="{30C4B9F6-760D-4120-AFA4-A266EB11D36A}"/>
          </ac:spMkLst>
        </pc:spChg>
        <pc:grpChg chg="add mod ord">
          <ac:chgData name="Pranjal Singh" userId="6b939a8ae72aed22" providerId="LiveId" clId="{53695414-74BC-4E04-AF8C-A7CE22AA377A}" dt="2022-04-12T07:51:24.178" v="217" actId="1076"/>
          <ac:grpSpMkLst>
            <pc:docMk/>
            <pc:sldMk cId="1779154942" sldId="256"/>
            <ac:grpSpMk id="8" creationId="{69A47E89-472B-40E8-A9D4-2F5EAC03A790}"/>
          </ac:grpSpMkLst>
        </pc:grpChg>
        <pc:grpChg chg="add del mod">
          <ac:chgData name="Pranjal Singh" userId="6b939a8ae72aed22" providerId="LiveId" clId="{53695414-74BC-4E04-AF8C-A7CE22AA377A}" dt="2022-04-12T07:36:29.539" v="50" actId="478"/>
          <ac:grpSpMkLst>
            <pc:docMk/>
            <pc:sldMk cId="1779154942" sldId="256"/>
            <ac:grpSpMk id="10" creationId="{8DC0017B-644A-4097-9A79-BD835889352A}"/>
          </ac:grpSpMkLst>
        </pc:grpChg>
        <pc:grpChg chg="add del mod">
          <ac:chgData name="Pranjal Singh" userId="6b939a8ae72aed22" providerId="LiveId" clId="{53695414-74BC-4E04-AF8C-A7CE22AA377A}" dt="2022-04-12T07:41:25.354" v="91" actId="478"/>
          <ac:grpSpMkLst>
            <pc:docMk/>
            <pc:sldMk cId="1779154942" sldId="256"/>
            <ac:grpSpMk id="19" creationId="{DB34C3A6-2174-45DE-9A40-7EE264846085}"/>
          </ac:grpSpMkLst>
        </pc:grpChg>
        <pc:grpChg chg="add del mod">
          <ac:chgData name="Pranjal Singh" userId="6b939a8ae72aed22" providerId="LiveId" clId="{53695414-74BC-4E04-AF8C-A7CE22AA377A}" dt="2022-04-12T08:09:00.628" v="705"/>
          <ac:grpSpMkLst>
            <pc:docMk/>
            <pc:sldMk cId="1779154942" sldId="256"/>
            <ac:grpSpMk id="35" creationId="{B0E29C4D-49BC-45DB-834A-C799F388DA27}"/>
          </ac:grpSpMkLst>
        </pc:grpChg>
        <pc:graphicFrameChg chg="add del mod modGraphic">
          <ac:chgData name="Pranjal Singh" userId="6b939a8ae72aed22" providerId="LiveId" clId="{53695414-74BC-4E04-AF8C-A7CE22AA377A}" dt="2022-04-12T07:42:43.636" v="101" actId="478"/>
          <ac:graphicFrameMkLst>
            <pc:docMk/>
            <pc:sldMk cId="1779154942" sldId="256"/>
            <ac:graphicFrameMk id="18" creationId="{72F7B285-A38A-45CD-944D-740056AE5205}"/>
          </ac:graphicFrameMkLst>
        </pc:graphicFrameChg>
      </pc:sldChg>
      <pc:sldChg chg="addSp delSp modSp add del">
        <pc:chgData name="Pranjal Singh" userId="6b939a8ae72aed22" providerId="LiveId" clId="{53695414-74BC-4E04-AF8C-A7CE22AA377A}" dt="2022-04-12T08:18:57.646" v="797" actId="47"/>
        <pc:sldMkLst>
          <pc:docMk/>
          <pc:sldMk cId="2797625208" sldId="257"/>
        </pc:sldMkLst>
        <pc:spChg chg="add del mod">
          <ac:chgData name="Pranjal Singh" userId="6b939a8ae72aed22" providerId="LiveId" clId="{53695414-74BC-4E04-AF8C-A7CE22AA377A}" dt="2022-04-12T08:09:06.575" v="707"/>
          <ac:spMkLst>
            <pc:docMk/>
            <pc:sldMk cId="2797625208" sldId="257"/>
            <ac:spMk id="9" creationId="{1545F3CE-9E70-4C63-8282-8C08801EC711}"/>
          </ac:spMkLst>
        </pc:spChg>
        <pc:spChg chg="add del mod">
          <ac:chgData name="Pranjal Singh" userId="6b939a8ae72aed22" providerId="LiveId" clId="{53695414-74BC-4E04-AF8C-A7CE22AA377A}" dt="2022-04-12T08:09:06.575" v="707"/>
          <ac:spMkLst>
            <pc:docMk/>
            <pc:sldMk cId="2797625208" sldId="257"/>
            <ac:spMk id="10" creationId="{7BF210DC-3B4C-4A05-A100-A05239C563B2}"/>
          </ac:spMkLst>
        </pc:spChg>
      </pc:sldChg>
      <pc:sldChg chg="addSp modSp add mod">
        <pc:chgData name="Pranjal Singh" userId="6b939a8ae72aed22" providerId="LiveId" clId="{53695414-74BC-4E04-AF8C-A7CE22AA377A}" dt="2022-06-22T18:17:14.873" v="845" actId="14100"/>
        <pc:sldMkLst>
          <pc:docMk/>
          <pc:sldMk cId="1595949223" sldId="258"/>
        </pc:sldMkLst>
        <pc:spChg chg="mod">
          <ac:chgData name="Pranjal Singh" userId="6b939a8ae72aed22" providerId="LiveId" clId="{53695414-74BC-4E04-AF8C-A7CE22AA377A}" dt="2022-04-12T08:19:16.244" v="800"/>
          <ac:spMkLst>
            <pc:docMk/>
            <pc:sldMk cId="1595949223" sldId="258"/>
            <ac:spMk id="5" creationId="{A4F4711C-54EB-4FC2-B44F-56DE40C4ECC2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k cId="1595949223" sldId="258"/>
            <ac:spMk id="6" creationId="{AB4EA327-93E0-43BA-A216-4C2C07B7B4A3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k cId="1595949223" sldId="258"/>
            <ac:spMk id="7" creationId="{F00293BD-84AD-4CED-BF86-474629B5DCE1}"/>
          </ac:spMkLst>
        </pc:spChg>
        <pc:spChg chg="mod">
          <ac:chgData name="Pranjal Singh" userId="6b939a8ae72aed22" providerId="LiveId" clId="{53695414-74BC-4E04-AF8C-A7CE22AA377A}" dt="2022-04-12T08:19:27.003" v="802" actId="164"/>
          <ac:spMkLst>
            <pc:docMk/>
            <pc:sldMk cId="1595949223" sldId="258"/>
            <ac:spMk id="23" creationId="{9B628807-D62E-47B9-B68B-7C4AE0628D7D}"/>
          </ac:spMkLst>
        </pc:spChg>
        <pc:spChg chg="mod">
          <ac:chgData name="Pranjal Singh" userId="6b939a8ae72aed22" providerId="LiveId" clId="{53695414-74BC-4E04-AF8C-A7CE22AA377A}" dt="2022-04-12T08:19:27.003" v="802" actId="164"/>
          <ac:spMkLst>
            <pc:docMk/>
            <pc:sldMk cId="1595949223" sldId="258"/>
            <ac:spMk id="24" creationId="{F4A7E58D-E849-4130-99A9-87F70FD7CD0E}"/>
          </ac:spMkLst>
        </pc:spChg>
        <pc:spChg chg="mod">
          <ac:chgData name="Pranjal Singh" userId="6b939a8ae72aed22" providerId="LiveId" clId="{53695414-74BC-4E04-AF8C-A7CE22AA377A}" dt="2022-04-12T08:19:27.003" v="802" actId="164"/>
          <ac:spMkLst>
            <pc:docMk/>
            <pc:sldMk cId="1595949223" sldId="258"/>
            <ac:spMk id="26" creationId="{E7395F4E-0F3F-4DFA-9ED8-F6337FDBA0DD}"/>
          </ac:spMkLst>
        </pc:spChg>
        <pc:spChg chg="mod">
          <ac:chgData name="Pranjal Singh" userId="6b939a8ae72aed22" providerId="LiveId" clId="{53695414-74BC-4E04-AF8C-A7CE22AA377A}" dt="2022-06-22T18:17:14.873" v="845" actId="14100"/>
          <ac:spMkLst>
            <pc:docMk/>
            <pc:sldMk cId="1595949223" sldId="258"/>
            <ac:spMk id="34" creationId="{07AA55DC-9237-4647-B0AA-6F26CF26A351}"/>
          </ac:spMkLst>
        </pc:spChg>
        <pc:grpChg chg="add mod">
          <ac:chgData name="Pranjal Singh" userId="6b939a8ae72aed22" providerId="LiveId" clId="{53695414-74BC-4E04-AF8C-A7CE22AA377A}" dt="2022-04-12T08:19:29.945" v="803" actId="1076"/>
          <ac:grpSpMkLst>
            <pc:docMk/>
            <pc:sldMk cId="1595949223" sldId="258"/>
            <ac:grpSpMk id="2" creationId="{37FE62F6-691D-4BE3-BB3C-D26535EABB11}"/>
          </ac:grpSpMkLst>
        </pc:grpChg>
        <pc:grpChg chg="mod">
          <ac:chgData name="Pranjal Singh" userId="6b939a8ae72aed22" providerId="LiveId" clId="{53695414-74BC-4E04-AF8C-A7CE22AA377A}" dt="2022-04-12T08:19:27.003" v="802" actId="164"/>
          <ac:grpSpMkLst>
            <pc:docMk/>
            <pc:sldMk cId="1595949223" sldId="258"/>
            <ac:grpSpMk id="8" creationId="{69A47E89-472B-40E8-A9D4-2F5EAC03A790}"/>
          </ac:grpSpMkLst>
        </pc:grpChg>
      </pc:sldChg>
      <pc:sldChg chg="addSp delSp modSp new del mod">
        <pc:chgData name="Pranjal Singh" userId="6b939a8ae72aed22" providerId="LiveId" clId="{53695414-74BC-4E04-AF8C-A7CE22AA377A}" dt="2022-06-25T06:52:09.790" v="846" actId="47"/>
        <pc:sldMkLst>
          <pc:docMk/>
          <pc:sldMk cId="2270252892" sldId="259"/>
        </pc:sldMkLst>
        <pc:spChg chg="add del mod">
          <ac:chgData name="Pranjal Singh" userId="6b939a8ae72aed22" providerId="LiveId" clId="{53695414-74BC-4E04-AF8C-A7CE22AA377A}" dt="2022-04-12T08:23:21.295" v="821" actId="21"/>
          <ac:spMkLst>
            <pc:docMk/>
            <pc:sldMk cId="2270252892" sldId="259"/>
            <ac:spMk id="2" creationId="{8BA942FE-9A63-4CC0-9E9C-A4921205E8D8}"/>
          </ac:spMkLst>
        </pc:spChg>
        <pc:spChg chg="del">
          <ac:chgData name="Pranjal Singh" userId="6b939a8ae72aed22" providerId="LiveId" clId="{53695414-74BC-4E04-AF8C-A7CE22AA377A}" dt="2022-04-12T08:21:21.470" v="805" actId="478"/>
          <ac:spMkLst>
            <pc:docMk/>
            <pc:sldMk cId="2270252892" sldId="259"/>
            <ac:spMk id="2" creationId="{CF495533-6C48-4D7C-9511-7CCA0FFCF7C9}"/>
          </ac:spMkLst>
        </pc:spChg>
        <pc:spChg chg="del">
          <ac:chgData name="Pranjal Singh" userId="6b939a8ae72aed22" providerId="LiveId" clId="{53695414-74BC-4E04-AF8C-A7CE22AA377A}" dt="2022-04-12T08:21:21.470" v="805" actId="478"/>
          <ac:spMkLst>
            <pc:docMk/>
            <pc:sldMk cId="2270252892" sldId="259"/>
            <ac:spMk id="3" creationId="{A35BB691-FD0D-4F46-94E6-4BDBAF390E63}"/>
          </ac:spMkLst>
        </pc:spChg>
        <pc:spChg chg="add mod ord">
          <ac:chgData name="Pranjal Singh" userId="6b939a8ae72aed22" providerId="LiveId" clId="{53695414-74BC-4E04-AF8C-A7CE22AA377A}" dt="2022-04-12T08:24:49.500" v="836" actId="164"/>
          <ac:spMkLst>
            <pc:docMk/>
            <pc:sldMk cId="2270252892" sldId="259"/>
            <ac:spMk id="4" creationId="{65996A27-EDB5-4211-AA2D-A6716CA26B03}"/>
          </ac:spMkLst>
        </pc:spChg>
        <pc:grpChg chg="add mod">
          <ac:chgData name="Pranjal Singh" userId="6b939a8ae72aed22" providerId="LiveId" clId="{53695414-74BC-4E04-AF8C-A7CE22AA377A}" dt="2022-04-12T08:24:49.500" v="836" actId="164"/>
          <ac:grpSpMkLst>
            <pc:docMk/>
            <pc:sldMk cId="2270252892" sldId="259"/>
            <ac:grpSpMk id="3" creationId="{0739C869-529D-43AE-A9DD-41D65F94DBAD}"/>
          </ac:grpSpMkLst>
        </pc:grpChg>
        <pc:picChg chg="add mod">
          <ac:chgData name="Pranjal Singh" userId="6b939a8ae72aed22" providerId="LiveId" clId="{53695414-74BC-4E04-AF8C-A7CE22AA377A}" dt="2022-04-12T08:24:49.500" v="836" actId="164"/>
          <ac:picMkLst>
            <pc:docMk/>
            <pc:sldMk cId="2270252892" sldId="259"/>
            <ac:picMk id="5" creationId="{AAFF6E78-02C8-498A-A383-4B0E54C34C15}"/>
          </ac:picMkLst>
        </pc:picChg>
      </pc:sldChg>
      <pc:sldMasterChg chg="modSp modSldLayout">
        <pc:chgData name="Pranjal Singh" userId="6b939a8ae72aed22" providerId="LiveId" clId="{53695414-74BC-4E04-AF8C-A7CE22AA377A}" dt="2022-04-12T08:19:16.244" v="800"/>
        <pc:sldMasterMkLst>
          <pc:docMk/>
          <pc:sldMasterMk cId="1757165758" sldId="2147483648"/>
        </pc:sldMasterMkLst>
        <pc:spChg chg="mod">
          <ac:chgData name="Pranjal Singh" userId="6b939a8ae72aed22" providerId="LiveId" clId="{53695414-74BC-4E04-AF8C-A7CE22AA377A}" dt="2022-04-12T08:19:16.244" v="800"/>
          <ac:spMkLst>
            <pc:docMk/>
            <pc:sldMasterMk cId="1757165758" sldId="2147483648"/>
            <ac:spMk id="2" creationId="{0624F604-C51D-4762-A292-4508D28410D1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asterMk cId="1757165758" sldId="2147483648"/>
            <ac:spMk id="3" creationId="{C62969A2-41EF-47D2-8BDB-EB6118EF8923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asterMk cId="1757165758" sldId="2147483648"/>
            <ac:spMk id="4" creationId="{56293CDF-F341-459E-BC6F-5FFA2ABB2860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asterMk cId="1757165758" sldId="2147483648"/>
            <ac:spMk id="5" creationId="{E9E0EA93-9B37-48AE-8369-06908F1CC62A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asterMk cId="1757165758" sldId="2147483648"/>
            <ac:spMk id="6" creationId="{1DD53312-16D0-4F90-BDA8-13FBEFEF6CB8}"/>
          </ac:spMkLst>
        </pc:sp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1262999213" sldId="2147483649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262999213" sldId="2147483649"/>
              <ac:spMk id="2" creationId="{308B45BE-94C1-4A4B-A842-EAD0ED9C42D7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262999213" sldId="2147483649"/>
              <ac:spMk id="3" creationId="{1D628A3B-2986-4FC1-B3DF-CF5B8FE7CF35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3260379570" sldId="2147483651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3260379570" sldId="2147483651"/>
              <ac:spMk id="2" creationId="{386A8E1A-7E6E-4EA5-B9C0-817B8323FBBD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3260379570" sldId="2147483651"/>
              <ac:spMk id="3" creationId="{F5305E85-F60E-46C9-AB53-69E24D452AD8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1323112784" sldId="2147483652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323112784" sldId="2147483652"/>
              <ac:spMk id="3" creationId="{2C86C0BF-72D0-4EA7-8493-AFBC6C90C6BC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323112784" sldId="2147483652"/>
              <ac:spMk id="4" creationId="{484069D6-3E31-4011-9682-D9ABDC40536F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1077674794" sldId="2147483653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077674794" sldId="2147483653"/>
              <ac:spMk id="2" creationId="{50FD45F4-7E8B-439B-BA87-C415D8FFEF2A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077674794" sldId="2147483653"/>
              <ac:spMk id="3" creationId="{3D92C464-4643-4B87-8A70-6A94EFAD08FD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077674794" sldId="2147483653"/>
              <ac:spMk id="4" creationId="{D5C7299F-6B34-48D2-9510-CE1312C970EF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077674794" sldId="2147483653"/>
              <ac:spMk id="5" creationId="{951B72BB-32A1-41AF-9A99-45A762DD346E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077674794" sldId="2147483653"/>
              <ac:spMk id="6" creationId="{E2ECB63B-0E8B-4FED-A771-A7B7226012AF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476951873" sldId="2147483656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476951873" sldId="2147483656"/>
              <ac:spMk id="2" creationId="{89A566E3-C5B5-448F-AEA8-A75AF88A4019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476951873" sldId="2147483656"/>
              <ac:spMk id="3" creationId="{F4C810F0-6881-47CD-902E-3DF4D328C21A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476951873" sldId="2147483656"/>
              <ac:spMk id="4" creationId="{CD19E8FE-6A9E-4436-906B-821FD094CCA2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2022568563" sldId="2147483657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2022568563" sldId="2147483657"/>
              <ac:spMk id="2" creationId="{AD0B7E66-1E6B-464F-9871-C058579AA39B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2022568563" sldId="2147483657"/>
              <ac:spMk id="3" creationId="{5068A5BB-D11A-40C0-A47B-1CBB4D7EDCBA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2022568563" sldId="2147483657"/>
              <ac:spMk id="4" creationId="{7DAFFDEF-4865-4E2D-9485-BDE5A03006AF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581270259" sldId="2147483659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581270259" sldId="2147483659"/>
              <ac:spMk id="2" creationId="{2B189154-E03A-419D-9B1C-B4164D9EA8AE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581270259" sldId="2147483659"/>
              <ac:spMk id="3" creationId="{DACE5387-8EAE-4267-90C8-83AC1272068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4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20C6-0399-4570-B62F-DF83EF7AEF51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FE62F6-691D-4BE3-BB3C-D26535EABB11}"/>
              </a:ext>
            </a:extLst>
          </p:cNvPr>
          <p:cNvGrpSpPr/>
          <p:nvPr/>
        </p:nvGrpSpPr>
        <p:grpSpPr>
          <a:xfrm>
            <a:off x="2360742" y="1217742"/>
            <a:ext cx="4422515" cy="4422515"/>
            <a:chOff x="2138181" y="1080052"/>
            <a:chExt cx="4422515" cy="442251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A47E89-472B-40E8-A9D4-2F5EAC03A790}"/>
                </a:ext>
              </a:extLst>
            </p:cNvPr>
            <p:cNvGrpSpPr/>
            <p:nvPr/>
          </p:nvGrpSpPr>
          <p:grpSpPr>
            <a:xfrm rot="1346962">
              <a:off x="2138181" y="1080052"/>
              <a:ext cx="4422515" cy="4422515"/>
              <a:chOff x="1836964" y="2245179"/>
              <a:chExt cx="2743200" cy="2743200"/>
            </a:xfrm>
          </p:grpSpPr>
          <p:sp>
            <p:nvSpPr>
              <p:cNvPr id="5" name="Star: 8 Points 4">
                <a:extLst>
                  <a:ext uri="{FF2B5EF4-FFF2-40B4-BE49-F238E27FC236}">
                    <a16:creationId xmlns:a16="http://schemas.microsoft.com/office/drawing/2014/main" id="{A4F4711C-54EB-4FC2-B44F-56DE40C4ECC2}"/>
                  </a:ext>
                </a:extLst>
              </p:cNvPr>
              <p:cNvSpPr/>
              <p:nvPr/>
            </p:nvSpPr>
            <p:spPr>
              <a:xfrm>
                <a:off x="1836964" y="2245179"/>
                <a:ext cx="2743200" cy="2743200"/>
              </a:xfrm>
              <a:prstGeom prst="star8">
                <a:avLst>
                  <a:gd name="adj" fmla="val 31251"/>
                </a:avLst>
              </a:prstGeom>
              <a:gradFill flip="none" rotWithShape="1">
                <a:gsLst>
                  <a:gs pos="0">
                    <a:schemeClr val="tx1"/>
                  </a:gs>
                  <a:gs pos="75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ircle: Hollow 5">
                <a:extLst>
                  <a:ext uri="{FF2B5EF4-FFF2-40B4-BE49-F238E27FC236}">
                    <a16:creationId xmlns:a16="http://schemas.microsoft.com/office/drawing/2014/main" id="{AB4EA327-93E0-43BA-A216-4C2C07B7B4A3}"/>
                  </a:ext>
                </a:extLst>
              </p:cNvPr>
              <p:cNvSpPr/>
              <p:nvPr/>
            </p:nvSpPr>
            <p:spPr>
              <a:xfrm>
                <a:off x="1836964" y="2245179"/>
                <a:ext cx="2743200" cy="2743200"/>
              </a:xfrm>
              <a:prstGeom prst="donut">
                <a:avLst>
                  <a:gd name="adj" fmla="val 113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00293BD-84AD-4CED-BF86-474629B5DCE1}"/>
                  </a:ext>
                </a:extLst>
              </p:cNvPr>
              <p:cNvSpPr/>
              <p:nvPr/>
            </p:nvSpPr>
            <p:spPr>
              <a:xfrm>
                <a:off x="2596626" y="3004841"/>
                <a:ext cx="1222493" cy="12224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E7395F4E-0F3F-4DFA-9ED8-F6337FDBA0DD}"/>
                </a:ext>
              </a:extLst>
            </p:cNvPr>
            <p:cNvSpPr/>
            <p:nvPr/>
          </p:nvSpPr>
          <p:spPr>
            <a:xfrm rot="10800000">
              <a:off x="2786789" y="1720496"/>
              <a:ext cx="3141627" cy="3141627"/>
            </a:xfrm>
            <a:prstGeom prst="chord">
              <a:avLst>
                <a:gd name="adj1" fmla="val 5388632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9B628807-D62E-47B9-B68B-7C4AE0628D7D}"/>
                </a:ext>
              </a:extLst>
            </p:cNvPr>
            <p:cNvSpPr/>
            <p:nvPr/>
          </p:nvSpPr>
          <p:spPr>
            <a:xfrm rot="10800000">
              <a:off x="2970393" y="1912264"/>
              <a:ext cx="2758091" cy="2758091"/>
            </a:xfrm>
            <a:prstGeom prst="chord">
              <a:avLst>
                <a:gd name="adj1" fmla="val 5388632"/>
                <a:gd name="adj2" fmla="val 1620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F4A7E58D-E849-4130-99A9-87F70FD7CD0E}"/>
                </a:ext>
              </a:extLst>
            </p:cNvPr>
            <p:cNvSpPr/>
            <p:nvPr/>
          </p:nvSpPr>
          <p:spPr>
            <a:xfrm rot="10800000">
              <a:off x="3354473" y="2295464"/>
              <a:ext cx="1976387" cy="1976387"/>
            </a:xfrm>
            <a:prstGeom prst="chord">
              <a:avLst>
                <a:gd name="adj1" fmla="val 5388632"/>
                <a:gd name="adj2" fmla="val 16200000"/>
              </a:avLst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AA55DC-9237-4647-B0AA-6F26CF26A351}"/>
                </a:ext>
              </a:extLst>
            </p:cNvPr>
            <p:cNvSpPr/>
            <p:nvPr/>
          </p:nvSpPr>
          <p:spPr>
            <a:xfrm>
              <a:off x="3010496" y="2996569"/>
              <a:ext cx="2803785" cy="881335"/>
            </a:xfrm>
            <a:prstGeom prst="rect">
              <a:avLst/>
            </a:prstGeom>
            <a:noFill/>
          </p:spPr>
          <p:txBody>
            <a:bodyPr wrap="square" lIns="91440" tIns="45720" rIns="91440" bIns="45720" numCol="1">
              <a:prstTxWarp prst="textInflateBottom">
                <a:avLst/>
              </a:prstTxWarp>
              <a:spAutoFit/>
            </a:bodyPr>
            <a:lstStyle/>
            <a:p>
              <a:pPr algn="ctr"/>
              <a:r>
                <a:rPr lang="en-US" sz="32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Mech Bio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94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Singh</dc:creator>
  <cp:lastModifiedBy>Pranjal Singh</cp:lastModifiedBy>
  <cp:revision>4</cp:revision>
  <dcterms:created xsi:type="dcterms:W3CDTF">2022-04-12T07:29:30Z</dcterms:created>
  <dcterms:modified xsi:type="dcterms:W3CDTF">2022-06-25T06:52:10Z</dcterms:modified>
</cp:coreProperties>
</file>