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FB9-FF9D-26A6-FE5C-E12ECBFC9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8B07B-2782-839E-C8AD-FD75894F8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0541B-276F-06BE-526C-1A646E72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EF3C-4C97-CF51-FFB2-833B0339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81D0-F4CE-13C6-B7B4-EAF9AEFA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0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B01B-900B-D73A-7F7C-6DFC2245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8295F-B97E-6111-313A-35E79801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0C641-20E9-7C9F-3C5B-EC88ACB4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9DD1-FB33-581A-3BEB-9BD7BF7C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9399-2FBE-CAC6-6E3F-886D650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90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101F0-BB5B-971D-D5A2-6D39CDE78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2A676-5C5D-E030-59F4-9AE906B7F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E6157-567D-3226-83F9-92885415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2248-0957-32FD-1589-F95D81AD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4E4B-409E-DA61-572A-07802E8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257B-E45A-7241-4FA9-8016B83C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9950-BC0C-5D79-25FB-2449ED23E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1F7E-F1B7-1209-2DFA-8A323487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E3CE-F254-56D5-DE70-A2D31504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CB817-4F2B-D7AA-5EF3-D0B31DE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4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DBC5-B1B0-E0B1-97AC-7100B3A6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3E06A-6E7D-8C4E-A0F8-A3C7E02A9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F92B-A086-15EA-D726-D7CEB655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53A5-AB2F-D7BB-1FF1-A16E3A02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8743-3CCC-711D-7CD4-857ACD91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A01D-FB9A-205A-17AB-2C03D14B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255D-E5C8-4269-60DE-19F01B72F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1A265-856A-2794-7050-44B966E35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95F3D-F24D-1F46-1551-4865F6BF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09381-FB7F-4BA4-37A4-F3FAA53A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611D1-07A7-8AA1-F063-859788EF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0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0442-5D50-9A0E-402F-6E927AD9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20894-AD96-5E16-460F-C7D4D846D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CA08D-4582-DC71-30E5-14E4E42E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74644-424A-A502-A900-35D6B19FB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5C109-357B-9049-E8FC-85E5E2D35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CF3E8-40A0-4C39-73B9-D9A8710A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F4BE2-FA9D-602E-2F2D-708AB88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08668-DBAA-8751-323C-D7B7519F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2B74-BF40-5705-8114-CB39F3CF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27259-AC2C-3D21-3849-1A63CACF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0E55-05A0-A55A-0FB6-4606F913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6B5ED-85AA-7125-1DA2-B3A93B66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0AE1B-CDD8-1637-0A50-669A4364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48994-A350-AC42-585E-5666A9D4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182AE-F43E-D896-AF78-B0B3D954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9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56EA-5449-CC91-6E9E-FA24C9B0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39C6-81E2-F940-DE67-158F103F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4D5C4-0408-2880-F9CD-607F54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0770F-3971-4FE7-9DB7-2E0E2F7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226A5-A997-92B6-DA64-0456F31F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CBFDD-0324-8609-FBB6-7EF0C87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58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86F8-7805-7614-C0C8-B454C407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A195F-7E0B-3B37-2097-67D3389FC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BA77-D922-344A-8C8C-BCB41A15D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EA4A1-F032-A9D0-CC69-E9CACF9A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5285-C3BE-354F-9303-E4A4FC5B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BF68E-50CC-C109-A8C3-F16120AD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9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B35B1-7374-6389-6F3D-140BBBCF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0501C-8234-A1BE-89C4-EC5766E16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AEA7-F79A-7F9F-A1F0-C71404499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C588F-9CD2-409F-BCFA-539481705D5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1EEC-EB7E-A5B8-D0C3-10352159E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B068-D491-12DC-11B4-5778922D9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745C2-2682-4531-B6D7-5111D7CBE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09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58A4-78B2-1E37-5DD8-8208A307A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AgriSimplify</a:t>
            </a:r>
            <a:r>
              <a:rPr lang="en-US" dirty="0"/>
              <a:t> – Government Scheme Summarizer for Farmers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CB4B-A59F-4BBC-2D5A-C2B7BA564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925" y="4525963"/>
            <a:ext cx="9144000" cy="1655762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r>
              <a:rPr lang="en-IN" b="1" dirty="0"/>
              <a:t>M. Kalyani</a:t>
            </a:r>
          </a:p>
        </p:txBody>
      </p:sp>
    </p:spTree>
    <p:extLst>
      <p:ext uri="{BB962C8B-B14F-4D97-AF65-F5344CB8AC3E}">
        <p14:creationId xmlns:p14="http://schemas.microsoft.com/office/powerpoint/2010/main" val="52120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5558-34DC-253D-20A6-1B767D00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&amp;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01C4-9634-46B0-FB3D-9ACA8D50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Motivation:</a:t>
            </a:r>
            <a:endParaRPr lang="en-US" dirty="0"/>
          </a:p>
          <a:p>
            <a:r>
              <a:rPr lang="en-US" dirty="0"/>
              <a:t>Simplify official content into easy, regional language summaries.</a:t>
            </a:r>
          </a:p>
          <a:p>
            <a:r>
              <a:rPr lang="en-US" dirty="0"/>
              <a:t>Empower farmers to access the right schemes without language barriers.</a:t>
            </a:r>
          </a:p>
          <a:p>
            <a:pPr marL="0" indent="0">
              <a:buNone/>
            </a:pPr>
            <a:r>
              <a:rPr lang="en-US" b="1" dirty="0"/>
              <a:t>Problem:</a:t>
            </a:r>
            <a:endParaRPr lang="en-US" dirty="0"/>
          </a:p>
          <a:p>
            <a:r>
              <a:rPr lang="en-US" dirty="0"/>
              <a:t>Government schemes are written in complex and bureaucratic language.</a:t>
            </a:r>
          </a:p>
          <a:p>
            <a:r>
              <a:rPr lang="en-US" dirty="0"/>
              <a:t>Farmers and local officers struggle to understand benefits, eligibility, and procedures.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39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38B4-B99D-DC8C-7197-AE761611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&amp; 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778C-8CDC-1DB2-0074-5F6F9E81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Objective:</a:t>
            </a:r>
            <a:br>
              <a:rPr lang="en-IN" dirty="0"/>
            </a:br>
            <a:r>
              <a:rPr lang="en-IN" dirty="0"/>
              <a:t>To develop a </a:t>
            </a:r>
            <a:r>
              <a:rPr lang="en-IN" b="1" dirty="0"/>
              <a:t>Generative AI web app</a:t>
            </a:r>
            <a:r>
              <a:rPr lang="en-IN" dirty="0"/>
              <a:t> that summarizes and translates government scheme documents.</a:t>
            </a:r>
          </a:p>
          <a:p>
            <a:r>
              <a:rPr lang="en-IN" b="1" dirty="0"/>
              <a:t>End Goal:</a:t>
            </a:r>
            <a:endParaRPr lang="en-IN" dirty="0"/>
          </a:p>
          <a:p>
            <a:r>
              <a:rPr lang="en-IN" dirty="0"/>
              <a:t>Convert long text into 3–4 simple bullet points.</a:t>
            </a:r>
          </a:p>
          <a:p>
            <a:r>
              <a:rPr lang="en-IN" dirty="0"/>
              <a:t>Translate into regional languages like Telugu, Hindi, Tamil, Kannada, etc.</a:t>
            </a:r>
          </a:p>
          <a:p>
            <a:r>
              <a:rPr lang="en-IN" dirty="0"/>
              <a:t>Provide a one-page, user-friendly </a:t>
            </a:r>
            <a:r>
              <a:rPr lang="en-IN" dirty="0" err="1"/>
              <a:t>Streamlit</a:t>
            </a:r>
            <a:r>
              <a:rPr lang="en-IN" dirty="0"/>
              <a:t>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45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398F-DB55-5351-761C-68599CC70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&amp;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7E4DD-DD9E-DFB4-6946-38C22F487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33610"/>
              </p:ext>
            </p:extLst>
          </p:nvPr>
        </p:nvGraphicFramePr>
        <p:xfrm>
          <a:off x="1028700" y="2290604"/>
          <a:ext cx="10515600" cy="2468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785564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671331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98746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005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Core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857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UI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Streamlit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Simple web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43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AI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Mistral 7B / OpenAI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Summarization &amp; translation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56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Libraries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Transformers, LangChain, GoogleTrans, dotenv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AI &amp; UI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68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Version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Git &amp; 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Source code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944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99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6876-6A23-E885-9264-03472A47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MVP Plan &amp;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2D4A-E90B-2433-B2F3-350D916F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Core Features (Micro-MVP):</a:t>
            </a:r>
            <a:br>
              <a:rPr lang="en-IN" dirty="0"/>
            </a:br>
            <a:r>
              <a:rPr lang="en-IN" dirty="0"/>
              <a:t>✅ Paste or upload text</a:t>
            </a:r>
            <a:br>
              <a:rPr lang="en-IN" dirty="0"/>
            </a:br>
            <a:r>
              <a:rPr lang="en-IN" dirty="0"/>
              <a:t>✅ Summarize into 3–4 bullet points</a:t>
            </a:r>
            <a:br>
              <a:rPr lang="en-IN" dirty="0"/>
            </a:br>
            <a:r>
              <a:rPr lang="en-IN" dirty="0"/>
              <a:t>✅ Translate into local language</a:t>
            </a:r>
            <a:br>
              <a:rPr lang="en-IN" dirty="0"/>
            </a:br>
            <a:r>
              <a:rPr lang="en-IN" dirty="0"/>
              <a:t>✅ Simple </a:t>
            </a:r>
            <a:r>
              <a:rPr lang="en-IN" dirty="0" err="1"/>
              <a:t>Streamlit</a:t>
            </a:r>
            <a:r>
              <a:rPr lang="en-IN" dirty="0"/>
              <a:t> interface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5C0EAB-397A-596B-E81D-5BFD3447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72623"/>
              </p:ext>
            </p:extLst>
          </p:nvPr>
        </p:nvGraphicFramePr>
        <p:xfrm>
          <a:off x="6731000" y="1471454"/>
          <a:ext cx="4414520" cy="37102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3854431957"/>
                    </a:ext>
                  </a:extLst>
                </a:gridCol>
                <a:gridCol w="3716020">
                  <a:extLst>
                    <a:ext uri="{9D8B030D-6E8A-4147-A177-3AD203B41FA5}">
                      <a16:colId xmlns:a16="http://schemas.microsoft.com/office/drawing/2014/main" val="3690419396"/>
                    </a:ext>
                  </a:extLst>
                </a:gridCol>
              </a:tblGrid>
              <a:tr h="354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794826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Problem statement &amp; data collection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624951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Text summarization (GenAI model)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3629881"/>
                  </a:ext>
                </a:extLst>
              </a:tr>
              <a:tr h="354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Translation feature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304526"/>
                  </a:ext>
                </a:extLst>
              </a:tr>
              <a:tr h="354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Streamlit UI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041735"/>
                  </a:ext>
                </a:extLst>
              </a:tr>
              <a:tr h="354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Backend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850557"/>
                  </a:ext>
                </a:extLst>
              </a:tr>
              <a:tr h="354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&amp; refinement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6504788"/>
                  </a:ext>
                </a:extLst>
              </a:tr>
              <a:tr h="620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GitHub upload &amp;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22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2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9CB-0206-54F3-59AF-601D124E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Queries?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F9C6-6F7D-AEC4-AFAF-BAF9DADC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50651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AgriSimplify – Government Scheme Summarizer for Farmers</vt:lpstr>
      <vt:lpstr>Motivation &amp; Problem </vt:lpstr>
      <vt:lpstr>Objective &amp; End Goal</vt:lpstr>
      <vt:lpstr>Tech Stack &amp; Tools</vt:lpstr>
      <vt:lpstr>MVP Plan &amp; Timeline</vt:lpstr>
      <vt:lpstr>Any Queries?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Modepalli Kavita</dc:creator>
  <cp:lastModifiedBy>Modepalli Kavita</cp:lastModifiedBy>
  <cp:revision>1</cp:revision>
  <dcterms:created xsi:type="dcterms:W3CDTF">2025-10-16T07:35:19Z</dcterms:created>
  <dcterms:modified xsi:type="dcterms:W3CDTF">2025-10-16T07:42:34Z</dcterms:modified>
</cp:coreProperties>
</file>