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4" r:id="rId2"/>
    <p:sldId id="290" r:id="rId3"/>
    <p:sldId id="302" r:id="rId4"/>
    <p:sldId id="271" r:id="rId5"/>
    <p:sldId id="285" r:id="rId6"/>
    <p:sldId id="286" r:id="rId7"/>
    <p:sldId id="301" r:id="rId8"/>
    <p:sldId id="296" r:id="rId9"/>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a:srgbClr val="FFC000"/>
    <a:srgbClr val="7F7F7F"/>
    <a:srgbClr val="D9D9D9"/>
    <a:srgbClr val="BFBFBF"/>
    <a:srgbClr val="A6A6A6"/>
    <a:srgbClr val="FFEA00"/>
    <a:srgbClr val="FF574C"/>
    <a:srgbClr val="F7ED6F"/>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1" autoAdjust="0"/>
    <p:restoredTop sz="96301" autoAdjust="0"/>
  </p:normalViewPr>
  <p:slideViewPr>
    <p:cSldViewPr snapToGrid="0" showGuides="1">
      <p:cViewPr varScale="1">
        <p:scale>
          <a:sx n="103" d="100"/>
          <a:sy n="103" d="100"/>
        </p:scale>
        <p:origin x="66" y="372"/>
      </p:cViewPr>
      <p:guideLst>
        <p:guide orient="horz" pos="1597"/>
        <p:guide pos="2880"/>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633A1-1154-41CA-8B9F-A4774FB58695}"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5EB4F-7740-43D5-977D-D9E17AF7DF4E}" type="slidenum">
              <a:rPr lang="zh-CN" altLang="en-US" smtClean="0"/>
              <a:t>‹#›</a:t>
            </a:fld>
            <a:endParaRPr lang="zh-CN" altLang="en-US"/>
          </a:p>
        </p:txBody>
      </p:sp>
    </p:spTree>
    <p:extLst>
      <p:ext uri="{BB962C8B-B14F-4D97-AF65-F5344CB8AC3E}">
        <p14:creationId xmlns:p14="http://schemas.microsoft.com/office/powerpoint/2010/main" val="284693199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5EB4F-7740-43D5-977D-D9E17AF7DF4E}" type="slidenum">
              <a:rPr lang="zh-CN" altLang="en-US" smtClean="0"/>
              <a:t>1</a:t>
            </a:fld>
            <a:endParaRPr lang="zh-CN" altLang="en-US"/>
          </a:p>
        </p:txBody>
      </p:sp>
    </p:spTree>
    <p:extLst>
      <p:ext uri="{BB962C8B-B14F-4D97-AF65-F5344CB8AC3E}">
        <p14:creationId xmlns:p14="http://schemas.microsoft.com/office/powerpoint/2010/main" val="213866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5EB4F-7740-43D5-977D-D9E17AF7DF4E}" type="slidenum">
              <a:rPr lang="zh-CN" altLang="en-US" smtClean="0"/>
              <a:t>3</a:t>
            </a:fld>
            <a:endParaRPr lang="zh-CN" altLang="en-US"/>
          </a:p>
        </p:txBody>
      </p:sp>
    </p:spTree>
    <p:extLst>
      <p:ext uri="{BB962C8B-B14F-4D97-AF65-F5344CB8AC3E}">
        <p14:creationId xmlns:p14="http://schemas.microsoft.com/office/powerpoint/2010/main" val="294526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5EB4F-7740-43D5-977D-D9E17AF7DF4E}" type="slidenum">
              <a:rPr lang="zh-CN" altLang="en-US" smtClean="0"/>
              <a:t>4</a:t>
            </a:fld>
            <a:endParaRPr lang="zh-CN" altLang="en-US"/>
          </a:p>
        </p:txBody>
      </p:sp>
    </p:spTree>
    <p:extLst>
      <p:ext uri="{BB962C8B-B14F-4D97-AF65-F5344CB8AC3E}">
        <p14:creationId xmlns:p14="http://schemas.microsoft.com/office/powerpoint/2010/main" val="222416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5EB4F-7740-43D5-977D-D9E17AF7DF4E}" type="slidenum">
              <a:rPr lang="zh-CN" altLang="en-US" smtClean="0"/>
              <a:t>6</a:t>
            </a:fld>
            <a:endParaRPr lang="zh-CN" altLang="en-US"/>
          </a:p>
        </p:txBody>
      </p:sp>
    </p:spTree>
    <p:extLst>
      <p:ext uri="{BB962C8B-B14F-4D97-AF65-F5344CB8AC3E}">
        <p14:creationId xmlns:p14="http://schemas.microsoft.com/office/powerpoint/2010/main" val="153270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A5EB4F-7740-43D5-977D-D9E17AF7DF4E}" type="slidenum">
              <a:rPr lang="zh-CN" altLang="en-US" smtClean="0"/>
              <a:t>7</a:t>
            </a:fld>
            <a:endParaRPr lang="zh-CN" altLang="en-US"/>
          </a:p>
        </p:txBody>
      </p:sp>
    </p:spTree>
    <p:extLst>
      <p:ext uri="{BB962C8B-B14F-4D97-AF65-F5344CB8AC3E}">
        <p14:creationId xmlns:p14="http://schemas.microsoft.com/office/powerpoint/2010/main" val="464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6" name="图片占位符 25"/>
          <p:cNvSpPr>
            <a:spLocks noGrp="1"/>
          </p:cNvSpPr>
          <p:nvPr>
            <p:ph type="pic" sz="quarter" idx="10"/>
          </p:nvPr>
        </p:nvSpPr>
        <p:spPr>
          <a:xfrm>
            <a:off x="2832265" y="959578"/>
            <a:ext cx="943200" cy="813600"/>
          </a:xfrm>
          <a:prstGeom prst="hexagon">
            <a:avLst/>
          </a:prstGeom>
          <a:solidFill>
            <a:schemeClr val="bg1"/>
          </a:solidFill>
        </p:spPr>
        <p:txBody>
          <a:bodyPr>
            <a:normAutofit/>
          </a:bodyPr>
          <a:lstStyle>
            <a:lvl1pPr>
              <a:defRPr sz="800"/>
            </a:lvl1pPr>
          </a:lstStyle>
          <a:p>
            <a:endParaRPr lang="zh-CN" altLang="en-US" dirty="0"/>
          </a:p>
        </p:txBody>
      </p:sp>
      <p:sp>
        <p:nvSpPr>
          <p:cNvPr id="28" name="图片占位符 25"/>
          <p:cNvSpPr>
            <a:spLocks noGrp="1"/>
          </p:cNvSpPr>
          <p:nvPr>
            <p:ph type="pic" sz="quarter" idx="11"/>
          </p:nvPr>
        </p:nvSpPr>
        <p:spPr>
          <a:xfrm>
            <a:off x="1336042" y="1662796"/>
            <a:ext cx="1270800" cy="1094400"/>
          </a:xfrm>
          <a:prstGeom prst="hexagon">
            <a:avLst/>
          </a:prstGeom>
          <a:solidFill>
            <a:schemeClr val="bg1"/>
          </a:solidFill>
        </p:spPr>
        <p:txBody>
          <a:bodyPr>
            <a:normAutofit/>
          </a:bodyPr>
          <a:lstStyle>
            <a:lvl1pPr>
              <a:defRPr sz="800"/>
            </a:lvl1pPr>
          </a:lstStyle>
          <a:p>
            <a:endParaRPr lang="zh-CN" altLang="en-US" dirty="0"/>
          </a:p>
        </p:txBody>
      </p:sp>
      <p:sp>
        <p:nvSpPr>
          <p:cNvPr id="29" name="图片占位符 25"/>
          <p:cNvSpPr>
            <a:spLocks noGrp="1"/>
          </p:cNvSpPr>
          <p:nvPr>
            <p:ph type="pic" sz="quarter" idx="12"/>
          </p:nvPr>
        </p:nvSpPr>
        <p:spPr>
          <a:xfrm>
            <a:off x="2745241" y="2748313"/>
            <a:ext cx="687600" cy="594000"/>
          </a:xfrm>
          <a:prstGeom prst="hexagon">
            <a:avLst/>
          </a:prstGeom>
          <a:solidFill>
            <a:schemeClr val="bg1"/>
          </a:solidFill>
        </p:spPr>
        <p:txBody>
          <a:bodyPr>
            <a:normAutofit/>
          </a:bodyPr>
          <a:lstStyle>
            <a:lvl1pPr>
              <a:defRPr sz="800"/>
            </a:lvl1pPr>
          </a:lstStyle>
          <a:p>
            <a:endParaRPr lang="zh-CN" altLang="en-US" dirty="0"/>
          </a:p>
        </p:txBody>
      </p:sp>
      <p:sp>
        <p:nvSpPr>
          <p:cNvPr id="31" name="图片占位符 25"/>
          <p:cNvSpPr>
            <a:spLocks noGrp="1"/>
          </p:cNvSpPr>
          <p:nvPr>
            <p:ph type="pic" sz="quarter" idx="13"/>
          </p:nvPr>
        </p:nvSpPr>
        <p:spPr>
          <a:xfrm>
            <a:off x="3621196" y="3239677"/>
            <a:ext cx="943200" cy="813600"/>
          </a:xfrm>
          <a:prstGeom prst="hexagon">
            <a:avLst/>
          </a:prstGeom>
          <a:solidFill>
            <a:schemeClr val="bg1"/>
          </a:solidFill>
        </p:spPr>
        <p:txBody>
          <a:bodyPr>
            <a:normAutofit/>
          </a:bodyPr>
          <a:lstStyle>
            <a:lvl1pPr>
              <a:defRPr sz="800"/>
            </a:lvl1pPr>
          </a:lstStyle>
          <a:p>
            <a:endParaRPr lang="zh-CN" altLang="en-US" dirty="0"/>
          </a:p>
        </p:txBody>
      </p:sp>
      <p:sp>
        <p:nvSpPr>
          <p:cNvPr id="32" name="图片占位符 25"/>
          <p:cNvSpPr>
            <a:spLocks noGrp="1"/>
          </p:cNvSpPr>
          <p:nvPr>
            <p:ph type="pic" sz="quarter" idx="14"/>
          </p:nvPr>
        </p:nvSpPr>
        <p:spPr>
          <a:xfrm>
            <a:off x="1382269" y="3314494"/>
            <a:ext cx="543600" cy="468000"/>
          </a:xfrm>
          <a:prstGeom prst="hexagon">
            <a:avLst/>
          </a:prstGeom>
          <a:solidFill>
            <a:schemeClr val="bg1"/>
          </a:solidFill>
        </p:spPr>
        <p:txBody>
          <a:bodyPr>
            <a:normAutofit/>
          </a:bodyPr>
          <a:lstStyle>
            <a:lvl1pPr>
              <a:defRPr sz="800"/>
            </a:lvl1pPr>
          </a:lstStyle>
          <a:p>
            <a:endParaRPr lang="zh-CN" altLang="en-US" dirty="0"/>
          </a:p>
        </p:txBody>
      </p:sp>
      <p:sp>
        <p:nvSpPr>
          <p:cNvPr id="33" name="图片占位符 25"/>
          <p:cNvSpPr>
            <a:spLocks noGrp="1"/>
          </p:cNvSpPr>
          <p:nvPr>
            <p:ph type="pic" sz="quarter" idx="15"/>
          </p:nvPr>
        </p:nvSpPr>
        <p:spPr>
          <a:xfrm>
            <a:off x="693393" y="2687792"/>
            <a:ext cx="345600" cy="298800"/>
          </a:xfrm>
          <a:prstGeom prst="hexagon">
            <a:avLst/>
          </a:prstGeom>
          <a:solidFill>
            <a:schemeClr val="bg1"/>
          </a:solidFill>
        </p:spPr>
        <p:txBody>
          <a:bodyPr>
            <a:normAutofit/>
          </a:bodyPr>
          <a:lstStyle>
            <a:lvl1pPr>
              <a:defRPr sz="800"/>
            </a:lvl1pPr>
          </a:lstStyle>
          <a:p>
            <a:endParaRPr lang="zh-CN" altLang="en-US" dirty="0"/>
          </a:p>
        </p:txBody>
      </p:sp>
    </p:spTree>
    <p:extLst>
      <p:ext uri="{BB962C8B-B14F-4D97-AF65-F5344CB8AC3E}">
        <p14:creationId xmlns:p14="http://schemas.microsoft.com/office/powerpoint/2010/main" val="248937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19607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367566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194305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6413836" y="1469931"/>
            <a:ext cx="1638000" cy="1414800"/>
          </a:xfrm>
          <a:prstGeom prst="hexagon">
            <a:avLst/>
          </a:prstGeom>
          <a:solidFill>
            <a:schemeClr val="bg1"/>
          </a:solidFill>
        </p:spPr>
        <p:txBody>
          <a:bodyPr>
            <a:normAutofit/>
          </a:bodyPr>
          <a:lstStyle>
            <a:lvl1pPr>
              <a:defRPr sz="2000"/>
            </a:lvl1pPr>
          </a:lstStyle>
          <a:p>
            <a:endParaRPr lang="zh-CN" altLang="en-US" dirty="0"/>
          </a:p>
        </p:txBody>
      </p:sp>
    </p:spTree>
    <p:extLst>
      <p:ext uri="{BB962C8B-B14F-4D97-AF65-F5344CB8AC3E}">
        <p14:creationId xmlns:p14="http://schemas.microsoft.com/office/powerpoint/2010/main" val="62039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212987" y="1469931"/>
            <a:ext cx="1638000" cy="1414800"/>
          </a:xfrm>
          <a:prstGeom prst="hexagon">
            <a:avLst/>
          </a:prstGeom>
          <a:solidFill>
            <a:schemeClr val="bg1"/>
          </a:solidFill>
        </p:spPr>
        <p:txBody>
          <a:bodyPr>
            <a:normAutofit/>
          </a:bodyPr>
          <a:lstStyle>
            <a:lvl1pPr>
              <a:defRPr sz="2000"/>
            </a:lvl1pPr>
          </a:lstStyle>
          <a:p>
            <a:endParaRPr lang="zh-CN" altLang="en-US" dirty="0"/>
          </a:p>
        </p:txBody>
      </p:sp>
    </p:spTree>
    <p:extLst>
      <p:ext uri="{BB962C8B-B14F-4D97-AF65-F5344CB8AC3E}">
        <p14:creationId xmlns:p14="http://schemas.microsoft.com/office/powerpoint/2010/main" val="278724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371077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4187688" y="1583635"/>
            <a:ext cx="4068416" cy="2557669"/>
          </a:xfrm>
          <a:solidFill>
            <a:schemeClr val="bg1"/>
          </a:solidFill>
        </p:spPr>
        <p:txBody>
          <a:bodyPr/>
          <a:lstStyle/>
          <a:p>
            <a:endParaRPr lang="zh-CN" altLang="en-US"/>
          </a:p>
        </p:txBody>
      </p:sp>
    </p:spTree>
    <p:extLst>
      <p:ext uri="{BB962C8B-B14F-4D97-AF65-F5344CB8AC3E}">
        <p14:creationId xmlns:p14="http://schemas.microsoft.com/office/powerpoint/2010/main" val="9205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61601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190591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DBF03F6-6E49-4533-8467-26DC4B6A6929}" type="datetimeFigureOut">
              <a:rPr lang="zh-CN" altLang="en-US" smtClean="0"/>
              <a:t>2019/10/22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B3C8E5D-757D-4590-8346-5D4013D944C9}" type="slidenum">
              <a:rPr lang="zh-CN" altLang="en-US" smtClean="0"/>
              <a:t>‹#›</a:t>
            </a:fld>
            <a:endParaRPr lang="zh-CN" altLang="en-US"/>
          </a:p>
        </p:txBody>
      </p:sp>
    </p:spTree>
    <p:extLst>
      <p:ext uri="{BB962C8B-B14F-4D97-AF65-F5344CB8AC3E}">
        <p14:creationId xmlns:p14="http://schemas.microsoft.com/office/powerpoint/2010/main" val="172967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DBF03F6-6E49-4533-8467-26DC4B6A6929}" type="datetimeFigureOut">
              <a:rPr lang="zh-CN" altLang="en-US" smtClean="0"/>
              <a:t>2019/10/22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B3C8E5D-757D-4590-8346-5D4013D944C9}" type="slidenum">
              <a:rPr lang="zh-CN" altLang="en-US" smtClean="0"/>
              <a:t>‹#›</a:t>
            </a:fld>
            <a:endParaRPr lang="zh-CN" altLang="en-US"/>
          </a:p>
        </p:txBody>
      </p:sp>
      <p:sp>
        <p:nvSpPr>
          <p:cNvPr id="7" name="矩形 6"/>
          <p:cNvSpPr/>
          <p:nvPr userDrawn="1"/>
        </p:nvSpPr>
        <p:spPr>
          <a:xfrm>
            <a:off x="0" y="0"/>
            <a:ext cx="9144000" cy="51435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2081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ina" TargetMode="External"/><Relationship Id="rId2" Type="http://schemas.openxmlformats.org/officeDocument/2006/relationships/hyperlink" Target="https://en.wikipedia.org/wiki/Alibaba_Group" TargetMode="Externa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en.wikipedia.org/wiki/Net_worth"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notesSlide" Target="../notesSlides/notesSlide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22.xml"/><Relationship Id="rId7" Type="http://schemas.openxmlformats.org/officeDocument/2006/relationships/notesSlide" Target="../notesSlides/notesSlide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1.xml"/><Relationship Id="rId5" Type="http://schemas.openxmlformats.org/officeDocument/2006/relationships/tags" Target="../tags/tag24.xml"/><Relationship Id="rId4" Type="http://schemas.openxmlformats.org/officeDocument/2006/relationships/tags" Target="../tags/tag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205652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32510" y="1401763"/>
            <a:ext cx="1878330" cy="1619250"/>
            <a:chOff x="1651635" y="1401763"/>
            <a:chExt cx="1878330" cy="1619250"/>
          </a:xfrm>
        </p:grpSpPr>
        <p:sp>
          <p:nvSpPr>
            <p:cNvPr id="3" name="六边形 2"/>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2580776" y="2609084"/>
            <a:ext cx="1016508" cy="876300"/>
            <a:chOff x="1651635" y="1401763"/>
            <a:chExt cx="1878330" cy="1619250"/>
          </a:xfrm>
        </p:grpSpPr>
        <p:sp>
          <p:nvSpPr>
            <p:cNvPr id="25" name="六边形 24"/>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25"/>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2606802" y="766593"/>
            <a:ext cx="1393698" cy="1201464"/>
            <a:chOff x="1651635" y="1401763"/>
            <a:chExt cx="1878330" cy="1619250"/>
          </a:xfrm>
        </p:grpSpPr>
        <p:sp>
          <p:nvSpPr>
            <p:cNvPr id="28" name="六边形 27"/>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610610" y="2616354"/>
            <a:ext cx="512362" cy="441691"/>
            <a:chOff x="1651635" y="1401763"/>
            <a:chExt cx="1878330" cy="1619250"/>
          </a:xfrm>
        </p:grpSpPr>
        <p:sp>
          <p:nvSpPr>
            <p:cNvPr id="49" name="六边形 48"/>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六边形 49"/>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1250588" y="3202097"/>
            <a:ext cx="803197" cy="692411"/>
            <a:chOff x="1651635" y="1401763"/>
            <a:chExt cx="1878330" cy="1619250"/>
          </a:xfrm>
        </p:grpSpPr>
        <p:sp>
          <p:nvSpPr>
            <p:cNvPr id="52" name="六边形 51"/>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六边形 52"/>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288549" y="331550"/>
            <a:ext cx="1362075" cy="646331"/>
          </a:xfrm>
          <a:prstGeom prst="rect">
            <a:avLst/>
          </a:prstGeom>
          <a:noFill/>
        </p:spPr>
        <p:txBody>
          <a:bodyPr wrap="square" rtlCol="0">
            <a:spAutoFit/>
          </a:bodyPr>
          <a:lstStyle/>
          <a:p>
            <a:pPr algn="ctr"/>
            <a:r>
              <a:rPr lang="en-US" altLang="zh-CN" sz="1800" dirty="0">
                <a:solidFill>
                  <a:schemeClr val="bg1">
                    <a:lumMod val="85000"/>
                  </a:schemeClr>
                </a:solidFill>
                <a:latin typeface="Arial" panose="020B0604020202020204" pitchFamily="34" charset="0"/>
                <a:cs typeface="Arial" panose="020B0604020202020204" pitchFamily="34" charset="0"/>
              </a:rPr>
              <a:t>Longxiang Mei</a:t>
            </a:r>
          </a:p>
        </p:txBody>
      </p:sp>
      <p:sp>
        <p:nvSpPr>
          <p:cNvPr id="6" name="文本框 5"/>
          <p:cNvSpPr txBox="1"/>
          <p:nvPr/>
        </p:nvSpPr>
        <p:spPr>
          <a:xfrm>
            <a:off x="4572000" y="1345200"/>
            <a:ext cx="3819525" cy="1200329"/>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LEADERSHIP</a:t>
            </a:r>
          </a:p>
          <a:p>
            <a:r>
              <a:rPr lang="en-US" altLang="zh-CN" sz="3600" b="1" dirty="0">
                <a:latin typeface="Arial" panose="020B0604020202020204" pitchFamily="34" charset="0"/>
                <a:cs typeface="Arial" panose="020B0604020202020204" pitchFamily="34" charset="0"/>
              </a:rPr>
              <a:t>Jack Ma</a:t>
            </a:r>
            <a:endParaRPr lang="zh-CN" altLang="en-US" sz="3600" b="1" dirty="0">
              <a:latin typeface="Arial" panose="020B0604020202020204" pitchFamily="34" charset="0"/>
              <a:cs typeface="Arial" panose="020B0604020202020204" pitchFamily="34" charset="0"/>
            </a:endParaRPr>
          </a:p>
        </p:txBody>
      </p:sp>
      <p:sp>
        <p:nvSpPr>
          <p:cNvPr id="36" name="图片占位符 35"/>
          <p:cNvSpPr>
            <a:spLocks noGrp="1"/>
          </p:cNvSpPr>
          <p:nvPr>
            <p:ph type="pic" sz="quarter" idx="14"/>
          </p:nvPr>
        </p:nvSpPr>
        <p:spPr/>
      </p:sp>
      <p:sp>
        <p:nvSpPr>
          <p:cNvPr id="37" name="图片占位符 36"/>
          <p:cNvSpPr>
            <a:spLocks noGrp="1"/>
          </p:cNvSpPr>
          <p:nvPr>
            <p:ph type="pic" sz="quarter" idx="15"/>
          </p:nvPr>
        </p:nvSpPr>
        <p:spPr/>
      </p:sp>
      <p:pic>
        <p:nvPicPr>
          <p:cNvPr id="1026" name="Picture 2" descr="“jack ma”的图片搜索结果">
            <a:extLst>
              <a:ext uri="{FF2B5EF4-FFF2-40B4-BE49-F238E27FC236}">
                <a16:creationId xmlns:a16="http://schemas.microsoft.com/office/drawing/2014/main" id="{0B9C47AF-C102-40AB-B966-C15F0FB2C209}"/>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1423" r="11423"/>
          <a:stretch>
            <a:fillRect/>
          </a:stretch>
        </p:blipFill>
        <p:spPr bwMode="auto">
          <a:xfrm>
            <a:off x="1322299" y="1660074"/>
            <a:ext cx="1305721" cy="11244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ibaba”的图片搜索结果">
            <a:extLst>
              <a:ext uri="{FF2B5EF4-FFF2-40B4-BE49-F238E27FC236}">
                <a16:creationId xmlns:a16="http://schemas.microsoft.com/office/drawing/2014/main" id="{3CF6F673-C4D4-4069-B20D-55524F85D79E}"/>
              </a:ext>
            </a:extLst>
          </p:cNvPr>
          <p:cNvPicPr>
            <a:picLocks noGrp="1" noChangeAspect="1" noChangeArrowheads="1"/>
          </p:cNvPicPr>
          <p:nvPr>
            <p:ph type="pic" sz="quarter" idx="10"/>
          </p:nvPr>
        </p:nvPicPr>
        <p:blipFill>
          <a:blip r:embed="rId4">
            <a:extLst>
              <a:ext uri="{28A0092B-C50C-407E-A947-70E740481C1C}">
                <a14:useLocalDpi xmlns:a14="http://schemas.microsoft.com/office/drawing/2010/main" val="0"/>
              </a:ext>
            </a:extLst>
          </a:blip>
          <a:srcRect l="17471" r="1747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li pay”的图片搜索结果">
            <a:extLst>
              <a:ext uri="{FF2B5EF4-FFF2-40B4-BE49-F238E27FC236}">
                <a16:creationId xmlns:a16="http://schemas.microsoft.com/office/drawing/2014/main" id="{7B79603E-A7EE-4214-A3AA-2D3338426756}"/>
              </a:ext>
            </a:extLst>
          </p:cNvPr>
          <p:cNvPicPr>
            <a:picLocks noGrp="1" noChangeAspect="1" noChangeArrowheads="1"/>
          </p:cNvPicPr>
          <p:nvPr>
            <p:ph type="pic" sz="quarter" idx="12"/>
          </p:nvPr>
        </p:nvPicPr>
        <p:blipFill>
          <a:blip r:embed="rId5" cstate="print">
            <a:extLst>
              <a:ext uri="{28A0092B-C50C-407E-A947-70E740481C1C}">
                <a14:useLocalDpi xmlns:a14="http://schemas.microsoft.com/office/drawing/2010/main" val="0"/>
              </a:ext>
            </a:extLst>
          </a:blip>
          <a:srcRect t="6813" b="681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29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矩形 176"/>
          <p:cNvSpPr/>
          <p:nvPr/>
        </p:nvSpPr>
        <p:spPr>
          <a:xfrm>
            <a:off x="4844201" y="1045317"/>
            <a:ext cx="3954929" cy="646331"/>
          </a:xfrm>
          <a:prstGeom prst="rect">
            <a:avLst/>
          </a:prstGeom>
        </p:spPr>
        <p:txBody>
          <a:bodyPr wrap="none">
            <a:spAutoFit/>
          </a:bodyPr>
          <a:lstStyle/>
          <a:p>
            <a:r>
              <a:rPr lang="en-US" altLang="zh-CN" sz="3600" dirty="0">
                <a:latin typeface="Arial" panose="020B0604020202020204" pitchFamily="34" charset="0"/>
                <a:cs typeface="Arial" panose="020B0604020202020204" pitchFamily="34" charset="0"/>
              </a:rPr>
              <a:t>Who is Jack Ma ? </a:t>
            </a:r>
            <a:endParaRPr lang="zh-CN" altLang="en-US" sz="3600" dirty="0">
              <a:latin typeface="Arial" panose="020B0604020202020204" pitchFamily="34" charset="0"/>
              <a:cs typeface="Arial" panose="020B0604020202020204" pitchFamily="34" charset="0"/>
            </a:endParaRPr>
          </a:p>
        </p:txBody>
      </p:sp>
      <p:sp>
        <p:nvSpPr>
          <p:cNvPr id="124" name="六边形 123"/>
          <p:cNvSpPr/>
          <p:nvPr/>
        </p:nvSpPr>
        <p:spPr>
          <a:xfrm>
            <a:off x="4585549" y="2172804"/>
            <a:ext cx="271663" cy="234192"/>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六边形 125"/>
          <p:cNvSpPr/>
          <p:nvPr/>
        </p:nvSpPr>
        <p:spPr>
          <a:xfrm>
            <a:off x="4585549" y="2726084"/>
            <a:ext cx="271663" cy="234192"/>
          </a:xfrm>
          <a:prstGeom prst="hexag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六边形 126"/>
          <p:cNvSpPr/>
          <p:nvPr/>
        </p:nvSpPr>
        <p:spPr>
          <a:xfrm>
            <a:off x="4572000" y="3279364"/>
            <a:ext cx="271663" cy="234192"/>
          </a:xfrm>
          <a:prstGeom prst="hexagon">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4894070" y="2120623"/>
            <a:ext cx="2930931" cy="507831"/>
          </a:xfrm>
          <a:prstGeom prst="rect">
            <a:avLst/>
          </a:prstGeom>
        </p:spPr>
        <p:txBody>
          <a:bodyPr wrap="none">
            <a:spAutoFit/>
          </a:bodyPr>
          <a:lstStyle/>
          <a:p>
            <a:r>
              <a:rPr lang="en-US" altLang="zh-CN" b="1" dirty="0"/>
              <a:t>Jack Ma is  the co-founder and former </a:t>
            </a:r>
          </a:p>
          <a:p>
            <a:r>
              <a:rPr lang="en-US" altLang="zh-CN" b="1" dirty="0"/>
              <a:t>executive chairman of </a:t>
            </a:r>
            <a:r>
              <a:rPr lang="en-US" altLang="zh-CN" b="1" dirty="0">
                <a:hlinkClick r:id="rId2" tooltip="Alibaba Group">
                  <a:extLst>
                    <a:ext uri="{A12FA001-AC4F-418D-AE19-62706E023703}">
                      <ahyp:hlinkClr xmlns:ahyp="http://schemas.microsoft.com/office/drawing/2018/hyperlinkcolor" val="tx"/>
                    </a:ext>
                  </a:extLst>
                </a:hlinkClick>
              </a:rPr>
              <a:t>Alibaba Group</a:t>
            </a:r>
            <a:r>
              <a:rPr lang="en-US" altLang="zh-CN" b="1" dirty="0"/>
              <a:t> </a:t>
            </a:r>
            <a:endParaRPr lang="zh-CN" altLang="en-US" b="1" dirty="0"/>
          </a:p>
        </p:txBody>
      </p:sp>
      <p:sp>
        <p:nvSpPr>
          <p:cNvPr id="131" name="矩形 130"/>
          <p:cNvSpPr/>
          <p:nvPr/>
        </p:nvSpPr>
        <p:spPr>
          <a:xfrm>
            <a:off x="4894070" y="2667606"/>
            <a:ext cx="3763146" cy="507831"/>
          </a:xfrm>
          <a:prstGeom prst="rect">
            <a:avLst/>
          </a:prstGeom>
        </p:spPr>
        <p:txBody>
          <a:bodyPr wrap="none">
            <a:spAutoFit/>
          </a:bodyPr>
          <a:lstStyle/>
          <a:p>
            <a:r>
              <a:rPr lang="en-US" altLang="zh-CN" b="1" dirty="0"/>
              <a:t>A prominent business leader, Ma is </a:t>
            </a:r>
          </a:p>
          <a:p>
            <a:r>
              <a:rPr lang="en-US" altLang="zh-CN" b="1" dirty="0"/>
              <a:t>seen as a global ambassador for Chinese business </a:t>
            </a:r>
            <a:endParaRPr lang="zh-CN" altLang="en-US" b="1" dirty="0"/>
          </a:p>
        </p:txBody>
      </p:sp>
      <p:sp>
        <p:nvSpPr>
          <p:cNvPr id="132" name="矩形 131"/>
          <p:cNvSpPr/>
          <p:nvPr/>
        </p:nvSpPr>
        <p:spPr>
          <a:xfrm>
            <a:off x="4894070" y="3227183"/>
            <a:ext cx="3667479" cy="546303"/>
          </a:xfrm>
          <a:prstGeom prst="rect">
            <a:avLst/>
          </a:prstGeom>
        </p:spPr>
        <p:txBody>
          <a:bodyPr wrap="none">
            <a:spAutoFit/>
          </a:bodyPr>
          <a:lstStyle/>
          <a:p>
            <a:r>
              <a:rPr lang="en-US" altLang="zh-CN" b="1" dirty="0"/>
              <a:t>As of 2 February 2019, he is </a:t>
            </a:r>
            <a:r>
              <a:rPr lang="en-US" altLang="zh-CN" b="1" dirty="0">
                <a:hlinkClick r:id="rId3" tooltip="China">
                  <a:extLst>
                    <a:ext uri="{A12FA001-AC4F-418D-AE19-62706E023703}">
                      <ahyp:hlinkClr xmlns:ahyp="http://schemas.microsoft.com/office/drawing/2018/hyperlinkcolor" val="tx"/>
                    </a:ext>
                  </a:extLst>
                </a:hlinkClick>
              </a:rPr>
              <a:t>China</a:t>
            </a:r>
            <a:r>
              <a:rPr lang="en-US" altLang="zh-CN" b="1" dirty="0"/>
              <a:t>'s richest man, </a:t>
            </a:r>
          </a:p>
          <a:p>
            <a:r>
              <a:rPr lang="en-US" altLang="zh-CN" b="1" dirty="0"/>
              <a:t>with a </a:t>
            </a:r>
            <a:r>
              <a:rPr lang="en-US" altLang="zh-CN" b="1" dirty="0">
                <a:hlinkClick r:id="rId4" tooltip="Net worth">
                  <a:extLst>
                    <a:ext uri="{A12FA001-AC4F-418D-AE19-62706E023703}">
                      <ahyp:hlinkClr xmlns:ahyp="http://schemas.microsoft.com/office/drawing/2018/hyperlinkcolor" val="tx"/>
                    </a:ext>
                  </a:extLst>
                </a:hlinkClick>
              </a:rPr>
              <a:t>net worth</a:t>
            </a:r>
            <a:r>
              <a:rPr lang="en-US" altLang="zh-CN" b="1" dirty="0"/>
              <a:t> of $41.1 billion</a:t>
            </a:r>
            <a:r>
              <a:rPr lang="en-US" altLang="zh-CN" dirty="0"/>
              <a:t>,</a:t>
            </a:r>
            <a:r>
              <a:rPr lang="en-US" altLang="zh-CN" sz="1600" dirty="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p:txBody>
      </p:sp>
      <p:sp>
        <p:nvSpPr>
          <p:cNvPr id="133" name="矩形 132"/>
          <p:cNvSpPr/>
          <p:nvPr/>
        </p:nvSpPr>
        <p:spPr>
          <a:xfrm>
            <a:off x="4884545" y="3780463"/>
            <a:ext cx="242374" cy="338554"/>
          </a:xfrm>
          <a:prstGeom prst="rect">
            <a:avLst/>
          </a:prstGeom>
        </p:spPr>
        <p:txBody>
          <a:bodyPr wrap="none">
            <a:spAutoFit/>
          </a:bodyPr>
          <a:lstStyle/>
          <a:p>
            <a:r>
              <a:rPr lang="en-US" altLang="zh-CN" sz="1600" dirty="0">
                <a:latin typeface="Arial" panose="020B0604020202020204" pitchFamily="34" charset="0"/>
                <a:cs typeface="Arial" panose="020B0604020202020204" pitchFamily="34" charset="0"/>
              </a:rPr>
              <a:t> </a:t>
            </a:r>
            <a:endParaRPr lang="zh-CN" altLang="en-US" sz="1600" dirty="0">
              <a:latin typeface="Arial" panose="020B0604020202020204" pitchFamily="34" charset="0"/>
              <a:cs typeface="Arial" panose="020B0604020202020204" pitchFamily="34" charset="0"/>
            </a:endParaRPr>
          </a:p>
        </p:txBody>
      </p:sp>
      <p:sp>
        <p:nvSpPr>
          <p:cNvPr id="27" name="矩形 26"/>
          <p:cNvSpPr/>
          <p:nvPr/>
        </p:nvSpPr>
        <p:spPr>
          <a:xfrm rot="5400000">
            <a:off x="4352399" y="-4358841"/>
            <a:ext cx="439200" cy="914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38931" y="44212"/>
            <a:ext cx="409702" cy="353191"/>
            <a:chOff x="1651635" y="1401763"/>
            <a:chExt cx="1878330" cy="1619250"/>
          </a:xfrm>
        </p:grpSpPr>
        <p:sp>
          <p:nvSpPr>
            <p:cNvPr id="29" name="六边形 28"/>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598912" y="44069"/>
            <a:ext cx="409702" cy="353191"/>
            <a:chOff x="1651635" y="1401763"/>
            <a:chExt cx="1878330" cy="1619250"/>
          </a:xfrm>
        </p:grpSpPr>
        <p:sp>
          <p:nvSpPr>
            <p:cNvPr id="32" name="六边形 31"/>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0" name="Picture 2" descr="“Jack Ma”的图片搜索结果">
            <a:extLst>
              <a:ext uri="{FF2B5EF4-FFF2-40B4-BE49-F238E27FC236}">
                <a16:creationId xmlns:a16="http://schemas.microsoft.com/office/drawing/2014/main" id="{C690537D-DC81-4C62-8AFA-DA674E02BF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584" y="1680348"/>
            <a:ext cx="3410289" cy="226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8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4352400" y="351900"/>
            <a:ext cx="439200" cy="914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176260" y="4458541"/>
            <a:ext cx="597691" cy="491518"/>
            <a:chOff x="1651635" y="1401763"/>
            <a:chExt cx="1878330" cy="1619250"/>
          </a:xfrm>
        </p:grpSpPr>
        <p:sp>
          <p:nvSpPr>
            <p:cNvPr id="8" name="六边形 7"/>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MH_Other_1"/>
          <p:cNvSpPr/>
          <p:nvPr>
            <p:custDataLst>
              <p:tags r:id="rId1"/>
            </p:custDataLst>
          </p:nvPr>
        </p:nvSpPr>
        <p:spPr>
          <a:xfrm>
            <a:off x="891540" y="1544871"/>
            <a:ext cx="7596188" cy="809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a:defRPr/>
            </a:pPr>
            <a:endParaRPr lang="zh-CN" altLang="en-US" sz="1400">
              <a:solidFill>
                <a:schemeClr val="tx1"/>
              </a:solidFill>
              <a:ea typeface="黑体" panose="02010609060101010101" pitchFamily="49" charset="-122"/>
            </a:endParaRPr>
          </a:p>
        </p:txBody>
      </p:sp>
      <p:sp>
        <p:nvSpPr>
          <p:cNvPr id="11" name="MH_Other_2"/>
          <p:cNvSpPr/>
          <p:nvPr>
            <p:custDataLst>
              <p:tags r:id="rId2"/>
            </p:custDataLst>
          </p:nvPr>
        </p:nvSpPr>
        <p:spPr bwMode="auto">
          <a:xfrm>
            <a:off x="1920241" y="1411520"/>
            <a:ext cx="334963" cy="336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sz="1400">
              <a:solidFill>
                <a:schemeClr val="tx1"/>
              </a:solidFill>
              <a:ea typeface="黑体" panose="02010609060101010101" pitchFamily="49" charset="-122"/>
            </a:endParaRPr>
          </a:p>
        </p:txBody>
      </p:sp>
      <p:sp>
        <p:nvSpPr>
          <p:cNvPr id="12" name="MH_Other_3"/>
          <p:cNvSpPr/>
          <p:nvPr>
            <p:custDataLst>
              <p:tags r:id="rId3"/>
            </p:custDataLst>
          </p:nvPr>
        </p:nvSpPr>
        <p:spPr bwMode="auto">
          <a:xfrm>
            <a:off x="1977391" y="1470258"/>
            <a:ext cx="220663" cy="220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solidFill>
              <a:ea typeface="黑体" panose="02010609060101010101" pitchFamily="49" charset="-122"/>
            </a:endParaRPr>
          </a:p>
        </p:txBody>
      </p:sp>
      <p:sp>
        <p:nvSpPr>
          <p:cNvPr id="13" name="MH_Other_4"/>
          <p:cNvSpPr txBox="1"/>
          <p:nvPr>
            <p:custDataLst>
              <p:tags r:id="rId4"/>
            </p:custDataLst>
          </p:nvPr>
        </p:nvSpPr>
        <p:spPr bwMode="auto">
          <a:xfrm>
            <a:off x="1605915" y="741595"/>
            <a:ext cx="973138" cy="520700"/>
          </a:xfrm>
          <a:prstGeom prst="rect">
            <a:avLst/>
          </a:prstGeom>
          <a:solidFill>
            <a:schemeClr val="tx1"/>
          </a:solidFill>
        </p:spPr>
        <p:txBody>
          <a:bodyPr anchor="ctr">
            <a:normAutofit/>
          </a:bodyPr>
          <a:lstStyle/>
          <a:p>
            <a:pPr algn="ctr">
              <a:defRPr/>
            </a:pPr>
            <a:r>
              <a:rPr lang="en-US" altLang="zh-CN" sz="2800" b="1" dirty="0">
                <a:solidFill>
                  <a:schemeClr val="bg1"/>
                </a:solidFill>
                <a:ea typeface="黑体" panose="02010609060101010101" pitchFamily="49" charset="-122"/>
                <a:cs typeface="Times New Roman" panose="02020603050405020304" pitchFamily="18" charset="0"/>
              </a:rPr>
              <a:t>2016</a:t>
            </a:r>
            <a:endParaRPr lang="zh-CN" altLang="en-US" sz="2800" b="1" dirty="0">
              <a:solidFill>
                <a:schemeClr val="bg1"/>
              </a:solidFill>
              <a:ea typeface="黑体" panose="02010609060101010101" pitchFamily="49" charset="-122"/>
              <a:cs typeface="Times New Roman" panose="02020603050405020304" pitchFamily="18" charset="0"/>
            </a:endParaRPr>
          </a:p>
        </p:txBody>
      </p:sp>
      <p:sp>
        <p:nvSpPr>
          <p:cNvPr id="14" name="MH_SubTitle_1"/>
          <p:cNvSpPr txBox="1"/>
          <p:nvPr>
            <p:custDataLst>
              <p:tags r:id="rId5"/>
            </p:custDataLst>
          </p:nvPr>
        </p:nvSpPr>
        <p:spPr bwMode="auto">
          <a:xfrm>
            <a:off x="1378904" y="1825858"/>
            <a:ext cx="1417637" cy="812800"/>
          </a:xfrm>
          <a:prstGeom prst="rect">
            <a:avLst/>
          </a:prstGeom>
          <a:solidFill>
            <a:schemeClr val="tx1"/>
          </a:solid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da-DK" altLang="zh-CN" sz="2000" dirty="0">
                <a:solidFill>
                  <a:schemeClr val="bg1"/>
                </a:solidFill>
                <a:ea typeface="+mn-ea"/>
                <a:cs typeface="Arial" panose="020B0604020202020204" pitchFamily="34" charset="0"/>
              </a:rPr>
              <a:t>20%</a:t>
            </a:r>
          </a:p>
        </p:txBody>
      </p:sp>
      <p:sp>
        <p:nvSpPr>
          <p:cNvPr id="15" name="MH_Other_5"/>
          <p:cNvSpPr/>
          <p:nvPr>
            <p:custDataLst>
              <p:tags r:id="rId6"/>
            </p:custDataLst>
          </p:nvPr>
        </p:nvSpPr>
        <p:spPr bwMode="auto">
          <a:xfrm>
            <a:off x="3647441" y="1411520"/>
            <a:ext cx="334963" cy="336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sz="1400">
              <a:solidFill>
                <a:schemeClr val="tx1"/>
              </a:solidFill>
              <a:ea typeface="黑体" panose="02010609060101010101" pitchFamily="49" charset="-122"/>
            </a:endParaRPr>
          </a:p>
        </p:txBody>
      </p:sp>
      <p:sp>
        <p:nvSpPr>
          <p:cNvPr id="16" name="MH_Other_6"/>
          <p:cNvSpPr/>
          <p:nvPr>
            <p:custDataLst>
              <p:tags r:id="rId7"/>
            </p:custDataLst>
          </p:nvPr>
        </p:nvSpPr>
        <p:spPr bwMode="auto">
          <a:xfrm>
            <a:off x="3704591" y="1470258"/>
            <a:ext cx="220663" cy="220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solidFill>
              <a:ea typeface="黑体" panose="02010609060101010101" pitchFamily="49" charset="-122"/>
            </a:endParaRPr>
          </a:p>
        </p:txBody>
      </p:sp>
      <p:sp>
        <p:nvSpPr>
          <p:cNvPr id="17" name="MH_Other_7"/>
          <p:cNvSpPr txBox="1"/>
          <p:nvPr>
            <p:custDataLst>
              <p:tags r:id="rId8"/>
            </p:custDataLst>
          </p:nvPr>
        </p:nvSpPr>
        <p:spPr bwMode="auto">
          <a:xfrm>
            <a:off x="3328354" y="741595"/>
            <a:ext cx="973137" cy="520700"/>
          </a:xfrm>
          <a:prstGeom prst="rect">
            <a:avLst/>
          </a:prstGeom>
          <a:solidFill>
            <a:schemeClr val="tx1"/>
          </a:solidFill>
        </p:spPr>
        <p:txBody>
          <a:bodyPr anchor="ctr">
            <a:normAutofit/>
          </a:bodyPr>
          <a:lstStyle/>
          <a:p>
            <a:pPr algn="ctr">
              <a:defRPr/>
            </a:pPr>
            <a:r>
              <a:rPr lang="en-US" altLang="zh-CN" sz="2800" b="1" dirty="0">
                <a:solidFill>
                  <a:schemeClr val="bg1"/>
                </a:solidFill>
                <a:ea typeface="黑体" panose="02010609060101010101" pitchFamily="49" charset="-122"/>
                <a:cs typeface="Times New Roman" panose="02020603050405020304" pitchFamily="18" charset="0"/>
              </a:rPr>
              <a:t>2017</a:t>
            </a:r>
            <a:endParaRPr lang="zh-CN" altLang="en-US" sz="2800" b="1" dirty="0">
              <a:solidFill>
                <a:schemeClr val="bg1"/>
              </a:solidFill>
              <a:ea typeface="黑体" panose="02010609060101010101" pitchFamily="49" charset="-122"/>
              <a:cs typeface="Times New Roman" panose="02020603050405020304" pitchFamily="18" charset="0"/>
            </a:endParaRPr>
          </a:p>
        </p:txBody>
      </p:sp>
      <p:sp>
        <p:nvSpPr>
          <p:cNvPr id="18" name="MH_SubTitle_2"/>
          <p:cNvSpPr txBox="1"/>
          <p:nvPr>
            <p:custDataLst>
              <p:tags r:id="rId9"/>
            </p:custDataLst>
          </p:nvPr>
        </p:nvSpPr>
        <p:spPr bwMode="auto">
          <a:xfrm>
            <a:off x="3106104" y="1825858"/>
            <a:ext cx="1417637" cy="812800"/>
          </a:xfrm>
          <a:prstGeom prst="rect">
            <a:avLst/>
          </a:prstGeom>
          <a:solidFill>
            <a:schemeClr val="tx1"/>
          </a:solid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da-DK" altLang="zh-CN" sz="2000" dirty="0">
                <a:solidFill>
                  <a:schemeClr val="bg1"/>
                </a:solidFill>
                <a:ea typeface="+mn-ea"/>
                <a:cs typeface="Arial" panose="020B0604020202020204" pitchFamily="34" charset="0"/>
              </a:rPr>
              <a:t>35%</a:t>
            </a:r>
          </a:p>
        </p:txBody>
      </p:sp>
      <p:sp>
        <p:nvSpPr>
          <p:cNvPr id="19" name="MH_Other_8"/>
          <p:cNvSpPr/>
          <p:nvPr>
            <p:custDataLst>
              <p:tags r:id="rId10"/>
            </p:custDataLst>
          </p:nvPr>
        </p:nvSpPr>
        <p:spPr bwMode="auto">
          <a:xfrm>
            <a:off x="5374641" y="1411520"/>
            <a:ext cx="334963" cy="336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sz="1400">
              <a:solidFill>
                <a:schemeClr val="tx1"/>
              </a:solidFill>
              <a:ea typeface="黑体" panose="02010609060101010101" pitchFamily="49" charset="-122"/>
            </a:endParaRPr>
          </a:p>
        </p:txBody>
      </p:sp>
      <p:sp>
        <p:nvSpPr>
          <p:cNvPr id="20" name="MH_Other_9"/>
          <p:cNvSpPr/>
          <p:nvPr>
            <p:custDataLst>
              <p:tags r:id="rId11"/>
            </p:custDataLst>
          </p:nvPr>
        </p:nvSpPr>
        <p:spPr bwMode="auto">
          <a:xfrm>
            <a:off x="5431791" y="1470258"/>
            <a:ext cx="220663" cy="220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solidFill>
              <a:ea typeface="黑体" panose="02010609060101010101" pitchFamily="49" charset="-122"/>
            </a:endParaRPr>
          </a:p>
        </p:txBody>
      </p:sp>
      <p:sp>
        <p:nvSpPr>
          <p:cNvPr id="21" name="MH_Other_10"/>
          <p:cNvSpPr txBox="1"/>
          <p:nvPr>
            <p:custDataLst>
              <p:tags r:id="rId12"/>
            </p:custDataLst>
          </p:nvPr>
        </p:nvSpPr>
        <p:spPr bwMode="auto">
          <a:xfrm>
            <a:off x="5050790" y="741595"/>
            <a:ext cx="973138" cy="520700"/>
          </a:xfrm>
          <a:prstGeom prst="rect">
            <a:avLst/>
          </a:prstGeom>
          <a:solidFill>
            <a:schemeClr val="tx1"/>
          </a:solidFill>
        </p:spPr>
        <p:txBody>
          <a:bodyPr anchor="ctr">
            <a:normAutofit/>
          </a:bodyPr>
          <a:lstStyle/>
          <a:p>
            <a:pPr algn="ctr">
              <a:defRPr/>
            </a:pPr>
            <a:r>
              <a:rPr lang="en-US" altLang="zh-CN" sz="2800" b="1" dirty="0">
                <a:solidFill>
                  <a:schemeClr val="bg1"/>
                </a:solidFill>
                <a:ea typeface="黑体" panose="02010609060101010101" pitchFamily="49" charset="-122"/>
                <a:cs typeface="Times New Roman" panose="02020603050405020304" pitchFamily="18" charset="0"/>
              </a:rPr>
              <a:t>2018</a:t>
            </a:r>
            <a:endParaRPr lang="zh-CN" altLang="en-US" sz="2800" b="1" dirty="0">
              <a:solidFill>
                <a:schemeClr val="bg1"/>
              </a:solidFill>
              <a:ea typeface="黑体" panose="02010609060101010101" pitchFamily="49" charset="-122"/>
              <a:cs typeface="Times New Roman" panose="02020603050405020304" pitchFamily="18" charset="0"/>
            </a:endParaRPr>
          </a:p>
        </p:txBody>
      </p:sp>
      <p:sp>
        <p:nvSpPr>
          <p:cNvPr id="22" name="MH_SubTitle_3"/>
          <p:cNvSpPr txBox="1"/>
          <p:nvPr>
            <p:custDataLst>
              <p:tags r:id="rId13"/>
            </p:custDataLst>
          </p:nvPr>
        </p:nvSpPr>
        <p:spPr bwMode="auto">
          <a:xfrm>
            <a:off x="4833304" y="1825858"/>
            <a:ext cx="1417637" cy="812800"/>
          </a:xfrm>
          <a:prstGeom prst="rect">
            <a:avLst/>
          </a:prstGeom>
          <a:solidFill>
            <a:schemeClr val="tx1"/>
          </a:solid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da-DK" altLang="zh-CN" sz="2000" dirty="0">
                <a:solidFill>
                  <a:schemeClr val="bg1"/>
                </a:solidFill>
                <a:ea typeface="+mn-ea"/>
                <a:cs typeface="Arial" panose="020B0604020202020204" pitchFamily="34" charset="0"/>
              </a:rPr>
              <a:t>40%</a:t>
            </a:r>
          </a:p>
        </p:txBody>
      </p:sp>
      <p:sp>
        <p:nvSpPr>
          <p:cNvPr id="23" name="MH_Other_11"/>
          <p:cNvSpPr/>
          <p:nvPr>
            <p:custDataLst>
              <p:tags r:id="rId14"/>
            </p:custDataLst>
          </p:nvPr>
        </p:nvSpPr>
        <p:spPr bwMode="auto">
          <a:xfrm>
            <a:off x="7100253" y="1411520"/>
            <a:ext cx="334962" cy="3365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7500" lnSpcReduction="20000"/>
          </a:bodyPr>
          <a:lstStyle/>
          <a:p>
            <a:pPr algn="ctr">
              <a:defRPr/>
            </a:pPr>
            <a:endParaRPr lang="zh-CN" altLang="en-US" sz="1400">
              <a:solidFill>
                <a:schemeClr val="tx1"/>
              </a:solidFill>
              <a:ea typeface="黑体" panose="02010609060101010101" pitchFamily="49" charset="-122"/>
            </a:endParaRPr>
          </a:p>
        </p:txBody>
      </p:sp>
      <p:sp>
        <p:nvSpPr>
          <p:cNvPr id="24" name="MH_Other_12"/>
          <p:cNvSpPr/>
          <p:nvPr>
            <p:custDataLst>
              <p:tags r:id="rId15"/>
            </p:custDataLst>
          </p:nvPr>
        </p:nvSpPr>
        <p:spPr bwMode="auto">
          <a:xfrm>
            <a:off x="7157403" y="1470258"/>
            <a:ext cx="220662" cy="220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tx1"/>
              </a:solidFill>
              <a:ea typeface="黑体" panose="02010609060101010101" pitchFamily="49" charset="-122"/>
            </a:endParaRPr>
          </a:p>
        </p:txBody>
      </p:sp>
      <p:sp>
        <p:nvSpPr>
          <p:cNvPr id="25" name="MH_Other_13"/>
          <p:cNvSpPr txBox="1"/>
          <p:nvPr>
            <p:custDataLst>
              <p:tags r:id="rId16"/>
            </p:custDataLst>
          </p:nvPr>
        </p:nvSpPr>
        <p:spPr bwMode="auto">
          <a:xfrm>
            <a:off x="6771640" y="741595"/>
            <a:ext cx="973138" cy="520700"/>
          </a:xfrm>
          <a:prstGeom prst="rect">
            <a:avLst/>
          </a:prstGeom>
          <a:solidFill>
            <a:schemeClr val="tx1"/>
          </a:solidFill>
        </p:spPr>
        <p:txBody>
          <a:bodyPr anchor="ctr">
            <a:normAutofit/>
          </a:bodyPr>
          <a:lstStyle/>
          <a:p>
            <a:pPr algn="ctr">
              <a:defRPr/>
            </a:pPr>
            <a:r>
              <a:rPr lang="en-US" altLang="zh-CN" sz="2800" b="1" dirty="0">
                <a:solidFill>
                  <a:schemeClr val="bg1"/>
                </a:solidFill>
                <a:ea typeface="黑体" panose="02010609060101010101" pitchFamily="49" charset="-122"/>
                <a:cs typeface="Times New Roman" panose="02020603050405020304" pitchFamily="18" charset="0"/>
              </a:rPr>
              <a:t>2019</a:t>
            </a:r>
            <a:endParaRPr lang="zh-CN" altLang="en-US" sz="2800" b="1" dirty="0">
              <a:solidFill>
                <a:schemeClr val="bg1"/>
              </a:solidFill>
              <a:ea typeface="黑体" panose="02010609060101010101" pitchFamily="49" charset="-122"/>
              <a:cs typeface="Times New Roman" panose="02020603050405020304" pitchFamily="18" charset="0"/>
            </a:endParaRPr>
          </a:p>
        </p:txBody>
      </p:sp>
      <p:sp>
        <p:nvSpPr>
          <p:cNvPr id="26" name="MH_SubTitle_4"/>
          <p:cNvSpPr txBox="1"/>
          <p:nvPr>
            <p:custDataLst>
              <p:tags r:id="rId17"/>
            </p:custDataLst>
          </p:nvPr>
        </p:nvSpPr>
        <p:spPr bwMode="auto">
          <a:xfrm>
            <a:off x="6558915" y="1825858"/>
            <a:ext cx="1417638" cy="812800"/>
          </a:xfrm>
          <a:prstGeom prst="rect">
            <a:avLst/>
          </a:prstGeom>
          <a:solidFill>
            <a:schemeClr val="tx1"/>
          </a:solidFill>
        </p:spPr>
        <p:txBody>
          <a:bodyPr lIns="0" tIns="0" rIns="0" bIns="0" anchor="ctr">
            <a:normAutofit/>
          </a:bodyPr>
          <a:lstStyle>
            <a:defPPr>
              <a:defRPr lang="zh-CN"/>
            </a:defPPr>
            <a:lvl1pPr algn="ctr">
              <a:lnSpc>
                <a:spcPct val="140000"/>
              </a:lnSpc>
              <a:defRPr>
                <a:solidFill>
                  <a:schemeClr val="accent1">
                    <a:lumMod val="75000"/>
                  </a:schemeClr>
                </a:solidFill>
                <a:latin typeface="Arial" panose="020B0604020202020204" pitchFamily="34" charset="0"/>
                <a:ea typeface="黑体" panose="02010609060101010101" pitchFamily="49" charset="-122"/>
              </a:defRPr>
            </a:lvl1pPr>
          </a:lstStyle>
          <a:p>
            <a:pPr>
              <a:defRPr/>
            </a:pPr>
            <a:r>
              <a:rPr lang="da-DK" altLang="zh-CN" sz="2000" dirty="0">
                <a:solidFill>
                  <a:schemeClr val="bg1"/>
                </a:solidFill>
                <a:ea typeface="+mn-ea"/>
                <a:cs typeface="Arial" panose="020B0604020202020204" pitchFamily="34" charset="0"/>
              </a:rPr>
              <a:t>45%</a:t>
            </a:r>
          </a:p>
        </p:txBody>
      </p:sp>
      <p:sp>
        <p:nvSpPr>
          <p:cNvPr id="27" name="MH_Other_14"/>
          <p:cNvSpPr>
            <a:spLocks/>
          </p:cNvSpPr>
          <p:nvPr>
            <p:custDataLst>
              <p:tags r:id="rId18"/>
            </p:custDataLst>
          </p:nvPr>
        </p:nvSpPr>
        <p:spPr bwMode="auto">
          <a:xfrm>
            <a:off x="929641" y="2887896"/>
            <a:ext cx="366713" cy="314325"/>
          </a:xfrm>
          <a:custGeom>
            <a:avLst/>
            <a:gdLst>
              <a:gd name="T0" fmla="*/ 2147483646 w 79474"/>
              <a:gd name="T1" fmla="*/ 0 h 67866"/>
              <a:gd name="T2" fmla="*/ 2147483646 w 79474"/>
              <a:gd name="T3" fmla="*/ 2147483646 h 67866"/>
              <a:gd name="T4" fmla="*/ 2147483646 w 79474"/>
              <a:gd name="T5" fmla="*/ 2147483646 h 67866"/>
              <a:gd name="T6" fmla="*/ 2147483646 w 79474"/>
              <a:gd name="T7" fmla="*/ 2147483646 h 67866"/>
              <a:gd name="T8" fmla="*/ 2147483646 w 79474"/>
              <a:gd name="T9" fmla="*/ 2147483646 h 67866"/>
              <a:gd name="T10" fmla="*/ 2147483646 w 79474"/>
              <a:gd name="T11" fmla="*/ 2147483646 h 67866"/>
              <a:gd name="T12" fmla="*/ 2147483646 w 79474"/>
              <a:gd name="T13" fmla="*/ 2147483646 h 67866"/>
              <a:gd name="T14" fmla="*/ 2147483646 w 79474"/>
              <a:gd name="T15" fmla="*/ 2147483646 h 67866"/>
              <a:gd name="T16" fmla="*/ 2147483646 w 79474"/>
              <a:gd name="T17" fmla="*/ 0 h 67866"/>
              <a:gd name="T18" fmla="*/ 2147483646 w 79474"/>
              <a:gd name="T19" fmla="*/ 0 h 67866"/>
              <a:gd name="T20" fmla="*/ 2147483646 w 79474"/>
              <a:gd name="T21" fmla="*/ 2147483646 h 67866"/>
              <a:gd name="T22" fmla="*/ 2147483646 w 79474"/>
              <a:gd name="T23" fmla="*/ 2147483646 h 67866"/>
              <a:gd name="T24" fmla="*/ 2147483646 w 79474"/>
              <a:gd name="T25" fmla="*/ 2147483646 h 67866"/>
              <a:gd name="T26" fmla="*/ 2147483646 w 79474"/>
              <a:gd name="T27" fmla="*/ 2147483646 h 67866"/>
              <a:gd name="T28" fmla="*/ 0 w 79474"/>
              <a:gd name="T29" fmla="*/ 2147483646 h 67866"/>
              <a:gd name="T30" fmla="*/ 0 w 79474"/>
              <a:gd name="T31" fmla="*/ 2147483646 h 67866"/>
              <a:gd name="T32" fmla="*/ 2147483646 w 79474"/>
              <a:gd name="T33" fmla="*/ 2147483646 h 67866"/>
              <a:gd name="T34" fmla="*/ 2147483646 w 79474"/>
              <a:gd name="T35" fmla="*/ 0 h 678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474" h="67866">
                <a:moveTo>
                  <a:pt x="75902" y="0"/>
                </a:moveTo>
                <a:lnTo>
                  <a:pt x="75902" y="12502"/>
                </a:lnTo>
                <a:cubicBezTo>
                  <a:pt x="66972" y="15479"/>
                  <a:pt x="63103" y="24111"/>
                  <a:pt x="64293" y="38398"/>
                </a:cubicBezTo>
                <a:lnTo>
                  <a:pt x="79474" y="38398"/>
                </a:lnTo>
                <a:lnTo>
                  <a:pt x="79474" y="67866"/>
                </a:lnTo>
                <a:lnTo>
                  <a:pt x="50006" y="67866"/>
                </a:lnTo>
                <a:lnTo>
                  <a:pt x="50006" y="30361"/>
                </a:lnTo>
                <a:cubicBezTo>
                  <a:pt x="53578" y="13097"/>
                  <a:pt x="61912" y="3275"/>
                  <a:pt x="75009" y="893"/>
                </a:cubicBezTo>
                <a:lnTo>
                  <a:pt x="75902" y="0"/>
                </a:lnTo>
                <a:close/>
                <a:moveTo>
                  <a:pt x="25896" y="0"/>
                </a:moveTo>
                <a:lnTo>
                  <a:pt x="25896" y="12502"/>
                </a:lnTo>
                <a:cubicBezTo>
                  <a:pt x="16966" y="15479"/>
                  <a:pt x="13097" y="24111"/>
                  <a:pt x="14287" y="38398"/>
                </a:cubicBezTo>
                <a:lnTo>
                  <a:pt x="28575" y="38398"/>
                </a:lnTo>
                <a:lnTo>
                  <a:pt x="28575" y="67866"/>
                </a:lnTo>
                <a:lnTo>
                  <a:pt x="0" y="67866"/>
                </a:lnTo>
                <a:lnTo>
                  <a:pt x="0" y="30361"/>
                </a:lnTo>
                <a:cubicBezTo>
                  <a:pt x="2976" y="13097"/>
                  <a:pt x="11311" y="3275"/>
                  <a:pt x="25003" y="893"/>
                </a:cubicBezTo>
                <a:lnTo>
                  <a:pt x="25896" y="0"/>
                </a:lnTo>
                <a:close/>
              </a:path>
            </a:pathLst>
          </a:custGeom>
          <a:solidFill>
            <a:schemeClr val="bg1"/>
          </a:solidFill>
          <a:ln>
            <a:noFill/>
          </a:ln>
        </p:spPr>
        <p:txBody>
          <a:bodyPr/>
          <a:lstStyle/>
          <a:p>
            <a:endParaRPr lang="zh-CN" altLang="en-US" sz="1200">
              <a:solidFill>
                <a:schemeClr val="bg1"/>
              </a:solidFill>
            </a:endParaRPr>
          </a:p>
        </p:txBody>
      </p:sp>
      <p:sp>
        <p:nvSpPr>
          <p:cNvPr id="28" name="MH_Desc_1"/>
          <p:cNvSpPr txBox="1">
            <a:spLocks noChangeArrowheads="1"/>
          </p:cNvSpPr>
          <p:nvPr>
            <p:custDataLst>
              <p:tags r:id="rId19"/>
            </p:custDataLst>
          </p:nvPr>
        </p:nvSpPr>
        <p:spPr bwMode="auto">
          <a:xfrm>
            <a:off x="1296354" y="2887896"/>
            <a:ext cx="68802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ts val="600"/>
              </a:spcBef>
              <a:spcAft>
                <a:spcPts val="600"/>
              </a:spcAft>
              <a:defRPr/>
            </a:pPr>
            <a:r>
              <a:rPr lang="en-US" altLang="ko-KR" sz="1200" dirty="0">
                <a:latin typeface="Arial"/>
                <a:ea typeface="Arial Unicode MS"/>
                <a:cs typeface="Arial" pitchFamily="34" charset="0"/>
              </a:rPr>
              <a:t>In fiscal year 2018, Alibaba Group's revenue was 250.266 billion yuan, up 58% year on year, the highest growth rate since IPO. Core e-commerce business revenue reached 214.02 billion yuan, up 60% year-on-year, also the highest annual growth since IPO. </a:t>
            </a:r>
            <a:r>
              <a:rPr lang="en-US" altLang="ko-KR" sz="1200" dirty="0" err="1">
                <a:latin typeface="Arial"/>
                <a:ea typeface="Arial Unicode MS"/>
                <a:cs typeface="Arial" pitchFamily="34" charset="0"/>
              </a:rPr>
              <a:t>Tmall</a:t>
            </a:r>
            <a:r>
              <a:rPr lang="en-US" altLang="ko-KR" sz="1200" dirty="0">
                <a:latin typeface="Arial"/>
                <a:ea typeface="Arial Unicode MS"/>
                <a:cs typeface="Arial" pitchFamily="34" charset="0"/>
              </a:rPr>
              <a:t> continues to increase its market share and expand its B2C market leadership, with physical </a:t>
            </a:r>
            <a:r>
              <a:rPr lang="en-US" altLang="ko-KR" sz="1200" dirty="0" err="1">
                <a:latin typeface="Arial"/>
                <a:ea typeface="Arial Unicode MS"/>
                <a:cs typeface="Arial" pitchFamily="34" charset="0"/>
              </a:rPr>
              <a:t>Gmv</a:t>
            </a:r>
            <a:r>
              <a:rPr lang="en-US" altLang="ko-KR" sz="1200" dirty="0">
                <a:latin typeface="Arial"/>
                <a:ea typeface="Arial Unicode MS"/>
                <a:cs typeface="Arial" pitchFamily="34" charset="0"/>
              </a:rPr>
              <a:t> up 45% compared with the same period last year. </a:t>
            </a:r>
          </a:p>
          <a:p>
            <a:pPr algn="just">
              <a:lnSpc>
                <a:spcPct val="150000"/>
              </a:lnSpc>
              <a:spcBef>
                <a:spcPts val="600"/>
              </a:spcBef>
              <a:spcAft>
                <a:spcPts val="600"/>
              </a:spcAft>
              <a:defRPr/>
            </a:pPr>
            <a:endParaRPr lang="zh-CN" altLang="en-US" sz="1200" dirty="0">
              <a:latin typeface="Arial" panose="020B0604020202020204" pitchFamily="34" charset="0"/>
              <a:ea typeface="+mn-ea"/>
              <a:cs typeface="Arial" panose="020B0604020202020204" pitchFamily="34" charset="0"/>
            </a:endParaRPr>
          </a:p>
        </p:txBody>
      </p:sp>
      <p:sp>
        <p:nvSpPr>
          <p:cNvPr id="2" name="文本框 1">
            <a:extLst>
              <a:ext uri="{FF2B5EF4-FFF2-40B4-BE49-F238E27FC236}">
                <a16:creationId xmlns:a16="http://schemas.microsoft.com/office/drawing/2014/main" id="{9DF84715-0866-4DA0-AD2C-8EFF0E6DEEDD}"/>
              </a:ext>
            </a:extLst>
          </p:cNvPr>
          <p:cNvSpPr txBox="1"/>
          <p:nvPr/>
        </p:nvSpPr>
        <p:spPr>
          <a:xfrm>
            <a:off x="73150" y="189006"/>
            <a:ext cx="2182054" cy="523220"/>
          </a:xfrm>
          <a:prstGeom prst="rect">
            <a:avLst/>
          </a:prstGeom>
          <a:noFill/>
        </p:spPr>
        <p:txBody>
          <a:bodyPr wrap="square" rtlCol="0">
            <a:spAutoFit/>
          </a:bodyPr>
          <a:lstStyle/>
          <a:p>
            <a:r>
              <a:rPr lang="en-US" altLang="zh-CN" sz="2800" b="1" dirty="0"/>
              <a:t>Market Share</a:t>
            </a:r>
            <a:endParaRPr lang="zh-CN" altLang="en-US" sz="2800" b="1" dirty="0"/>
          </a:p>
        </p:txBody>
      </p:sp>
    </p:spTree>
    <p:extLst>
      <p:ext uri="{BB962C8B-B14F-4D97-AF65-F5344CB8AC3E}">
        <p14:creationId xmlns:p14="http://schemas.microsoft.com/office/powerpoint/2010/main" val="272848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10"/>
          <p:cNvSpPr txBox="1"/>
          <p:nvPr/>
        </p:nvSpPr>
        <p:spPr bwMode="auto">
          <a:xfrm>
            <a:off x="2599244" y="1528338"/>
            <a:ext cx="6456609" cy="164556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4800" b="1" dirty="0">
                <a:solidFill>
                  <a:srgbClr val="2B2B2B"/>
                </a:solidFill>
                <a:latin typeface="Arial"/>
                <a:ea typeface="Arial Unicode MS"/>
                <a:cs typeface="Arial" pitchFamily="34" charset="0"/>
              </a:rPr>
              <a:t>The key to success is leadership</a:t>
            </a:r>
          </a:p>
        </p:txBody>
      </p:sp>
      <p:sp>
        <p:nvSpPr>
          <p:cNvPr id="13" name="右箭头 12"/>
          <p:cNvSpPr/>
          <p:nvPr/>
        </p:nvSpPr>
        <p:spPr>
          <a:xfrm>
            <a:off x="0" y="1213967"/>
            <a:ext cx="2400243" cy="2274309"/>
          </a:xfrm>
          <a:prstGeom prst="rightArrow">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99001" y="2174525"/>
            <a:ext cx="409702" cy="353191"/>
            <a:chOff x="1651635" y="1401763"/>
            <a:chExt cx="1878330" cy="1619250"/>
          </a:xfrm>
        </p:grpSpPr>
        <p:sp>
          <p:nvSpPr>
            <p:cNvPr id="9" name="六边形 8"/>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0615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Straight Arrow Connector 32"/>
          <p:cNvCxnSpPr/>
          <p:nvPr/>
        </p:nvCxnSpPr>
        <p:spPr>
          <a:xfrm>
            <a:off x="5286988" y="2500313"/>
            <a:ext cx="3394574" cy="0"/>
          </a:xfrm>
          <a:prstGeom prst="straightConnector1">
            <a:avLst/>
          </a:prstGeom>
          <a:noFill/>
          <a:ln w="25400" cap="flat" cmpd="sng" algn="ctr">
            <a:solidFill>
              <a:srgbClr val="2B2B2B"/>
            </a:solidFill>
            <a:prstDash val="solid"/>
            <a:tailEnd type="oval" w="lg" len="lg"/>
          </a:ln>
          <a:effectLst/>
        </p:spPr>
      </p:cxnSp>
      <p:cxnSp>
        <p:nvCxnSpPr>
          <p:cNvPr id="80" name="Straight Arrow Connector 32"/>
          <p:cNvCxnSpPr/>
          <p:nvPr/>
        </p:nvCxnSpPr>
        <p:spPr>
          <a:xfrm flipH="1">
            <a:off x="502460" y="4349903"/>
            <a:ext cx="3394574" cy="0"/>
          </a:xfrm>
          <a:prstGeom prst="straightConnector1">
            <a:avLst/>
          </a:prstGeom>
          <a:noFill/>
          <a:ln w="25400" cap="flat" cmpd="sng" algn="ctr">
            <a:solidFill>
              <a:sysClr val="windowText" lastClr="000000">
                <a:lumMod val="75000"/>
                <a:lumOff val="25000"/>
              </a:sysClr>
            </a:solidFill>
            <a:prstDash val="solid"/>
            <a:tailEnd type="oval" w="lg" len="lg"/>
          </a:ln>
          <a:effectLst/>
        </p:spPr>
      </p:cxnSp>
      <p:cxnSp>
        <p:nvCxnSpPr>
          <p:cNvPr id="76" name="Straight Arrow Connector 32"/>
          <p:cNvCxnSpPr/>
          <p:nvPr/>
        </p:nvCxnSpPr>
        <p:spPr>
          <a:xfrm flipH="1">
            <a:off x="531157" y="3135737"/>
            <a:ext cx="3394574" cy="0"/>
          </a:xfrm>
          <a:prstGeom prst="straightConnector1">
            <a:avLst/>
          </a:prstGeom>
          <a:noFill/>
          <a:ln w="25400" cap="flat" cmpd="sng" algn="ctr">
            <a:solidFill>
              <a:srgbClr val="2B2B2B"/>
            </a:solidFill>
            <a:prstDash val="solid"/>
            <a:tailEnd type="oval" w="lg" len="lg"/>
          </a:ln>
          <a:effectLst/>
        </p:spPr>
      </p:cxnSp>
      <p:cxnSp>
        <p:nvCxnSpPr>
          <p:cNvPr id="61" name="Straight Arrow Connector 32"/>
          <p:cNvCxnSpPr/>
          <p:nvPr/>
        </p:nvCxnSpPr>
        <p:spPr>
          <a:xfrm flipH="1">
            <a:off x="546904" y="1876301"/>
            <a:ext cx="3394574" cy="0"/>
          </a:xfrm>
          <a:prstGeom prst="straightConnector1">
            <a:avLst/>
          </a:prstGeom>
          <a:noFill/>
          <a:ln w="25400" cap="flat" cmpd="sng" algn="ctr">
            <a:solidFill>
              <a:srgbClr val="2B2B2B"/>
            </a:solidFill>
            <a:prstDash val="solid"/>
            <a:tailEnd type="oval" w="lg" len="lg"/>
          </a:ln>
          <a:effectLst/>
        </p:spPr>
      </p:cxnSp>
      <p:grpSp>
        <p:nvGrpSpPr>
          <p:cNvPr id="91" name="组合 90"/>
          <p:cNvGrpSpPr/>
          <p:nvPr/>
        </p:nvGrpSpPr>
        <p:grpSpPr>
          <a:xfrm>
            <a:off x="3811541" y="1530096"/>
            <a:ext cx="803197" cy="692411"/>
            <a:chOff x="1651635" y="1401763"/>
            <a:chExt cx="1878330" cy="1619250"/>
          </a:xfrm>
        </p:grpSpPr>
        <p:sp>
          <p:nvSpPr>
            <p:cNvPr id="92" name="六边形 91"/>
            <p:cNvSpPr/>
            <p:nvPr/>
          </p:nvSpPr>
          <p:spPr>
            <a:xfrm>
              <a:off x="1651635" y="1401763"/>
              <a:ext cx="1878330" cy="1619250"/>
            </a:xfrm>
            <a:prstGeom prst="hexagon">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六边形 92"/>
            <p:cNvSpPr/>
            <p:nvPr/>
          </p:nvSpPr>
          <p:spPr>
            <a:xfrm>
              <a:off x="1955498" y="1663714"/>
              <a:ext cx="1270604" cy="1095348"/>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Teardrop 6"/>
          <p:cNvSpPr/>
          <p:nvPr/>
        </p:nvSpPr>
        <p:spPr>
          <a:xfrm rot="8100000">
            <a:off x="4066501" y="1729661"/>
            <a:ext cx="293279" cy="293280"/>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tx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a:ea typeface="Arial Unicode MS"/>
            </a:endParaRPr>
          </a:p>
        </p:txBody>
      </p:sp>
      <p:grpSp>
        <p:nvGrpSpPr>
          <p:cNvPr id="94" name="Group 8"/>
          <p:cNvGrpSpPr/>
          <p:nvPr/>
        </p:nvGrpSpPr>
        <p:grpSpPr>
          <a:xfrm>
            <a:off x="369781" y="1194764"/>
            <a:ext cx="3599833" cy="574778"/>
            <a:chOff x="2215114" y="1141290"/>
            <a:chExt cx="5040560" cy="652133"/>
          </a:xfrm>
        </p:grpSpPr>
        <p:sp>
          <p:nvSpPr>
            <p:cNvPr id="95" name="TextBox 10"/>
            <p:cNvSpPr txBox="1"/>
            <p:nvPr/>
          </p:nvSpPr>
          <p:spPr bwMode="auto">
            <a:xfrm>
              <a:off x="2215114" y="1463948"/>
              <a:ext cx="5040560" cy="32947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ko-KR" altLang="en-US" sz="1200" dirty="0">
                <a:latin typeface="Arial"/>
                <a:ea typeface="Arial Unicode MS"/>
                <a:cs typeface="Arial" pitchFamily="34" charset="0"/>
              </a:endParaRPr>
            </a:p>
          </p:txBody>
        </p:sp>
        <p:sp>
          <p:nvSpPr>
            <p:cNvPr id="96" name="TextBox 10"/>
            <p:cNvSpPr txBox="1"/>
            <p:nvPr/>
          </p:nvSpPr>
          <p:spPr bwMode="auto">
            <a:xfrm>
              <a:off x="2215114" y="1141290"/>
              <a:ext cx="5040560" cy="43930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Arial"/>
                  <a:ea typeface="Arial Unicode MS"/>
                  <a:cs typeface="Arial" pitchFamily="34" charset="0"/>
                </a:rPr>
                <a:t>Smart</a:t>
              </a:r>
            </a:p>
          </p:txBody>
        </p:sp>
      </p:grpSp>
      <p:grpSp>
        <p:nvGrpSpPr>
          <p:cNvPr id="107" name="组合 106"/>
          <p:cNvGrpSpPr/>
          <p:nvPr/>
        </p:nvGrpSpPr>
        <p:grpSpPr>
          <a:xfrm>
            <a:off x="3810529" y="2793403"/>
            <a:ext cx="803197" cy="692411"/>
            <a:chOff x="1651635" y="1401763"/>
            <a:chExt cx="1878330" cy="1619250"/>
          </a:xfrm>
        </p:grpSpPr>
        <p:sp>
          <p:nvSpPr>
            <p:cNvPr id="108" name="六边形 107"/>
            <p:cNvSpPr/>
            <p:nvPr/>
          </p:nvSpPr>
          <p:spPr>
            <a:xfrm>
              <a:off x="1651635" y="1401763"/>
              <a:ext cx="1878330" cy="1619250"/>
            </a:xfrm>
            <a:prstGeom prst="hexagon">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六边形 108"/>
            <p:cNvSpPr/>
            <p:nvPr/>
          </p:nvSpPr>
          <p:spPr>
            <a:xfrm>
              <a:off x="1955498" y="1663714"/>
              <a:ext cx="1270604" cy="1095348"/>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Freeform 6"/>
          <p:cNvSpPr/>
          <p:nvPr/>
        </p:nvSpPr>
        <p:spPr>
          <a:xfrm>
            <a:off x="4063419" y="2965103"/>
            <a:ext cx="356087" cy="365501"/>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ko-KR" altLang="en-US"/>
          </a:p>
        </p:txBody>
      </p:sp>
      <p:grpSp>
        <p:nvGrpSpPr>
          <p:cNvPr id="115" name="组合 114"/>
          <p:cNvGrpSpPr/>
          <p:nvPr/>
        </p:nvGrpSpPr>
        <p:grpSpPr>
          <a:xfrm>
            <a:off x="3793290" y="4002265"/>
            <a:ext cx="803197" cy="692411"/>
            <a:chOff x="1651635" y="1401763"/>
            <a:chExt cx="1878330" cy="1619250"/>
          </a:xfrm>
        </p:grpSpPr>
        <p:sp>
          <p:nvSpPr>
            <p:cNvPr id="117" name="六边形 116"/>
            <p:cNvSpPr/>
            <p:nvPr/>
          </p:nvSpPr>
          <p:spPr>
            <a:xfrm>
              <a:off x="1651635" y="1401763"/>
              <a:ext cx="1878330" cy="1619250"/>
            </a:xfrm>
            <a:prstGeom prst="hexagon">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六边形 117"/>
            <p:cNvSpPr/>
            <p:nvPr/>
          </p:nvSpPr>
          <p:spPr>
            <a:xfrm>
              <a:off x="1955498" y="1663714"/>
              <a:ext cx="1270604" cy="1095348"/>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1" name="Block Arc 14"/>
          <p:cNvSpPr/>
          <p:nvPr/>
        </p:nvSpPr>
        <p:spPr>
          <a:xfrm>
            <a:off x="4002535" y="4176110"/>
            <a:ext cx="420459" cy="383049"/>
          </a:xfrm>
          <a:custGeom>
            <a:avLst/>
            <a:gdLst>
              <a:gd name="connsiteX0" fmla="*/ 307751 w 586469"/>
              <a:gd name="connsiteY0" fmla="*/ 301103 h 607427"/>
              <a:gd name="connsiteX1" fmla="*/ 468697 w 586469"/>
              <a:gd name="connsiteY1" fmla="*/ 301103 h 607427"/>
              <a:gd name="connsiteX2" fmla="*/ 546247 w 586469"/>
              <a:gd name="connsiteY2" fmla="*/ 301103 h 607427"/>
              <a:gd name="connsiteX3" fmla="*/ 586469 w 586469"/>
              <a:gd name="connsiteY3" fmla="*/ 301103 h 607427"/>
              <a:gd name="connsiteX4" fmla="*/ 586469 w 586469"/>
              <a:gd name="connsiteY4" fmla="*/ 332857 h 607427"/>
              <a:gd name="connsiteX5" fmla="*/ 546247 w 586469"/>
              <a:gd name="connsiteY5" fmla="*/ 332857 h 607427"/>
              <a:gd name="connsiteX6" fmla="*/ 468697 w 586469"/>
              <a:gd name="connsiteY6" fmla="*/ 332857 h 607427"/>
              <a:gd name="connsiteX7" fmla="*/ 307751 w 586469"/>
              <a:gd name="connsiteY7" fmla="*/ 332857 h 607427"/>
              <a:gd name="connsiteX8" fmla="*/ 295598 w 586469"/>
              <a:gd name="connsiteY8" fmla="*/ 320711 h 607427"/>
              <a:gd name="connsiteX9" fmla="*/ 295598 w 586469"/>
              <a:gd name="connsiteY9" fmla="*/ 313249 h 607427"/>
              <a:gd name="connsiteX10" fmla="*/ 307751 w 586469"/>
              <a:gd name="connsiteY10" fmla="*/ 301103 h 607427"/>
              <a:gd name="connsiteX11" fmla="*/ 122002 w 586469"/>
              <a:gd name="connsiteY11" fmla="*/ 165476 h 607427"/>
              <a:gd name="connsiteX12" fmla="*/ 145152 w 586469"/>
              <a:gd name="connsiteY12" fmla="*/ 188589 h 607427"/>
              <a:gd name="connsiteX13" fmla="*/ 145152 w 586469"/>
              <a:gd name="connsiteY13" fmla="*/ 323050 h 607427"/>
              <a:gd name="connsiteX14" fmla="*/ 122002 w 586469"/>
              <a:gd name="connsiteY14" fmla="*/ 346163 h 607427"/>
              <a:gd name="connsiteX15" fmla="*/ 98852 w 586469"/>
              <a:gd name="connsiteY15" fmla="*/ 323050 h 607427"/>
              <a:gd name="connsiteX16" fmla="*/ 98852 w 586469"/>
              <a:gd name="connsiteY16" fmla="*/ 270121 h 607427"/>
              <a:gd name="connsiteX17" fmla="*/ 24655 w 586469"/>
              <a:gd name="connsiteY17" fmla="*/ 361360 h 607427"/>
              <a:gd name="connsiteX18" fmla="*/ 110832 w 586469"/>
              <a:gd name="connsiteY18" fmla="*/ 454332 h 607427"/>
              <a:gd name="connsiteX19" fmla="*/ 134792 w 586469"/>
              <a:gd name="connsiteY19" fmla="*/ 439887 h 607427"/>
              <a:gd name="connsiteX20" fmla="*/ 330528 w 586469"/>
              <a:gd name="connsiteY20" fmla="*/ 439887 h 607427"/>
              <a:gd name="connsiteX21" fmla="*/ 330528 w 586469"/>
              <a:gd name="connsiteY21" fmla="*/ 494029 h 607427"/>
              <a:gd name="connsiteX22" fmla="*/ 134792 w 586469"/>
              <a:gd name="connsiteY22" fmla="*/ 494029 h 607427"/>
              <a:gd name="connsiteX23" fmla="*/ 110543 w 586469"/>
              <a:gd name="connsiteY23" fmla="*/ 479005 h 607427"/>
              <a:gd name="connsiteX24" fmla="*/ 0 w 586469"/>
              <a:gd name="connsiteY24" fmla="*/ 361360 h 607427"/>
              <a:gd name="connsiteX25" fmla="*/ 98852 w 586469"/>
              <a:gd name="connsiteY25" fmla="*/ 245101 h 607427"/>
              <a:gd name="connsiteX26" fmla="*/ 98852 w 586469"/>
              <a:gd name="connsiteY26" fmla="*/ 188589 h 607427"/>
              <a:gd name="connsiteX27" fmla="*/ 122002 w 586469"/>
              <a:gd name="connsiteY27" fmla="*/ 165476 h 607427"/>
              <a:gd name="connsiteX28" fmla="*/ 563182 w 586469"/>
              <a:gd name="connsiteY28" fmla="*/ 131818 h 607427"/>
              <a:gd name="connsiteX29" fmla="*/ 569952 w 586469"/>
              <a:gd name="connsiteY29" fmla="*/ 145572 h 607427"/>
              <a:gd name="connsiteX30" fmla="*/ 521637 w 586469"/>
              <a:gd name="connsiteY30" fmla="*/ 286290 h 607427"/>
              <a:gd name="connsiteX31" fmla="*/ 520017 w 586469"/>
              <a:gd name="connsiteY31" fmla="*/ 289353 h 607427"/>
              <a:gd name="connsiteX32" fmla="*/ 511164 w 586469"/>
              <a:gd name="connsiteY32" fmla="*/ 293976 h 607427"/>
              <a:gd name="connsiteX33" fmla="*/ 339372 w 586469"/>
              <a:gd name="connsiteY33" fmla="*/ 293976 h 607427"/>
              <a:gd name="connsiteX34" fmla="*/ 328552 w 586469"/>
              <a:gd name="connsiteY34" fmla="*/ 283169 h 607427"/>
              <a:gd name="connsiteX35" fmla="*/ 339372 w 586469"/>
              <a:gd name="connsiteY35" fmla="*/ 272363 h 607427"/>
              <a:gd name="connsiteX36" fmla="*/ 503584 w 586469"/>
              <a:gd name="connsiteY36" fmla="*/ 272363 h 607427"/>
              <a:gd name="connsiteX37" fmla="*/ 549469 w 586469"/>
              <a:gd name="connsiteY37" fmla="*/ 138579 h 607427"/>
              <a:gd name="connsiteX38" fmla="*/ 563182 w 586469"/>
              <a:gd name="connsiteY38" fmla="*/ 131818 h 607427"/>
              <a:gd name="connsiteX39" fmla="*/ 216578 w 586469"/>
              <a:gd name="connsiteY39" fmla="*/ 110153 h 607427"/>
              <a:gd name="connsiteX40" fmla="*/ 285152 w 586469"/>
              <a:gd name="connsiteY40" fmla="*/ 189719 h 607427"/>
              <a:gd name="connsiteX41" fmla="*/ 285152 w 586469"/>
              <a:gd name="connsiteY41" fmla="*/ 207632 h 607427"/>
              <a:gd name="connsiteX42" fmla="*/ 288798 w 586469"/>
              <a:gd name="connsiteY42" fmla="*/ 207632 h 607427"/>
              <a:gd name="connsiteX43" fmla="*/ 442961 w 586469"/>
              <a:gd name="connsiteY43" fmla="*/ 207689 h 607427"/>
              <a:gd name="connsiteX44" fmla="*/ 469754 w 586469"/>
              <a:gd name="connsiteY44" fmla="*/ 234500 h 607427"/>
              <a:gd name="connsiteX45" fmla="*/ 442961 w 586469"/>
              <a:gd name="connsiteY45" fmla="*/ 261254 h 607427"/>
              <a:gd name="connsiteX46" fmla="*/ 289550 w 586469"/>
              <a:gd name="connsiteY46" fmla="*/ 261254 h 607427"/>
              <a:gd name="connsiteX47" fmla="*/ 283300 w 586469"/>
              <a:gd name="connsiteY47" fmla="*/ 261022 h 607427"/>
              <a:gd name="connsiteX48" fmla="*/ 266750 w 586469"/>
              <a:gd name="connsiteY48" fmla="*/ 253569 h 607427"/>
              <a:gd name="connsiteX49" fmla="*/ 214147 w 586469"/>
              <a:gd name="connsiteY49" fmla="*/ 196249 h 607427"/>
              <a:gd name="connsiteX50" fmla="*/ 207782 w 586469"/>
              <a:gd name="connsiteY50" fmla="*/ 195960 h 607427"/>
              <a:gd name="connsiteX51" fmla="*/ 207492 w 586469"/>
              <a:gd name="connsiteY51" fmla="*/ 202316 h 607427"/>
              <a:gd name="connsiteX52" fmla="*/ 260095 w 586469"/>
              <a:gd name="connsiteY52" fmla="*/ 259636 h 607427"/>
              <a:gd name="connsiteX53" fmla="*/ 283185 w 586469"/>
              <a:gd name="connsiteY53" fmla="*/ 269805 h 607427"/>
              <a:gd name="connsiteX54" fmla="*/ 285152 w 586469"/>
              <a:gd name="connsiteY54" fmla="*/ 269805 h 607427"/>
              <a:gd name="connsiteX55" fmla="*/ 285152 w 586469"/>
              <a:gd name="connsiteY55" fmla="*/ 343304 h 607427"/>
              <a:gd name="connsiteX56" fmla="*/ 291286 w 586469"/>
              <a:gd name="connsiteY56" fmla="*/ 343304 h 607427"/>
              <a:gd name="connsiteX57" fmla="*/ 351123 w 586469"/>
              <a:gd name="connsiteY57" fmla="*/ 343304 h 607427"/>
              <a:gd name="connsiteX58" fmla="*/ 366979 w 586469"/>
              <a:gd name="connsiteY58" fmla="*/ 343304 h 607427"/>
              <a:gd name="connsiteX59" fmla="*/ 375428 w 586469"/>
              <a:gd name="connsiteY59" fmla="*/ 343304 h 607427"/>
              <a:gd name="connsiteX60" fmla="*/ 409975 w 586469"/>
              <a:gd name="connsiteY60" fmla="*/ 377685 h 607427"/>
              <a:gd name="connsiteX61" fmla="*/ 409975 w 586469"/>
              <a:gd name="connsiteY61" fmla="*/ 572989 h 607427"/>
              <a:gd name="connsiteX62" fmla="*/ 375428 w 586469"/>
              <a:gd name="connsiteY62" fmla="*/ 607427 h 607427"/>
              <a:gd name="connsiteX63" fmla="*/ 340822 w 586469"/>
              <a:gd name="connsiteY63" fmla="*/ 572989 h 607427"/>
              <a:gd name="connsiteX64" fmla="*/ 340822 w 586469"/>
              <a:gd name="connsiteY64" fmla="*/ 429169 h 607427"/>
              <a:gd name="connsiteX65" fmla="*/ 291286 w 586469"/>
              <a:gd name="connsiteY65" fmla="*/ 429169 h 607427"/>
              <a:gd name="connsiteX66" fmla="*/ 274273 w 586469"/>
              <a:gd name="connsiteY66" fmla="*/ 429169 h 607427"/>
              <a:gd name="connsiteX67" fmla="*/ 234401 w 586469"/>
              <a:gd name="connsiteY67" fmla="*/ 429169 h 607427"/>
              <a:gd name="connsiteX68" fmla="*/ 198523 w 586469"/>
              <a:gd name="connsiteY68" fmla="*/ 429169 h 607427"/>
              <a:gd name="connsiteX69" fmla="*/ 155584 w 586469"/>
              <a:gd name="connsiteY69" fmla="*/ 388606 h 607427"/>
              <a:gd name="connsiteX70" fmla="*/ 155526 w 586469"/>
              <a:gd name="connsiteY70" fmla="*/ 386237 h 607427"/>
              <a:gd name="connsiteX71" fmla="*/ 155584 w 586469"/>
              <a:gd name="connsiteY71" fmla="*/ 383868 h 607427"/>
              <a:gd name="connsiteX72" fmla="*/ 155584 w 586469"/>
              <a:gd name="connsiteY72" fmla="*/ 366302 h 607427"/>
              <a:gd name="connsiteX73" fmla="*/ 155526 w 586469"/>
              <a:gd name="connsiteY73" fmla="*/ 363586 h 607427"/>
              <a:gd name="connsiteX74" fmla="*/ 155526 w 586469"/>
              <a:gd name="connsiteY74" fmla="*/ 171113 h 607427"/>
              <a:gd name="connsiteX75" fmla="*/ 216578 w 586469"/>
              <a:gd name="connsiteY75" fmla="*/ 110153 h 607427"/>
              <a:gd name="connsiteX76" fmla="*/ 295599 w 586469"/>
              <a:gd name="connsiteY76" fmla="*/ 0 h 607427"/>
              <a:gd name="connsiteX77" fmla="*/ 362848 w 586469"/>
              <a:gd name="connsiteY77" fmla="*/ 67179 h 607427"/>
              <a:gd name="connsiteX78" fmla="*/ 295599 w 586469"/>
              <a:gd name="connsiteY78" fmla="*/ 134358 h 607427"/>
              <a:gd name="connsiteX79" fmla="*/ 228350 w 586469"/>
              <a:gd name="connsiteY79" fmla="*/ 67179 h 607427"/>
              <a:gd name="connsiteX80" fmla="*/ 295599 w 586469"/>
              <a:gd name="connsiteY80" fmla="*/ 0 h 60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6469" h="607427">
                <a:moveTo>
                  <a:pt x="307751" y="301103"/>
                </a:moveTo>
                <a:lnTo>
                  <a:pt x="468697" y="301103"/>
                </a:lnTo>
                <a:lnTo>
                  <a:pt x="546247" y="301103"/>
                </a:lnTo>
                <a:lnTo>
                  <a:pt x="586469" y="301103"/>
                </a:lnTo>
                <a:lnTo>
                  <a:pt x="586469" y="332857"/>
                </a:lnTo>
                <a:lnTo>
                  <a:pt x="546247" y="332857"/>
                </a:lnTo>
                <a:lnTo>
                  <a:pt x="468697" y="332857"/>
                </a:lnTo>
                <a:lnTo>
                  <a:pt x="307751" y="332857"/>
                </a:lnTo>
                <a:cubicBezTo>
                  <a:pt x="301038" y="332857"/>
                  <a:pt x="295598" y="327420"/>
                  <a:pt x="295598" y="320711"/>
                </a:cubicBezTo>
                <a:lnTo>
                  <a:pt x="295598" y="313249"/>
                </a:lnTo>
                <a:cubicBezTo>
                  <a:pt x="295598" y="306540"/>
                  <a:pt x="301038" y="301103"/>
                  <a:pt x="307751" y="301103"/>
                </a:cubicBezTo>
                <a:close/>
                <a:moveTo>
                  <a:pt x="122002" y="165476"/>
                </a:moveTo>
                <a:cubicBezTo>
                  <a:pt x="134792" y="165476"/>
                  <a:pt x="145152" y="175819"/>
                  <a:pt x="145152" y="188589"/>
                </a:cubicBezTo>
                <a:lnTo>
                  <a:pt x="145152" y="323050"/>
                </a:lnTo>
                <a:cubicBezTo>
                  <a:pt x="145152" y="335820"/>
                  <a:pt x="134792" y="346163"/>
                  <a:pt x="122002" y="346163"/>
                </a:cubicBezTo>
                <a:cubicBezTo>
                  <a:pt x="109211" y="346163"/>
                  <a:pt x="98852" y="335820"/>
                  <a:pt x="98852" y="323050"/>
                </a:cubicBezTo>
                <a:lnTo>
                  <a:pt x="98852" y="270121"/>
                </a:lnTo>
                <a:cubicBezTo>
                  <a:pt x="56545" y="279019"/>
                  <a:pt x="24655" y="316520"/>
                  <a:pt x="24655" y="361360"/>
                </a:cubicBezTo>
                <a:cubicBezTo>
                  <a:pt x="24655" y="410360"/>
                  <a:pt x="62679" y="450634"/>
                  <a:pt x="110832" y="454332"/>
                </a:cubicBezTo>
                <a:cubicBezTo>
                  <a:pt x="115346" y="445780"/>
                  <a:pt x="124375" y="439887"/>
                  <a:pt x="134792" y="439887"/>
                </a:cubicBezTo>
                <a:lnTo>
                  <a:pt x="330528" y="439887"/>
                </a:lnTo>
                <a:lnTo>
                  <a:pt x="330528" y="494029"/>
                </a:lnTo>
                <a:lnTo>
                  <a:pt x="134792" y="494029"/>
                </a:lnTo>
                <a:cubicBezTo>
                  <a:pt x="124201" y="494029"/>
                  <a:pt x="114999" y="487904"/>
                  <a:pt x="110543" y="479005"/>
                </a:cubicBezTo>
                <a:cubicBezTo>
                  <a:pt x="48963" y="475134"/>
                  <a:pt x="0" y="423823"/>
                  <a:pt x="0" y="361360"/>
                </a:cubicBezTo>
                <a:cubicBezTo>
                  <a:pt x="0" y="302941"/>
                  <a:pt x="42828" y="254288"/>
                  <a:pt x="98852" y="245101"/>
                </a:cubicBezTo>
                <a:lnTo>
                  <a:pt x="98852" y="188589"/>
                </a:lnTo>
                <a:cubicBezTo>
                  <a:pt x="98852" y="175819"/>
                  <a:pt x="109211" y="165476"/>
                  <a:pt x="122002" y="165476"/>
                </a:cubicBezTo>
                <a:close/>
                <a:moveTo>
                  <a:pt x="563182" y="131818"/>
                </a:moveTo>
                <a:cubicBezTo>
                  <a:pt x="568852" y="133783"/>
                  <a:pt x="571861" y="139909"/>
                  <a:pt x="569952" y="145572"/>
                </a:cubicBezTo>
                <a:lnTo>
                  <a:pt x="521637" y="286290"/>
                </a:lnTo>
                <a:cubicBezTo>
                  <a:pt x="521290" y="287446"/>
                  <a:pt x="520711" y="288428"/>
                  <a:pt x="520017" y="289353"/>
                </a:cubicBezTo>
                <a:cubicBezTo>
                  <a:pt x="518107" y="292127"/>
                  <a:pt x="514867" y="293976"/>
                  <a:pt x="511164" y="293976"/>
                </a:cubicBezTo>
                <a:lnTo>
                  <a:pt x="339372" y="293976"/>
                </a:lnTo>
                <a:cubicBezTo>
                  <a:pt x="333412" y="293976"/>
                  <a:pt x="328552" y="289122"/>
                  <a:pt x="328552" y="283169"/>
                </a:cubicBezTo>
                <a:cubicBezTo>
                  <a:pt x="328552" y="277217"/>
                  <a:pt x="333412" y="272363"/>
                  <a:pt x="339372" y="272363"/>
                </a:cubicBezTo>
                <a:lnTo>
                  <a:pt x="503584" y="272363"/>
                </a:lnTo>
                <a:lnTo>
                  <a:pt x="549469" y="138579"/>
                </a:lnTo>
                <a:cubicBezTo>
                  <a:pt x="551378" y="132916"/>
                  <a:pt x="557511" y="129911"/>
                  <a:pt x="563182" y="131818"/>
                </a:cubicBezTo>
                <a:close/>
                <a:moveTo>
                  <a:pt x="216578" y="110153"/>
                </a:moveTo>
                <a:lnTo>
                  <a:pt x="285152" y="189719"/>
                </a:lnTo>
                <a:lnTo>
                  <a:pt x="285152" y="207632"/>
                </a:lnTo>
                <a:lnTo>
                  <a:pt x="288798" y="207632"/>
                </a:lnTo>
                <a:lnTo>
                  <a:pt x="442961" y="207689"/>
                </a:lnTo>
                <a:cubicBezTo>
                  <a:pt x="457775" y="207689"/>
                  <a:pt x="469754" y="219708"/>
                  <a:pt x="469754" y="234500"/>
                </a:cubicBezTo>
                <a:cubicBezTo>
                  <a:pt x="469754" y="249293"/>
                  <a:pt x="457775" y="261254"/>
                  <a:pt x="442961" y="261254"/>
                </a:cubicBezTo>
                <a:lnTo>
                  <a:pt x="289550" y="261254"/>
                </a:lnTo>
                <a:cubicBezTo>
                  <a:pt x="289550" y="261254"/>
                  <a:pt x="283532" y="261022"/>
                  <a:pt x="283300" y="261022"/>
                </a:cubicBezTo>
                <a:cubicBezTo>
                  <a:pt x="276935" y="260791"/>
                  <a:pt x="271032" y="258249"/>
                  <a:pt x="266750" y="253569"/>
                </a:cubicBezTo>
                <a:lnTo>
                  <a:pt x="214147" y="196249"/>
                </a:lnTo>
                <a:cubicBezTo>
                  <a:pt x="212469" y="194400"/>
                  <a:pt x="209576" y="194284"/>
                  <a:pt x="207782" y="195960"/>
                </a:cubicBezTo>
                <a:cubicBezTo>
                  <a:pt x="205930" y="197635"/>
                  <a:pt x="205814" y="200467"/>
                  <a:pt x="207492" y="202316"/>
                </a:cubicBezTo>
                <a:lnTo>
                  <a:pt x="260095" y="259636"/>
                </a:lnTo>
                <a:cubicBezTo>
                  <a:pt x="266056" y="266107"/>
                  <a:pt x="274447" y="269805"/>
                  <a:pt x="283185" y="269805"/>
                </a:cubicBezTo>
                <a:cubicBezTo>
                  <a:pt x="283300" y="269805"/>
                  <a:pt x="285152" y="269805"/>
                  <a:pt x="285152" y="269805"/>
                </a:cubicBezTo>
                <a:lnTo>
                  <a:pt x="285152" y="343304"/>
                </a:lnTo>
                <a:lnTo>
                  <a:pt x="291286" y="343304"/>
                </a:lnTo>
                <a:lnTo>
                  <a:pt x="351123" y="343304"/>
                </a:lnTo>
                <a:lnTo>
                  <a:pt x="366979" y="343304"/>
                </a:lnTo>
                <a:lnTo>
                  <a:pt x="375428" y="343304"/>
                </a:lnTo>
                <a:cubicBezTo>
                  <a:pt x="394524" y="343304"/>
                  <a:pt x="409975" y="358674"/>
                  <a:pt x="409975" y="377685"/>
                </a:cubicBezTo>
                <a:lnTo>
                  <a:pt x="409975" y="572989"/>
                </a:lnTo>
                <a:cubicBezTo>
                  <a:pt x="409975" y="591999"/>
                  <a:pt x="394524" y="607427"/>
                  <a:pt x="375428" y="607427"/>
                </a:cubicBezTo>
                <a:cubicBezTo>
                  <a:pt x="356331" y="607427"/>
                  <a:pt x="340822" y="591999"/>
                  <a:pt x="340822" y="572989"/>
                </a:cubicBezTo>
                <a:lnTo>
                  <a:pt x="340822" y="429169"/>
                </a:lnTo>
                <a:lnTo>
                  <a:pt x="291286" y="429169"/>
                </a:lnTo>
                <a:lnTo>
                  <a:pt x="274273" y="429169"/>
                </a:lnTo>
                <a:lnTo>
                  <a:pt x="234401" y="429169"/>
                </a:lnTo>
                <a:lnTo>
                  <a:pt x="198523" y="429169"/>
                </a:lnTo>
                <a:cubicBezTo>
                  <a:pt x="175606" y="429169"/>
                  <a:pt x="156857" y="411256"/>
                  <a:pt x="155584" y="388606"/>
                </a:cubicBezTo>
                <a:cubicBezTo>
                  <a:pt x="155526" y="387797"/>
                  <a:pt x="155526" y="387046"/>
                  <a:pt x="155526" y="386237"/>
                </a:cubicBezTo>
                <a:cubicBezTo>
                  <a:pt x="155526" y="385428"/>
                  <a:pt x="155526" y="384619"/>
                  <a:pt x="155584" y="383868"/>
                </a:cubicBezTo>
                <a:lnTo>
                  <a:pt x="155584" y="366302"/>
                </a:lnTo>
                <a:cubicBezTo>
                  <a:pt x="155526" y="365377"/>
                  <a:pt x="155526" y="364453"/>
                  <a:pt x="155526" y="363586"/>
                </a:cubicBezTo>
                <a:lnTo>
                  <a:pt x="155526" y="171113"/>
                </a:lnTo>
                <a:cubicBezTo>
                  <a:pt x="155526" y="137426"/>
                  <a:pt x="182840" y="110153"/>
                  <a:pt x="216578" y="110153"/>
                </a:cubicBezTo>
                <a:close/>
                <a:moveTo>
                  <a:pt x="295599" y="0"/>
                </a:moveTo>
                <a:cubicBezTo>
                  <a:pt x="332740" y="0"/>
                  <a:pt x="362848" y="30077"/>
                  <a:pt x="362848" y="67179"/>
                </a:cubicBezTo>
                <a:cubicBezTo>
                  <a:pt x="362848" y="104281"/>
                  <a:pt x="332740" y="134358"/>
                  <a:pt x="295599" y="134358"/>
                </a:cubicBezTo>
                <a:cubicBezTo>
                  <a:pt x="258458" y="134358"/>
                  <a:pt x="228350" y="104281"/>
                  <a:pt x="228350" y="67179"/>
                </a:cubicBezTo>
                <a:cubicBezTo>
                  <a:pt x="228350" y="30077"/>
                  <a:pt x="258458" y="0"/>
                  <a:pt x="2955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ko-KR" altLang="en-US">
              <a:solidFill>
                <a:schemeClr val="tx1"/>
              </a:solidFill>
            </a:endParaRPr>
          </a:p>
        </p:txBody>
      </p:sp>
      <p:grpSp>
        <p:nvGrpSpPr>
          <p:cNvPr id="77" name="Group 8"/>
          <p:cNvGrpSpPr/>
          <p:nvPr/>
        </p:nvGrpSpPr>
        <p:grpSpPr>
          <a:xfrm>
            <a:off x="346214" y="2482735"/>
            <a:ext cx="3599833" cy="574778"/>
            <a:chOff x="2215114" y="1141290"/>
            <a:chExt cx="5040560" cy="652133"/>
          </a:xfrm>
        </p:grpSpPr>
        <p:sp>
          <p:nvSpPr>
            <p:cNvPr id="78" name="TextBox 10"/>
            <p:cNvSpPr txBox="1"/>
            <p:nvPr/>
          </p:nvSpPr>
          <p:spPr bwMode="auto">
            <a:xfrm>
              <a:off x="2215114" y="1463948"/>
              <a:ext cx="5040560" cy="32947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ko-KR" altLang="en-US" sz="1200" dirty="0">
                <a:latin typeface="Arial"/>
                <a:ea typeface="Arial Unicode MS"/>
                <a:cs typeface="Arial" pitchFamily="34" charset="0"/>
              </a:endParaRPr>
            </a:p>
          </p:txBody>
        </p:sp>
        <p:sp>
          <p:nvSpPr>
            <p:cNvPr id="79" name="TextBox 10"/>
            <p:cNvSpPr txBox="1"/>
            <p:nvPr/>
          </p:nvSpPr>
          <p:spPr bwMode="auto">
            <a:xfrm>
              <a:off x="2215114" y="1141290"/>
              <a:ext cx="5040560" cy="43930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Arial"/>
                  <a:ea typeface="Arial Unicode MS"/>
                  <a:cs typeface="Arial" pitchFamily="34" charset="0"/>
                </a:rPr>
                <a:t>Brave</a:t>
              </a:r>
            </a:p>
          </p:txBody>
        </p:sp>
      </p:grpSp>
      <p:grpSp>
        <p:nvGrpSpPr>
          <p:cNvPr id="81" name="Group 8"/>
          <p:cNvGrpSpPr/>
          <p:nvPr/>
        </p:nvGrpSpPr>
        <p:grpSpPr>
          <a:xfrm>
            <a:off x="323393" y="3706972"/>
            <a:ext cx="3599833" cy="574778"/>
            <a:chOff x="2215114" y="1141290"/>
            <a:chExt cx="5040560" cy="652133"/>
          </a:xfrm>
        </p:grpSpPr>
        <p:sp>
          <p:nvSpPr>
            <p:cNvPr id="82" name="TextBox 10"/>
            <p:cNvSpPr txBox="1"/>
            <p:nvPr/>
          </p:nvSpPr>
          <p:spPr bwMode="auto">
            <a:xfrm>
              <a:off x="2215114" y="1463948"/>
              <a:ext cx="5040560" cy="32947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ko-KR" altLang="en-US" sz="1200" dirty="0">
                <a:latin typeface="Arial"/>
                <a:ea typeface="Arial Unicode MS"/>
                <a:cs typeface="Arial" pitchFamily="34" charset="0"/>
              </a:endParaRPr>
            </a:p>
          </p:txBody>
        </p:sp>
        <p:sp>
          <p:nvSpPr>
            <p:cNvPr id="83" name="TextBox 10"/>
            <p:cNvSpPr txBox="1"/>
            <p:nvPr/>
          </p:nvSpPr>
          <p:spPr bwMode="auto">
            <a:xfrm>
              <a:off x="2215114" y="1141290"/>
              <a:ext cx="5040560" cy="43930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zh-CN" b="1" dirty="0">
                  <a:latin typeface="Arial"/>
                  <a:cs typeface="Arial" pitchFamily="34" charset="0"/>
                </a:rPr>
                <a:t>Visionary</a:t>
              </a:r>
              <a:endParaRPr lang="en-US" altLang="ko-KR" b="1" dirty="0">
                <a:latin typeface="Arial"/>
                <a:cs typeface="Arial" pitchFamily="34" charset="0"/>
              </a:endParaRPr>
            </a:p>
          </p:txBody>
        </p:sp>
      </p:grpSp>
      <p:grpSp>
        <p:nvGrpSpPr>
          <p:cNvPr id="116" name="组合 115"/>
          <p:cNvGrpSpPr/>
          <p:nvPr/>
        </p:nvGrpSpPr>
        <p:grpSpPr>
          <a:xfrm>
            <a:off x="4613726" y="2154108"/>
            <a:ext cx="803197" cy="692411"/>
            <a:chOff x="1651635" y="1401763"/>
            <a:chExt cx="1878330" cy="1619250"/>
          </a:xfrm>
        </p:grpSpPr>
        <p:sp>
          <p:nvSpPr>
            <p:cNvPr id="119" name="六边形 118"/>
            <p:cNvSpPr/>
            <p:nvPr/>
          </p:nvSpPr>
          <p:spPr>
            <a:xfrm>
              <a:off x="1651635" y="1401763"/>
              <a:ext cx="1878330" cy="1619250"/>
            </a:xfrm>
            <a:prstGeom prst="hexagon">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六边形 119"/>
            <p:cNvSpPr/>
            <p:nvPr/>
          </p:nvSpPr>
          <p:spPr>
            <a:xfrm>
              <a:off x="1955498" y="1663714"/>
              <a:ext cx="1270604" cy="1095348"/>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4" name="Straight Arrow Connector 32"/>
          <p:cNvCxnSpPr/>
          <p:nvPr/>
        </p:nvCxnSpPr>
        <p:spPr>
          <a:xfrm>
            <a:off x="5286991" y="3794152"/>
            <a:ext cx="3394574" cy="0"/>
          </a:xfrm>
          <a:prstGeom prst="straightConnector1">
            <a:avLst/>
          </a:prstGeom>
          <a:noFill/>
          <a:ln w="25400" cap="flat" cmpd="sng" algn="ctr">
            <a:solidFill>
              <a:sysClr val="windowText" lastClr="000000">
                <a:lumMod val="75000"/>
                <a:lumOff val="25000"/>
              </a:sysClr>
            </a:solidFill>
            <a:prstDash val="solid"/>
            <a:tailEnd type="oval" w="lg" len="lg"/>
          </a:ln>
          <a:effectLst/>
        </p:spPr>
      </p:cxnSp>
      <p:grpSp>
        <p:nvGrpSpPr>
          <p:cNvPr id="135" name="组合 134"/>
          <p:cNvGrpSpPr/>
          <p:nvPr/>
        </p:nvGrpSpPr>
        <p:grpSpPr>
          <a:xfrm>
            <a:off x="4613729" y="3447947"/>
            <a:ext cx="803197" cy="692411"/>
            <a:chOff x="1651635" y="1401763"/>
            <a:chExt cx="1878330" cy="1619250"/>
          </a:xfrm>
        </p:grpSpPr>
        <p:sp>
          <p:nvSpPr>
            <p:cNvPr id="136" name="六边形 135"/>
            <p:cNvSpPr/>
            <p:nvPr/>
          </p:nvSpPr>
          <p:spPr>
            <a:xfrm>
              <a:off x="1651635" y="1401763"/>
              <a:ext cx="1878330" cy="1619250"/>
            </a:xfrm>
            <a:prstGeom prst="hexagon">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六边形 136"/>
            <p:cNvSpPr/>
            <p:nvPr/>
          </p:nvSpPr>
          <p:spPr>
            <a:xfrm>
              <a:off x="1955498" y="1663714"/>
              <a:ext cx="1270604" cy="1095348"/>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Group 8"/>
          <p:cNvGrpSpPr/>
          <p:nvPr/>
        </p:nvGrpSpPr>
        <p:grpSpPr>
          <a:xfrm>
            <a:off x="5222706" y="1811250"/>
            <a:ext cx="3599833" cy="574778"/>
            <a:chOff x="2215114" y="1141290"/>
            <a:chExt cx="5040560" cy="652133"/>
          </a:xfrm>
        </p:grpSpPr>
        <p:sp>
          <p:nvSpPr>
            <p:cNvPr id="139" name="TextBox 10"/>
            <p:cNvSpPr txBox="1"/>
            <p:nvPr/>
          </p:nvSpPr>
          <p:spPr bwMode="auto">
            <a:xfrm>
              <a:off x="2215114" y="1463948"/>
              <a:ext cx="5040560" cy="32947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ko-KR" altLang="en-US" sz="1200" dirty="0">
                <a:latin typeface="Arial"/>
                <a:ea typeface="Arial Unicode MS"/>
                <a:cs typeface="Arial" pitchFamily="34" charset="0"/>
              </a:endParaRPr>
            </a:p>
          </p:txBody>
        </p:sp>
        <p:sp>
          <p:nvSpPr>
            <p:cNvPr id="140" name="TextBox 10"/>
            <p:cNvSpPr txBox="1"/>
            <p:nvPr/>
          </p:nvSpPr>
          <p:spPr bwMode="auto">
            <a:xfrm>
              <a:off x="2215114" y="1141290"/>
              <a:ext cx="5040560" cy="43930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zh-CN" b="1" dirty="0">
                  <a:latin typeface="Arial"/>
                  <a:cs typeface="Arial" pitchFamily="34" charset="0"/>
                </a:rPr>
                <a:t>Unremitting</a:t>
              </a:r>
              <a:endParaRPr lang="en-US" altLang="ko-KR" b="1" dirty="0">
                <a:latin typeface="Arial"/>
                <a:cs typeface="Arial" pitchFamily="34" charset="0"/>
              </a:endParaRPr>
            </a:p>
          </p:txBody>
        </p:sp>
      </p:grpSp>
      <p:grpSp>
        <p:nvGrpSpPr>
          <p:cNvPr id="141" name="Group 8"/>
          <p:cNvGrpSpPr/>
          <p:nvPr/>
        </p:nvGrpSpPr>
        <p:grpSpPr>
          <a:xfrm>
            <a:off x="5222706" y="3082232"/>
            <a:ext cx="3599833" cy="574778"/>
            <a:chOff x="2215114" y="1141290"/>
            <a:chExt cx="5040560" cy="652133"/>
          </a:xfrm>
        </p:grpSpPr>
        <p:sp>
          <p:nvSpPr>
            <p:cNvPr id="142" name="TextBox 10"/>
            <p:cNvSpPr txBox="1"/>
            <p:nvPr/>
          </p:nvSpPr>
          <p:spPr bwMode="auto">
            <a:xfrm>
              <a:off x="2215114" y="1463948"/>
              <a:ext cx="5040560" cy="32947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endParaRPr lang="ko-KR" altLang="en-US" sz="1200" dirty="0">
                <a:latin typeface="Arial"/>
                <a:ea typeface="Arial Unicode MS"/>
                <a:cs typeface="Arial" pitchFamily="34" charset="0"/>
              </a:endParaRPr>
            </a:p>
          </p:txBody>
        </p:sp>
        <p:sp>
          <p:nvSpPr>
            <p:cNvPr id="143" name="TextBox 10"/>
            <p:cNvSpPr txBox="1"/>
            <p:nvPr/>
          </p:nvSpPr>
          <p:spPr bwMode="auto">
            <a:xfrm>
              <a:off x="2215114" y="1141290"/>
              <a:ext cx="5040560" cy="439300"/>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Arial"/>
                  <a:ea typeface="Arial Unicode MS"/>
                  <a:cs typeface="Arial" pitchFamily="34" charset="0"/>
                </a:rPr>
                <a:t>Optimistic</a:t>
              </a:r>
            </a:p>
          </p:txBody>
        </p:sp>
      </p:grpSp>
      <p:sp>
        <p:nvSpPr>
          <p:cNvPr id="145" name="gearwheels-couple_31785"/>
          <p:cNvSpPr>
            <a:spLocks noChangeAspect="1"/>
          </p:cNvSpPr>
          <p:nvPr/>
        </p:nvSpPr>
        <p:spPr bwMode="auto">
          <a:xfrm>
            <a:off x="4788363" y="2303495"/>
            <a:ext cx="389642" cy="393636"/>
          </a:xfrm>
          <a:custGeom>
            <a:avLst/>
            <a:gdLst>
              <a:gd name="T0" fmla="*/ 4165 w 6033"/>
              <a:gd name="T1" fmla="*/ 3494 h 6104"/>
              <a:gd name="T2" fmla="*/ 4030 w 6033"/>
              <a:gd name="T3" fmla="*/ 2533 h 6104"/>
              <a:gd name="T4" fmla="*/ 4030 w 6033"/>
              <a:gd name="T5" fmla="*/ 2391 h 6104"/>
              <a:gd name="T6" fmla="*/ 3550 w 6033"/>
              <a:gd name="T7" fmla="*/ 2054 h 6104"/>
              <a:gd name="T8" fmla="*/ 2598 w 6033"/>
              <a:gd name="T9" fmla="*/ 1945 h 6104"/>
              <a:gd name="T10" fmla="*/ 2498 w 6033"/>
              <a:gd name="T11" fmla="*/ 1562 h 6104"/>
              <a:gd name="T12" fmla="*/ 1920 w 6033"/>
              <a:gd name="T13" fmla="*/ 1662 h 6104"/>
              <a:gd name="T14" fmla="*/ 1162 w 6033"/>
              <a:gd name="T15" fmla="*/ 2256 h 6104"/>
              <a:gd name="T16" fmla="*/ 826 w 6033"/>
              <a:gd name="T17" fmla="*/ 2063 h 6104"/>
              <a:gd name="T18" fmla="*/ 460 w 6033"/>
              <a:gd name="T19" fmla="*/ 2471 h 6104"/>
              <a:gd name="T20" fmla="*/ 679 w 6033"/>
              <a:gd name="T21" fmla="*/ 2731 h 6104"/>
              <a:gd name="T22" fmla="*/ 101 w 6033"/>
              <a:gd name="T23" fmla="*/ 3494 h 6104"/>
              <a:gd name="T24" fmla="*/ 0 w 6033"/>
              <a:gd name="T25" fmla="*/ 4071 h 6104"/>
              <a:gd name="T26" fmla="*/ 346 w 6033"/>
              <a:gd name="T27" fmla="*/ 4172 h 6104"/>
              <a:gd name="T28" fmla="*/ 480 w 6033"/>
              <a:gd name="T29" fmla="*/ 5124 h 6104"/>
              <a:gd name="T30" fmla="*/ 817 w 6033"/>
              <a:gd name="T31" fmla="*/ 5603 h 6104"/>
              <a:gd name="T32" fmla="*/ 959 w 6033"/>
              <a:gd name="T33" fmla="*/ 5603 h 6104"/>
              <a:gd name="T34" fmla="*/ 1920 w 6033"/>
              <a:gd name="T35" fmla="*/ 5763 h 6104"/>
              <a:gd name="T36" fmla="*/ 2021 w 6033"/>
              <a:gd name="T37" fmla="*/ 6104 h 6104"/>
              <a:gd name="T38" fmla="*/ 2598 w 6033"/>
              <a:gd name="T39" fmla="*/ 6004 h 6104"/>
              <a:gd name="T40" fmla="*/ 3382 w 6033"/>
              <a:gd name="T41" fmla="*/ 5435 h 6104"/>
              <a:gd name="T42" fmla="*/ 3701 w 6033"/>
              <a:gd name="T43" fmla="*/ 5612 h 6104"/>
              <a:gd name="T44" fmla="*/ 4038 w 6033"/>
              <a:gd name="T45" fmla="*/ 5133 h 6104"/>
              <a:gd name="T46" fmla="*/ 4173 w 6033"/>
              <a:gd name="T47" fmla="*/ 4172 h 6104"/>
              <a:gd name="T48" fmla="*/ 4543 w 6033"/>
              <a:gd name="T49" fmla="*/ 4071 h 6104"/>
              <a:gd name="T50" fmla="*/ 4443 w 6033"/>
              <a:gd name="T51" fmla="*/ 3494 h 6104"/>
              <a:gd name="T52" fmla="*/ 1214 w 6033"/>
              <a:gd name="T53" fmla="*/ 3833 h 6104"/>
              <a:gd name="T54" fmla="*/ 3330 w 6033"/>
              <a:gd name="T55" fmla="*/ 3833 h 6104"/>
              <a:gd name="T56" fmla="*/ 2674 w 6033"/>
              <a:gd name="T57" fmla="*/ 3833 h 6104"/>
              <a:gd name="T58" fmla="*/ 1870 w 6033"/>
              <a:gd name="T59" fmla="*/ 3833 h 6104"/>
              <a:gd name="T60" fmla="*/ 2674 w 6033"/>
              <a:gd name="T61" fmla="*/ 3833 h 6104"/>
              <a:gd name="T62" fmla="*/ 5843 w 6033"/>
              <a:gd name="T63" fmla="*/ 1525 h 6104"/>
              <a:gd name="T64" fmla="*/ 5990 w 6033"/>
              <a:gd name="T65" fmla="*/ 987 h 6104"/>
              <a:gd name="T66" fmla="*/ 5921 w 6033"/>
              <a:gd name="T67" fmla="*/ 659 h 6104"/>
              <a:gd name="T68" fmla="*/ 5699 w 6033"/>
              <a:gd name="T69" fmla="*/ 686 h 6104"/>
              <a:gd name="T70" fmla="*/ 5424 w 6033"/>
              <a:gd name="T71" fmla="*/ 204 h 6104"/>
              <a:gd name="T72" fmla="*/ 5394 w 6033"/>
              <a:gd name="T73" fmla="*/ 129 h 6104"/>
              <a:gd name="T74" fmla="*/ 5068 w 6033"/>
              <a:gd name="T75" fmla="*/ 51 h 6104"/>
              <a:gd name="T76" fmla="*/ 4540 w 6033"/>
              <a:gd name="T77" fmla="*/ 194 h 6104"/>
              <a:gd name="T78" fmla="*/ 4405 w 6033"/>
              <a:gd name="T79" fmla="*/ 12 h 6104"/>
              <a:gd name="T80" fmla="*/ 4120 w 6033"/>
              <a:gd name="T81" fmla="*/ 187 h 6104"/>
              <a:gd name="T82" fmla="*/ 3843 w 6033"/>
              <a:gd name="T83" fmla="*/ 663 h 6104"/>
              <a:gd name="T84" fmla="*/ 3624 w 6033"/>
              <a:gd name="T85" fmla="*/ 631 h 6104"/>
              <a:gd name="T86" fmla="*/ 3515 w 6033"/>
              <a:gd name="T87" fmla="*/ 925 h 6104"/>
              <a:gd name="T88" fmla="*/ 3687 w 6033"/>
              <a:gd name="T89" fmla="*/ 1017 h 6104"/>
              <a:gd name="T90" fmla="*/ 3541 w 6033"/>
              <a:gd name="T91" fmla="*/ 1545 h 6104"/>
              <a:gd name="T92" fmla="*/ 3610 w 6033"/>
              <a:gd name="T93" fmla="*/ 1872 h 6104"/>
              <a:gd name="T94" fmla="*/ 3814 w 6033"/>
              <a:gd name="T95" fmla="*/ 1853 h 6104"/>
              <a:gd name="T96" fmla="*/ 4087 w 6033"/>
              <a:gd name="T97" fmla="*/ 2330 h 6104"/>
              <a:gd name="T98" fmla="*/ 4367 w 6033"/>
              <a:gd name="T99" fmla="*/ 2513 h 6104"/>
              <a:gd name="T100" fmla="*/ 4442 w 6033"/>
              <a:gd name="T101" fmla="*/ 2483 h 6104"/>
              <a:gd name="T102" fmla="*/ 4986 w 6033"/>
              <a:gd name="T103" fmla="*/ 2365 h 6104"/>
              <a:gd name="T104" fmla="*/ 5112 w 6033"/>
              <a:gd name="T105" fmla="*/ 2525 h 6104"/>
              <a:gd name="T106" fmla="*/ 5397 w 6033"/>
              <a:gd name="T107" fmla="*/ 2350 h 6104"/>
              <a:gd name="T108" fmla="*/ 5693 w 6033"/>
              <a:gd name="T109" fmla="*/ 1882 h 6104"/>
              <a:gd name="T110" fmla="*/ 5900 w 6033"/>
              <a:gd name="T111" fmla="*/ 1909 h 6104"/>
              <a:gd name="T112" fmla="*/ 5978 w 6033"/>
              <a:gd name="T113" fmla="*/ 1583 h 6104"/>
              <a:gd name="T114" fmla="*/ 4203 w 6033"/>
              <a:gd name="T115" fmla="*/ 1489 h 6104"/>
              <a:gd name="T116" fmla="*/ 5327 w 6033"/>
              <a:gd name="T117" fmla="*/ 1042 h 6104"/>
              <a:gd name="T118" fmla="*/ 4979 w 6033"/>
              <a:gd name="T119" fmla="*/ 1181 h 6104"/>
              <a:gd name="T120" fmla="*/ 4552 w 6033"/>
              <a:gd name="T121" fmla="*/ 1351 h 6104"/>
              <a:gd name="T122" fmla="*/ 4979 w 6033"/>
              <a:gd name="T123" fmla="*/ 1181 h 6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33" h="6104">
                <a:moveTo>
                  <a:pt x="4443" y="3494"/>
                </a:moveTo>
                <a:lnTo>
                  <a:pt x="4165" y="3494"/>
                </a:lnTo>
                <a:cubicBezTo>
                  <a:pt x="4112" y="3217"/>
                  <a:pt x="4000" y="2955"/>
                  <a:pt x="3836" y="2726"/>
                </a:cubicBezTo>
                <a:lnTo>
                  <a:pt x="4030" y="2533"/>
                </a:lnTo>
                <a:cubicBezTo>
                  <a:pt x="4048" y="2514"/>
                  <a:pt x="4059" y="2488"/>
                  <a:pt x="4059" y="2462"/>
                </a:cubicBezTo>
                <a:cubicBezTo>
                  <a:pt x="4059" y="2435"/>
                  <a:pt x="4048" y="2410"/>
                  <a:pt x="4030" y="2391"/>
                </a:cubicBezTo>
                <a:lnTo>
                  <a:pt x="3692" y="2054"/>
                </a:lnTo>
                <a:cubicBezTo>
                  <a:pt x="3653" y="2015"/>
                  <a:pt x="3590" y="2015"/>
                  <a:pt x="3550" y="2054"/>
                </a:cubicBezTo>
                <a:lnTo>
                  <a:pt x="3351" y="2253"/>
                </a:lnTo>
                <a:cubicBezTo>
                  <a:pt x="3125" y="2098"/>
                  <a:pt x="2867" y="1992"/>
                  <a:pt x="2598" y="1945"/>
                </a:cubicBezTo>
                <a:lnTo>
                  <a:pt x="2598" y="1662"/>
                </a:lnTo>
                <a:cubicBezTo>
                  <a:pt x="2598" y="1607"/>
                  <a:pt x="2553" y="1562"/>
                  <a:pt x="2498" y="1562"/>
                </a:cubicBezTo>
                <a:lnTo>
                  <a:pt x="2021" y="1562"/>
                </a:lnTo>
                <a:cubicBezTo>
                  <a:pt x="1965" y="1562"/>
                  <a:pt x="1920" y="1607"/>
                  <a:pt x="1920" y="1662"/>
                </a:cubicBezTo>
                <a:lnTo>
                  <a:pt x="1920" y="1945"/>
                </a:lnTo>
                <a:cubicBezTo>
                  <a:pt x="1649" y="1993"/>
                  <a:pt x="1390" y="2099"/>
                  <a:pt x="1162" y="2256"/>
                </a:cubicBezTo>
                <a:lnTo>
                  <a:pt x="968" y="2063"/>
                </a:lnTo>
                <a:cubicBezTo>
                  <a:pt x="929" y="2023"/>
                  <a:pt x="865" y="2023"/>
                  <a:pt x="826" y="2063"/>
                </a:cubicBezTo>
                <a:lnTo>
                  <a:pt x="489" y="2400"/>
                </a:lnTo>
                <a:cubicBezTo>
                  <a:pt x="470" y="2419"/>
                  <a:pt x="460" y="2444"/>
                  <a:pt x="460" y="2471"/>
                </a:cubicBezTo>
                <a:cubicBezTo>
                  <a:pt x="460" y="2497"/>
                  <a:pt x="470" y="2523"/>
                  <a:pt x="489" y="2542"/>
                </a:cubicBezTo>
                <a:lnTo>
                  <a:pt x="679" y="2731"/>
                </a:lnTo>
                <a:cubicBezTo>
                  <a:pt x="517" y="2959"/>
                  <a:pt x="406" y="3220"/>
                  <a:pt x="354" y="3494"/>
                </a:cubicBezTo>
                <a:lnTo>
                  <a:pt x="101" y="3494"/>
                </a:lnTo>
                <a:cubicBezTo>
                  <a:pt x="45" y="3494"/>
                  <a:pt x="0" y="3539"/>
                  <a:pt x="0" y="3594"/>
                </a:cubicBezTo>
                <a:lnTo>
                  <a:pt x="0" y="4071"/>
                </a:lnTo>
                <a:cubicBezTo>
                  <a:pt x="0" y="4127"/>
                  <a:pt x="45" y="4172"/>
                  <a:pt x="101" y="4172"/>
                </a:cubicBezTo>
                <a:lnTo>
                  <a:pt x="346" y="4172"/>
                </a:lnTo>
                <a:cubicBezTo>
                  <a:pt x="392" y="4448"/>
                  <a:pt x="498" y="4713"/>
                  <a:pt x="658" y="4946"/>
                </a:cubicBezTo>
                <a:lnTo>
                  <a:pt x="480" y="5124"/>
                </a:lnTo>
                <a:cubicBezTo>
                  <a:pt x="441" y="5163"/>
                  <a:pt x="441" y="5227"/>
                  <a:pt x="480" y="5266"/>
                </a:cubicBezTo>
                <a:lnTo>
                  <a:pt x="817" y="5603"/>
                </a:lnTo>
                <a:cubicBezTo>
                  <a:pt x="836" y="5622"/>
                  <a:pt x="862" y="5633"/>
                  <a:pt x="888" y="5633"/>
                </a:cubicBezTo>
                <a:cubicBezTo>
                  <a:pt x="915" y="5633"/>
                  <a:pt x="940" y="5622"/>
                  <a:pt x="959" y="5603"/>
                </a:cubicBezTo>
                <a:lnTo>
                  <a:pt x="1131" y="5431"/>
                </a:lnTo>
                <a:cubicBezTo>
                  <a:pt x="1367" y="5599"/>
                  <a:pt x="1636" y="5713"/>
                  <a:pt x="1920" y="5763"/>
                </a:cubicBezTo>
                <a:lnTo>
                  <a:pt x="1920" y="6004"/>
                </a:lnTo>
                <a:cubicBezTo>
                  <a:pt x="1920" y="6059"/>
                  <a:pt x="1965" y="6104"/>
                  <a:pt x="2021" y="6104"/>
                </a:cubicBezTo>
                <a:lnTo>
                  <a:pt x="2498" y="6104"/>
                </a:lnTo>
                <a:cubicBezTo>
                  <a:pt x="2553" y="6104"/>
                  <a:pt x="2598" y="6059"/>
                  <a:pt x="2598" y="6004"/>
                </a:cubicBezTo>
                <a:lnTo>
                  <a:pt x="2598" y="5763"/>
                </a:lnTo>
                <a:cubicBezTo>
                  <a:pt x="2880" y="5713"/>
                  <a:pt x="3148" y="5601"/>
                  <a:pt x="3382" y="5435"/>
                </a:cubicBezTo>
                <a:lnTo>
                  <a:pt x="3559" y="5612"/>
                </a:lnTo>
                <a:cubicBezTo>
                  <a:pt x="3597" y="5650"/>
                  <a:pt x="3664" y="5650"/>
                  <a:pt x="3701" y="5612"/>
                </a:cubicBezTo>
                <a:lnTo>
                  <a:pt x="4038" y="5275"/>
                </a:lnTo>
                <a:cubicBezTo>
                  <a:pt x="4078" y="5235"/>
                  <a:pt x="4078" y="5172"/>
                  <a:pt x="4038" y="5133"/>
                </a:cubicBezTo>
                <a:lnTo>
                  <a:pt x="3857" y="4951"/>
                </a:lnTo>
                <a:cubicBezTo>
                  <a:pt x="4019" y="4717"/>
                  <a:pt x="4126" y="4450"/>
                  <a:pt x="4173" y="4172"/>
                </a:cubicBezTo>
                <a:lnTo>
                  <a:pt x="4443" y="4172"/>
                </a:lnTo>
                <a:cubicBezTo>
                  <a:pt x="4498" y="4172"/>
                  <a:pt x="4543" y="4127"/>
                  <a:pt x="4543" y="4071"/>
                </a:cubicBezTo>
                <a:lnTo>
                  <a:pt x="4543" y="3594"/>
                </a:lnTo>
                <a:cubicBezTo>
                  <a:pt x="4543" y="3539"/>
                  <a:pt x="4498" y="3494"/>
                  <a:pt x="4443" y="3494"/>
                </a:cubicBezTo>
                <a:close/>
                <a:moveTo>
                  <a:pt x="2272" y="4891"/>
                </a:moveTo>
                <a:cubicBezTo>
                  <a:pt x="1687" y="4891"/>
                  <a:pt x="1214" y="4417"/>
                  <a:pt x="1214" y="3833"/>
                </a:cubicBezTo>
                <a:cubicBezTo>
                  <a:pt x="1214" y="3248"/>
                  <a:pt x="1687" y="2775"/>
                  <a:pt x="2272" y="2775"/>
                </a:cubicBezTo>
                <a:cubicBezTo>
                  <a:pt x="2856" y="2775"/>
                  <a:pt x="3330" y="3248"/>
                  <a:pt x="3330" y="3833"/>
                </a:cubicBezTo>
                <a:cubicBezTo>
                  <a:pt x="3330" y="4417"/>
                  <a:pt x="2856" y="4891"/>
                  <a:pt x="2272" y="4891"/>
                </a:cubicBezTo>
                <a:close/>
                <a:moveTo>
                  <a:pt x="2674" y="3833"/>
                </a:moveTo>
                <a:cubicBezTo>
                  <a:pt x="2674" y="4055"/>
                  <a:pt x="2494" y="4235"/>
                  <a:pt x="2272" y="4235"/>
                </a:cubicBezTo>
                <a:cubicBezTo>
                  <a:pt x="2050" y="4235"/>
                  <a:pt x="1870" y="4055"/>
                  <a:pt x="1870" y="3833"/>
                </a:cubicBezTo>
                <a:cubicBezTo>
                  <a:pt x="1870" y="3611"/>
                  <a:pt x="2050" y="3431"/>
                  <a:pt x="2272" y="3431"/>
                </a:cubicBezTo>
                <a:cubicBezTo>
                  <a:pt x="2494" y="3431"/>
                  <a:pt x="2674" y="3611"/>
                  <a:pt x="2674" y="3833"/>
                </a:cubicBezTo>
                <a:close/>
                <a:moveTo>
                  <a:pt x="5978" y="1583"/>
                </a:moveTo>
                <a:lnTo>
                  <a:pt x="5843" y="1525"/>
                </a:lnTo>
                <a:cubicBezTo>
                  <a:pt x="5879" y="1366"/>
                  <a:pt x="5880" y="1202"/>
                  <a:pt x="5846" y="1044"/>
                </a:cubicBezTo>
                <a:lnTo>
                  <a:pt x="5990" y="987"/>
                </a:lnTo>
                <a:cubicBezTo>
                  <a:pt x="6019" y="975"/>
                  <a:pt x="6033" y="942"/>
                  <a:pt x="6022" y="913"/>
                </a:cubicBezTo>
                <a:lnTo>
                  <a:pt x="5921" y="659"/>
                </a:lnTo>
                <a:cubicBezTo>
                  <a:pt x="5909" y="630"/>
                  <a:pt x="5876" y="616"/>
                  <a:pt x="5846" y="627"/>
                </a:cubicBezTo>
                <a:lnTo>
                  <a:pt x="5699" y="686"/>
                </a:lnTo>
                <a:cubicBezTo>
                  <a:pt x="5612" y="550"/>
                  <a:pt x="5497" y="435"/>
                  <a:pt x="5362" y="348"/>
                </a:cubicBezTo>
                <a:lnTo>
                  <a:pt x="5424" y="204"/>
                </a:lnTo>
                <a:cubicBezTo>
                  <a:pt x="5430" y="190"/>
                  <a:pt x="5430" y="175"/>
                  <a:pt x="5424" y="160"/>
                </a:cubicBezTo>
                <a:cubicBezTo>
                  <a:pt x="5419" y="146"/>
                  <a:pt x="5408" y="135"/>
                  <a:pt x="5394" y="129"/>
                </a:cubicBezTo>
                <a:lnTo>
                  <a:pt x="5144" y="21"/>
                </a:lnTo>
                <a:cubicBezTo>
                  <a:pt x="5115" y="9"/>
                  <a:pt x="5081" y="22"/>
                  <a:pt x="5068" y="51"/>
                </a:cubicBezTo>
                <a:lnTo>
                  <a:pt x="5005" y="199"/>
                </a:lnTo>
                <a:cubicBezTo>
                  <a:pt x="4851" y="164"/>
                  <a:pt x="4693" y="163"/>
                  <a:pt x="4540" y="194"/>
                </a:cubicBezTo>
                <a:lnTo>
                  <a:pt x="4480" y="44"/>
                </a:lnTo>
                <a:cubicBezTo>
                  <a:pt x="4468" y="15"/>
                  <a:pt x="4435" y="0"/>
                  <a:pt x="4405" y="12"/>
                </a:cubicBezTo>
                <a:lnTo>
                  <a:pt x="4152" y="113"/>
                </a:lnTo>
                <a:cubicBezTo>
                  <a:pt x="4123" y="125"/>
                  <a:pt x="4108" y="158"/>
                  <a:pt x="4120" y="187"/>
                </a:cubicBezTo>
                <a:lnTo>
                  <a:pt x="4180" y="337"/>
                </a:lnTo>
                <a:cubicBezTo>
                  <a:pt x="4046" y="420"/>
                  <a:pt x="3931" y="532"/>
                  <a:pt x="3843" y="663"/>
                </a:cubicBezTo>
                <a:lnTo>
                  <a:pt x="3699" y="601"/>
                </a:lnTo>
                <a:cubicBezTo>
                  <a:pt x="3670" y="589"/>
                  <a:pt x="3636" y="602"/>
                  <a:pt x="3624" y="631"/>
                </a:cubicBezTo>
                <a:lnTo>
                  <a:pt x="3516" y="881"/>
                </a:lnTo>
                <a:cubicBezTo>
                  <a:pt x="3510" y="896"/>
                  <a:pt x="3510" y="911"/>
                  <a:pt x="3515" y="925"/>
                </a:cubicBezTo>
                <a:cubicBezTo>
                  <a:pt x="3521" y="940"/>
                  <a:pt x="3532" y="951"/>
                  <a:pt x="3546" y="957"/>
                </a:cubicBezTo>
                <a:lnTo>
                  <a:pt x="3687" y="1017"/>
                </a:lnTo>
                <a:cubicBezTo>
                  <a:pt x="3649" y="1173"/>
                  <a:pt x="3645" y="1334"/>
                  <a:pt x="3675" y="1491"/>
                </a:cubicBezTo>
                <a:lnTo>
                  <a:pt x="3541" y="1545"/>
                </a:lnTo>
                <a:cubicBezTo>
                  <a:pt x="3512" y="1556"/>
                  <a:pt x="3497" y="1590"/>
                  <a:pt x="3509" y="1619"/>
                </a:cubicBezTo>
                <a:lnTo>
                  <a:pt x="3610" y="1872"/>
                </a:lnTo>
                <a:cubicBezTo>
                  <a:pt x="3621" y="1902"/>
                  <a:pt x="3655" y="1916"/>
                  <a:pt x="3684" y="1904"/>
                </a:cubicBezTo>
                <a:lnTo>
                  <a:pt x="3814" y="1853"/>
                </a:lnTo>
                <a:cubicBezTo>
                  <a:pt x="3897" y="1990"/>
                  <a:pt x="4009" y="2108"/>
                  <a:pt x="4143" y="2198"/>
                </a:cubicBezTo>
                <a:lnTo>
                  <a:pt x="4087" y="2330"/>
                </a:lnTo>
                <a:cubicBezTo>
                  <a:pt x="4074" y="2359"/>
                  <a:pt x="4087" y="2393"/>
                  <a:pt x="4117" y="2405"/>
                </a:cubicBezTo>
                <a:lnTo>
                  <a:pt x="4367" y="2513"/>
                </a:lnTo>
                <a:cubicBezTo>
                  <a:pt x="4381" y="2519"/>
                  <a:pt x="4397" y="2519"/>
                  <a:pt x="4411" y="2514"/>
                </a:cubicBezTo>
                <a:cubicBezTo>
                  <a:pt x="4425" y="2508"/>
                  <a:pt x="4436" y="2497"/>
                  <a:pt x="4442" y="2483"/>
                </a:cubicBezTo>
                <a:lnTo>
                  <a:pt x="4497" y="2355"/>
                </a:lnTo>
                <a:cubicBezTo>
                  <a:pt x="4658" y="2395"/>
                  <a:pt x="4825" y="2398"/>
                  <a:pt x="4986" y="2365"/>
                </a:cubicBezTo>
                <a:lnTo>
                  <a:pt x="5037" y="2493"/>
                </a:lnTo>
                <a:cubicBezTo>
                  <a:pt x="5049" y="2522"/>
                  <a:pt x="5082" y="2537"/>
                  <a:pt x="5112" y="2525"/>
                </a:cubicBezTo>
                <a:lnTo>
                  <a:pt x="5365" y="2424"/>
                </a:lnTo>
                <a:cubicBezTo>
                  <a:pt x="5394" y="2413"/>
                  <a:pt x="5409" y="2379"/>
                  <a:pt x="5397" y="2350"/>
                </a:cubicBezTo>
                <a:lnTo>
                  <a:pt x="5346" y="2222"/>
                </a:lnTo>
                <a:cubicBezTo>
                  <a:pt x="5485" y="2136"/>
                  <a:pt x="5604" y="2020"/>
                  <a:pt x="5693" y="1882"/>
                </a:cubicBezTo>
                <a:lnTo>
                  <a:pt x="5825" y="1939"/>
                </a:lnTo>
                <a:cubicBezTo>
                  <a:pt x="5852" y="1951"/>
                  <a:pt x="5888" y="1937"/>
                  <a:pt x="5900" y="1909"/>
                </a:cubicBezTo>
                <a:lnTo>
                  <a:pt x="6008" y="1658"/>
                </a:lnTo>
                <a:cubicBezTo>
                  <a:pt x="6020" y="1629"/>
                  <a:pt x="6007" y="1595"/>
                  <a:pt x="5978" y="1583"/>
                </a:cubicBezTo>
                <a:close/>
                <a:moveTo>
                  <a:pt x="4989" y="1828"/>
                </a:moveTo>
                <a:cubicBezTo>
                  <a:pt x="4678" y="1951"/>
                  <a:pt x="4327" y="1800"/>
                  <a:pt x="4203" y="1489"/>
                </a:cubicBezTo>
                <a:cubicBezTo>
                  <a:pt x="4080" y="1179"/>
                  <a:pt x="4231" y="828"/>
                  <a:pt x="4542" y="704"/>
                </a:cubicBezTo>
                <a:cubicBezTo>
                  <a:pt x="4852" y="581"/>
                  <a:pt x="5204" y="732"/>
                  <a:pt x="5327" y="1042"/>
                </a:cubicBezTo>
                <a:cubicBezTo>
                  <a:pt x="5451" y="1353"/>
                  <a:pt x="5299" y="1704"/>
                  <a:pt x="4989" y="1828"/>
                </a:cubicBezTo>
                <a:close/>
                <a:moveTo>
                  <a:pt x="4979" y="1181"/>
                </a:moveTo>
                <a:cubicBezTo>
                  <a:pt x="5025" y="1299"/>
                  <a:pt x="4968" y="1432"/>
                  <a:pt x="4850" y="1479"/>
                </a:cubicBezTo>
                <a:cubicBezTo>
                  <a:pt x="4732" y="1526"/>
                  <a:pt x="4599" y="1468"/>
                  <a:pt x="4552" y="1351"/>
                </a:cubicBezTo>
                <a:cubicBezTo>
                  <a:pt x="4505" y="1233"/>
                  <a:pt x="4563" y="1099"/>
                  <a:pt x="4680" y="1053"/>
                </a:cubicBezTo>
                <a:cubicBezTo>
                  <a:pt x="4798" y="1006"/>
                  <a:pt x="4932" y="1063"/>
                  <a:pt x="4979" y="1181"/>
                </a:cubicBezTo>
                <a:close/>
              </a:path>
            </a:pathLst>
          </a:custGeom>
          <a:solidFill>
            <a:schemeClr val="tx1"/>
          </a:solidFill>
          <a:ln>
            <a:noFill/>
          </a:ln>
        </p:spPr>
      </p:sp>
      <p:sp>
        <p:nvSpPr>
          <p:cNvPr id="146" name="browser_141153"/>
          <p:cNvSpPr>
            <a:spLocks noChangeAspect="1"/>
          </p:cNvSpPr>
          <p:nvPr/>
        </p:nvSpPr>
        <p:spPr bwMode="auto">
          <a:xfrm>
            <a:off x="4851934" y="3622902"/>
            <a:ext cx="314949" cy="314507"/>
          </a:xfrm>
          <a:custGeom>
            <a:avLst/>
            <a:gdLst>
              <a:gd name="connsiteX0" fmla="*/ 30381 w 607614"/>
              <a:gd name="connsiteY0" fmla="*/ 536225 h 606761"/>
              <a:gd name="connsiteX1" fmla="*/ 20507 w 607614"/>
              <a:gd name="connsiteY1" fmla="*/ 546085 h 606761"/>
              <a:gd name="connsiteX2" fmla="*/ 30381 w 607614"/>
              <a:gd name="connsiteY2" fmla="*/ 555945 h 606761"/>
              <a:gd name="connsiteX3" fmla="*/ 40254 w 607614"/>
              <a:gd name="connsiteY3" fmla="*/ 555945 h 606761"/>
              <a:gd name="connsiteX4" fmla="*/ 50888 w 607614"/>
              <a:gd name="connsiteY4" fmla="*/ 546085 h 606761"/>
              <a:gd name="connsiteX5" fmla="*/ 40254 w 607614"/>
              <a:gd name="connsiteY5" fmla="*/ 536225 h 606761"/>
              <a:gd name="connsiteX6" fmla="*/ 435204 w 607614"/>
              <a:gd name="connsiteY6" fmla="*/ 495269 h 606761"/>
              <a:gd name="connsiteX7" fmla="*/ 425330 w 607614"/>
              <a:gd name="connsiteY7" fmla="*/ 505887 h 606761"/>
              <a:gd name="connsiteX8" fmla="*/ 435204 w 607614"/>
              <a:gd name="connsiteY8" fmla="*/ 515747 h 606761"/>
              <a:gd name="connsiteX9" fmla="*/ 445837 w 607614"/>
              <a:gd name="connsiteY9" fmla="*/ 515747 h 606761"/>
              <a:gd name="connsiteX10" fmla="*/ 455710 w 607614"/>
              <a:gd name="connsiteY10" fmla="*/ 505887 h 606761"/>
              <a:gd name="connsiteX11" fmla="*/ 445837 w 607614"/>
              <a:gd name="connsiteY11" fmla="*/ 495269 h 606761"/>
              <a:gd name="connsiteX12" fmla="*/ 324314 w 607614"/>
              <a:gd name="connsiteY12" fmla="*/ 495269 h 606761"/>
              <a:gd name="connsiteX13" fmla="*/ 313681 w 607614"/>
              <a:gd name="connsiteY13" fmla="*/ 505887 h 606761"/>
              <a:gd name="connsiteX14" fmla="*/ 324314 w 607614"/>
              <a:gd name="connsiteY14" fmla="*/ 515747 h 606761"/>
              <a:gd name="connsiteX15" fmla="*/ 394949 w 607614"/>
              <a:gd name="connsiteY15" fmla="*/ 515747 h 606761"/>
              <a:gd name="connsiteX16" fmla="*/ 404823 w 607614"/>
              <a:gd name="connsiteY16" fmla="*/ 505887 h 606761"/>
              <a:gd name="connsiteX17" fmla="*/ 394949 w 607614"/>
              <a:gd name="connsiteY17" fmla="*/ 495269 h 606761"/>
              <a:gd name="connsiteX18" fmla="*/ 263553 w 607614"/>
              <a:gd name="connsiteY18" fmla="*/ 495269 h 606761"/>
              <a:gd name="connsiteX19" fmla="*/ 252919 w 607614"/>
              <a:gd name="connsiteY19" fmla="*/ 505887 h 606761"/>
              <a:gd name="connsiteX20" fmla="*/ 263553 w 607614"/>
              <a:gd name="connsiteY20" fmla="*/ 515747 h 606761"/>
              <a:gd name="connsiteX21" fmla="*/ 283300 w 607614"/>
              <a:gd name="connsiteY21" fmla="*/ 515747 h 606761"/>
              <a:gd name="connsiteX22" fmla="*/ 293933 w 607614"/>
              <a:gd name="connsiteY22" fmla="*/ 505887 h 606761"/>
              <a:gd name="connsiteX23" fmla="*/ 283300 w 607614"/>
              <a:gd name="connsiteY23" fmla="*/ 495269 h 606761"/>
              <a:gd name="connsiteX24" fmla="*/ 131397 w 607614"/>
              <a:gd name="connsiteY24" fmla="*/ 495269 h 606761"/>
              <a:gd name="connsiteX25" fmla="*/ 121523 w 607614"/>
              <a:gd name="connsiteY25" fmla="*/ 505887 h 606761"/>
              <a:gd name="connsiteX26" fmla="*/ 131397 w 607614"/>
              <a:gd name="connsiteY26" fmla="*/ 515747 h 606761"/>
              <a:gd name="connsiteX27" fmla="*/ 222539 w 607614"/>
              <a:gd name="connsiteY27" fmla="*/ 515747 h 606761"/>
              <a:gd name="connsiteX28" fmla="*/ 233172 w 607614"/>
              <a:gd name="connsiteY28" fmla="*/ 505887 h 606761"/>
              <a:gd name="connsiteX29" fmla="*/ 222539 w 607614"/>
              <a:gd name="connsiteY29" fmla="*/ 495269 h 606761"/>
              <a:gd name="connsiteX30" fmla="*/ 30381 w 607614"/>
              <a:gd name="connsiteY30" fmla="*/ 495269 h 606761"/>
              <a:gd name="connsiteX31" fmla="*/ 20507 w 607614"/>
              <a:gd name="connsiteY31" fmla="*/ 505887 h 606761"/>
              <a:gd name="connsiteX32" fmla="*/ 30381 w 607614"/>
              <a:gd name="connsiteY32" fmla="*/ 515747 h 606761"/>
              <a:gd name="connsiteX33" fmla="*/ 40254 w 607614"/>
              <a:gd name="connsiteY33" fmla="*/ 515747 h 606761"/>
              <a:gd name="connsiteX34" fmla="*/ 50888 w 607614"/>
              <a:gd name="connsiteY34" fmla="*/ 505887 h 606761"/>
              <a:gd name="connsiteX35" fmla="*/ 40254 w 607614"/>
              <a:gd name="connsiteY35" fmla="*/ 495269 h 606761"/>
              <a:gd name="connsiteX36" fmla="*/ 364568 w 607614"/>
              <a:gd name="connsiteY36" fmla="*/ 455071 h 606761"/>
              <a:gd name="connsiteX37" fmla="*/ 354695 w 607614"/>
              <a:gd name="connsiteY37" fmla="*/ 464931 h 606761"/>
              <a:gd name="connsiteX38" fmla="*/ 364568 w 607614"/>
              <a:gd name="connsiteY38" fmla="*/ 475549 h 606761"/>
              <a:gd name="connsiteX39" fmla="*/ 404823 w 607614"/>
              <a:gd name="connsiteY39" fmla="*/ 475549 h 606761"/>
              <a:gd name="connsiteX40" fmla="*/ 415456 w 607614"/>
              <a:gd name="connsiteY40" fmla="*/ 464931 h 606761"/>
              <a:gd name="connsiteX41" fmla="*/ 404823 w 607614"/>
              <a:gd name="connsiteY41" fmla="*/ 455071 h 606761"/>
              <a:gd name="connsiteX42" fmla="*/ 182284 w 607614"/>
              <a:gd name="connsiteY42" fmla="*/ 455071 h 606761"/>
              <a:gd name="connsiteX43" fmla="*/ 172410 w 607614"/>
              <a:gd name="connsiteY43" fmla="*/ 464931 h 606761"/>
              <a:gd name="connsiteX44" fmla="*/ 182284 w 607614"/>
              <a:gd name="connsiteY44" fmla="*/ 475549 h 606761"/>
              <a:gd name="connsiteX45" fmla="*/ 324314 w 607614"/>
              <a:gd name="connsiteY45" fmla="*/ 475549 h 606761"/>
              <a:gd name="connsiteX46" fmla="*/ 334188 w 607614"/>
              <a:gd name="connsiteY46" fmla="*/ 464931 h 606761"/>
              <a:gd name="connsiteX47" fmla="*/ 324314 w 607614"/>
              <a:gd name="connsiteY47" fmla="*/ 455071 h 606761"/>
              <a:gd name="connsiteX48" fmla="*/ 131397 w 607614"/>
              <a:gd name="connsiteY48" fmla="*/ 455071 h 606761"/>
              <a:gd name="connsiteX49" fmla="*/ 121523 w 607614"/>
              <a:gd name="connsiteY49" fmla="*/ 464931 h 606761"/>
              <a:gd name="connsiteX50" fmla="*/ 131397 w 607614"/>
              <a:gd name="connsiteY50" fmla="*/ 475549 h 606761"/>
              <a:gd name="connsiteX51" fmla="*/ 142030 w 607614"/>
              <a:gd name="connsiteY51" fmla="*/ 475549 h 606761"/>
              <a:gd name="connsiteX52" fmla="*/ 151904 w 607614"/>
              <a:gd name="connsiteY52" fmla="*/ 464931 h 606761"/>
              <a:gd name="connsiteX53" fmla="*/ 142030 w 607614"/>
              <a:gd name="connsiteY53" fmla="*/ 455071 h 606761"/>
              <a:gd name="connsiteX54" fmla="*/ 30381 w 607614"/>
              <a:gd name="connsiteY54" fmla="*/ 455071 h 606761"/>
              <a:gd name="connsiteX55" fmla="*/ 20507 w 607614"/>
              <a:gd name="connsiteY55" fmla="*/ 464931 h 606761"/>
              <a:gd name="connsiteX56" fmla="*/ 30381 w 607614"/>
              <a:gd name="connsiteY56" fmla="*/ 475549 h 606761"/>
              <a:gd name="connsiteX57" fmla="*/ 40254 w 607614"/>
              <a:gd name="connsiteY57" fmla="*/ 475549 h 606761"/>
              <a:gd name="connsiteX58" fmla="*/ 50888 w 607614"/>
              <a:gd name="connsiteY58" fmla="*/ 464931 h 606761"/>
              <a:gd name="connsiteX59" fmla="*/ 40254 w 607614"/>
              <a:gd name="connsiteY59" fmla="*/ 455071 h 606761"/>
              <a:gd name="connsiteX60" fmla="*/ 445837 w 607614"/>
              <a:gd name="connsiteY60" fmla="*/ 414873 h 606761"/>
              <a:gd name="connsiteX61" fmla="*/ 435204 w 607614"/>
              <a:gd name="connsiteY61" fmla="*/ 424733 h 606761"/>
              <a:gd name="connsiteX62" fmla="*/ 445837 w 607614"/>
              <a:gd name="connsiteY62" fmla="*/ 434593 h 606761"/>
              <a:gd name="connsiteX63" fmla="*/ 516472 w 607614"/>
              <a:gd name="connsiteY63" fmla="*/ 434593 h 606761"/>
              <a:gd name="connsiteX64" fmla="*/ 526346 w 607614"/>
              <a:gd name="connsiteY64" fmla="*/ 424733 h 606761"/>
              <a:gd name="connsiteX65" fmla="*/ 516472 w 607614"/>
              <a:gd name="connsiteY65" fmla="*/ 414873 h 606761"/>
              <a:gd name="connsiteX66" fmla="*/ 303807 w 607614"/>
              <a:gd name="connsiteY66" fmla="*/ 414873 h 606761"/>
              <a:gd name="connsiteX67" fmla="*/ 293933 w 607614"/>
              <a:gd name="connsiteY67" fmla="*/ 424733 h 606761"/>
              <a:gd name="connsiteX68" fmla="*/ 303807 w 607614"/>
              <a:gd name="connsiteY68" fmla="*/ 434593 h 606761"/>
              <a:gd name="connsiteX69" fmla="*/ 404823 w 607614"/>
              <a:gd name="connsiteY69" fmla="*/ 434593 h 606761"/>
              <a:gd name="connsiteX70" fmla="*/ 415456 w 607614"/>
              <a:gd name="connsiteY70" fmla="*/ 424733 h 606761"/>
              <a:gd name="connsiteX71" fmla="*/ 404823 w 607614"/>
              <a:gd name="connsiteY71" fmla="*/ 414873 h 606761"/>
              <a:gd name="connsiteX72" fmla="*/ 131397 w 607614"/>
              <a:gd name="connsiteY72" fmla="*/ 414873 h 606761"/>
              <a:gd name="connsiteX73" fmla="*/ 121523 w 607614"/>
              <a:gd name="connsiteY73" fmla="*/ 424733 h 606761"/>
              <a:gd name="connsiteX74" fmla="*/ 131397 w 607614"/>
              <a:gd name="connsiteY74" fmla="*/ 434593 h 606761"/>
              <a:gd name="connsiteX75" fmla="*/ 263553 w 607614"/>
              <a:gd name="connsiteY75" fmla="*/ 434593 h 606761"/>
              <a:gd name="connsiteX76" fmla="*/ 273426 w 607614"/>
              <a:gd name="connsiteY76" fmla="*/ 424733 h 606761"/>
              <a:gd name="connsiteX77" fmla="*/ 263553 w 607614"/>
              <a:gd name="connsiteY77" fmla="*/ 414873 h 606761"/>
              <a:gd name="connsiteX78" fmla="*/ 30381 w 607614"/>
              <a:gd name="connsiteY78" fmla="*/ 414873 h 606761"/>
              <a:gd name="connsiteX79" fmla="*/ 20507 w 607614"/>
              <a:gd name="connsiteY79" fmla="*/ 424733 h 606761"/>
              <a:gd name="connsiteX80" fmla="*/ 30381 w 607614"/>
              <a:gd name="connsiteY80" fmla="*/ 434593 h 606761"/>
              <a:gd name="connsiteX81" fmla="*/ 40254 w 607614"/>
              <a:gd name="connsiteY81" fmla="*/ 434593 h 606761"/>
              <a:gd name="connsiteX82" fmla="*/ 50888 w 607614"/>
              <a:gd name="connsiteY82" fmla="*/ 424733 h 606761"/>
              <a:gd name="connsiteX83" fmla="*/ 40254 w 607614"/>
              <a:gd name="connsiteY83" fmla="*/ 414873 h 606761"/>
              <a:gd name="connsiteX84" fmla="*/ 324314 w 607614"/>
              <a:gd name="connsiteY84" fmla="*/ 373916 h 606761"/>
              <a:gd name="connsiteX85" fmla="*/ 313681 w 607614"/>
              <a:gd name="connsiteY85" fmla="*/ 384535 h 606761"/>
              <a:gd name="connsiteX86" fmla="*/ 324314 w 607614"/>
              <a:gd name="connsiteY86" fmla="*/ 394395 h 606761"/>
              <a:gd name="connsiteX87" fmla="*/ 476217 w 607614"/>
              <a:gd name="connsiteY87" fmla="*/ 394395 h 606761"/>
              <a:gd name="connsiteX88" fmla="*/ 486091 w 607614"/>
              <a:gd name="connsiteY88" fmla="*/ 384535 h 606761"/>
              <a:gd name="connsiteX89" fmla="*/ 476217 w 607614"/>
              <a:gd name="connsiteY89" fmla="*/ 373916 h 606761"/>
              <a:gd name="connsiteX90" fmla="*/ 263553 w 607614"/>
              <a:gd name="connsiteY90" fmla="*/ 373916 h 606761"/>
              <a:gd name="connsiteX91" fmla="*/ 252919 w 607614"/>
              <a:gd name="connsiteY91" fmla="*/ 384535 h 606761"/>
              <a:gd name="connsiteX92" fmla="*/ 263553 w 607614"/>
              <a:gd name="connsiteY92" fmla="*/ 394395 h 606761"/>
              <a:gd name="connsiteX93" fmla="*/ 283300 w 607614"/>
              <a:gd name="connsiteY93" fmla="*/ 394395 h 606761"/>
              <a:gd name="connsiteX94" fmla="*/ 293933 w 607614"/>
              <a:gd name="connsiteY94" fmla="*/ 384535 h 606761"/>
              <a:gd name="connsiteX95" fmla="*/ 283300 w 607614"/>
              <a:gd name="connsiteY95" fmla="*/ 373916 h 606761"/>
              <a:gd name="connsiteX96" fmla="*/ 131397 w 607614"/>
              <a:gd name="connsiteY96" fmla="*/ 373916 h 606761"/>
              <a:gd name="connsiteX97" fmla="*/ 121523 w 607614"/>
              <a:gd name="connsiteY97" fmla="*/ 384535 h 606761"/>
              <a:gd name="connsiteX98" fmla="*/ 131397 w 607614"/>
              <a:gd name="connsiteY98" fmla="*/ 394395 h 606761"/>
              <a:gd name="connsiteX99" fmla="*/ 222539 w 607614"/>
              <a:gd name="connsiteY99" fmla="*/ 394395 h 606761"/>
              <a:gd name="connsiteX100" fmla="*/ 233172 w 607614"/>
              <a:gd name="connsiteY100" fmla="*/ 384535 h 606761"/>
              <a:gd name="connsiteX101" fmla="*/ 222539 w 607614"/>
              <a:gd name="connsiteY101" fmla="*/ 373916 h 606761"/>
              <a:gd name="connsiteX102" fmla="*/ 30381 w 607614"/>
              <a:gd name="connsiteY102" fmla="*/ 373916 h 606761"/>
              <a:gd name="connsiteX103" fmla="*/ 20507 w 607614"/>
              <a:gd name="connsiteY103" fmla="*/ 384535 h 606761"/>
              <a:gd name="connsiteX104" fmla="*/ 30381 w 607614"/>
              <a:gd name="connsiteY104" fmla="*/ 394395 h 606761"/>
              <a:gd name="connsiteX105" fmla="*/ 40254 w 607614"/>
              <a:gd name="connsiteY105" fmla="*/ 394395 h 606761"/>
              <a:gd name="connsiteX106" fmla="*/ 50888 w 607614"/>
              <a:gd name="connsiteY106" fmla="*/ 384535 h 606761"/>
              <a:gd name="connsiteX107" fmla="*/ 40254 w 607614"/>
              <a:gd name="connsiteY107" fmla="*/ 373916 h 606761"/>
              <a:gd name="connsiteX108" fmla="*/ 364568 w 607614"/>
              <a:gd name="connsiteY108" fmla="*/ 333719 h 606761"/>
              <a:gd name="connsiteX109" fmla="*/ 354695 w 607614"/>
              <a:gd name="connsiteY109" fmla="*/ 343578 h 606761"/>
              <a:gd name="connsiteX110" fmla="*/ 364568 w 607614"/>
              <a:gd name="connsiteY110" fmla="*/ 354197 h 606761"/>
              <a:gd name="connsiteX111" fmla="*/ 445837 w 607614"/>
              <a:gd name="connsiteY111" fmla="*/ 354197 h 606761"/>
              <a:gd name="connsiteX112" fmla="*/ 455710 w 607614"/>
              <a:gd name="connsiteY112" fmla="*/ 343578 h 606761"/>
              <a:gd name="connsiteX113" fmla="*/ 445837 w 607614"/>
              <a:gd name="connsiteY113" fmla="*/ 333719 h 606761"/>
              <a:gd name="connsiteX114" fmla="*/ 182284 w 607614"/>
              <a:gd name="connsiteY114" fmla="*/ 333719 h 606761"/>
              <a:gd name="connsiteX115" fmla="*/ 172410 w 607614"/>
              <a:gd name="connsiteY115" fmla="*/ 343578 h 606761"/>
              <a:gd name="connsiteX116" fmla="*/ 182284 w 607614"/>
              <a:gd name="connsiteY116" fmla="*/ 354197 h 606761"/>
              <a:gd name="connsiteX117" fmla="*/ 324314 w 607614"/>
              <a:gd name="connsiteY117" fmla="*/ 354197 h 606761"/>
              <a:gd name="connsiteX118" fmla="*/ 334188 w 607614"/>
              <a:gd name="connsiteY118" fmla="*/ 343578 h 606761"/>
              <a:gd name="connsiteX119" fmla="*/ 324314 w 607614"/>
              <a:gd name="connsiteY119" fmla="*/ 333719 h 606761"/>
              <a:gd name="connsiteX120" fmla="*/ 131397 w 607614"/>
              <a:gd name="connsiteY120" fmla="*/ 333719 h 606761"/>
              <a:gd name="connsiteX121" fmla="*/ 121523 w 607614"/>
              <a:gd name="connsiteY121" fmla="*/ 343578 h 606761"/>
              <a:gd name="connsiteX122" fmla="*/ 131397 w 607614"/>
              <a:gd name="connsiteY122" fmla="*/ 354197 h 606761"/>
              <a:gd name="connsiteX123" fmla="*/ 142030 w 607614"/>
              <a:gd name="connsiteY123" fmla="*/ 354197 h 606761"/>
              <a:gd name="connsiteX124" fmla="*/ 151904 w 607614"/>
              <a:gd name="connsiteY124" fmla="*/ 343578 h 606761"/>
              <a:gd name="connsiteX125" fmla="*/ 142030 w 607614"/>
              <a:gd name="connsiteY125" fmla="*/ 333719 h 606761"/>
              <a:gd name="connsiteX126" fmla="*/ 30381 w 607614"/>
              <a:gd name="connsiteY126" fmla="*/ 333719 h 606761"/>
              <a:gd name="connsiteX127" fmla="*/ 20507 w 607614"/>
              <a:gd name="connsiteY127" fmla="*/ 343578 h 606761"/>
              <a:gd name="connsiteX128" fmla="*/ 30381 w 607614"/>
              <a:gd name="connsiteY128" fmla="*/ 354197 h 606761"/>
              <a:gd name="connsiteX129" fmla="*/ 40254 w 607614"/>
              <a:gd name="connsiteY129" fmla="*/ 354197 h 606761"/>
              <a:gd name="connsiteX130" fmla="*/ 50888 w 607614"/>
              <a:gd name="connsiteY130" fmla="*/ 343578 h 606761"/>
              <a:gd name="connsiteX131" fmla="*/ 40254 w 607614"/>
              <a:gd name="connsiteY131" fmla="*/ 333719 h 606761"/>
              <a:gd name="connsiteX132" fmla="*/ 303807 w 607614"/>
              <a:gd name="connsiteY132" fmla="*/ 293521 h 606761"/>
              <a:gd name="connsiteX133" fmla="*/ 293933 w 607614"/>
              <a:gd name="connsiteY133" fmla="*/ 303381 h 606761"/>
              <a:gd name="connsiteX134" fmla="*/ 303807 w 607614"/>
              <a:gd name="connsiteY134" fmla="*/ 313240 h 606761"/>
              <a:gd name="connsiteX135" fmla="*/ 404823 w 607614"/>
              <a:gd name="connsiteY135" fmla="*/ 313240 h 606761"/>
              <a:gd name="connsiteX136" fmla="*/ 415456 w 607614"/>
              <a:gd name="connsiteY136" fmla="*/ 303381 h 606761"/>
              <a:gd name="connsiteX137" fmla="*/ 404823 w 607614"/>
              <a:gd name="connsiteY137" fmla="*/ 293521 h 606761"/>
              <a:gd name="connsiteX138" fmla="*/ 131397 w 607614"/>
              <a:gd name="connsiteY138" fmla="*/ 293521 h 606761"/>
              <a:gd name="connsiteX139" fmla="*/ 121523 w 607614"/>
              <a:gd name="connsiteY139" fmla="*/ 303381 h 606761"/>
              <a:gd name="connsiteX140" fmla="*/ 131397 w 607614"/>
              <a:gd name="connsiteY140" fmla="*/ 313240 h 606761"/>
              <a:gd name="connsiteX141" fmla="*/ 263553 w 607614"/>
              <a:gd name="connsiteY141" fmla="*/ 313240 h 606761"/>
              <a:gd name="connsiteX142" fmla="*/ 273426 w 607614"/>
              <a:gd name="connsiteY142" fmla="*/ 303381 h 606761"/>
              <a:gd name="connsiteX143" fmla="*/ 263553 w 607614"/>
              <a:gd name="connsiteY143" fmla="*/ 293521 h 606761"/>
              <a:gd name="connsiteX144" fmla="*/ 30381 w 607614"/>
              <a:gd name="connsiteY144" fmla="*/ 293521 h 606761"/>
              <a:gd name="connsiteX145" fmla="*/ 20507 w 607614"/>
              <a:gd name="connsiteY145" fmla="*/ 303381 h 606761"/>
              <a:gd name="connsiteX146" fmla="*/ 30381 w 607614"/>
              <a:gd name="connsiteY146" fmla="*/ 313240 h 606761"/>
              <a:gd name="connsiteX147" fmla="*/ 40254 w 607614"/>
              <a:gd name="connsiteY147" fmla="*/ 313240 h 606761"/>
              <a:gd name="connsiteX148" fmla="*/ 50888 w 607614"/>
              <a:gd name="connsiteY148" fmla="*/ 303381 h 606761"/>
              <a:gd name="connsiteX149" fmla="*/ 40254 w 607614"/>
              <a:gd name="connsiteY149" fmla="*/ 293521 h 606761"/>
              <a:gd name="connsiteX150" fmla="*/ 324314 w 607614"/>
              <a:gd name="connsiteY150" fmla="*/ 252564 h 606761"/>
              <a:gd name="connsiteX151" fmla="*/ 313681 w 607614"/>
              <a:gd name="connsiteY151" fmla="*/ 263183 h 606761"/>
              <a:gd name="connsiteX152" fmla="*/ 324314 w 607614"/>
              <a:gd name="connsiteY152" fmla="*/ 273042 h 606761"/>
              <a:gd name="connsiteX153" fmla="*/ 465584 w 607614"/>
              <a:gd name="connsiteY153" fmla="*/ 273042 h 606761"/>
              <a:gd name="connsiteX154" fmla="*/ 476217 w 607614"/>
              <a:gd name="connsiteY154" fmla="*/ 263183 h 606761"/>
              <a:gd name="connsiteX155" fmla="*/ 465584 w 607614"/>
              <a:gd name="connsiteY155" fmla="*/ 252564 h 606761"/>
              <a:gd name="connsiteX156" fmla="*/ 263553 w 607614"/>
              <a:gd name="connsiteY156" fmla="*/ 252564 h 606761"/>
              <a:gd name="connsiteX157" fmla="*/ 252919 w 607614"/>
              <a:gd name="connsiteY157" fmla="*/ 263183 h 606761"/>
              <a:gd name="connsiteX158" fmla="*/ 263553 w 607614"/>
              <a:gd name="connsiteY158" fmla="*/ 273042 h 606761"/>
              <a:gd name="connsiteX159" fmla="*/ 283300 w 607614"/>
              <a:gd name="connsiteY159" fmla="*/ 273042 h 606761"/>
              <a:gd name="connsiteX160" fmla="*/ 293933 w 607614"/>
              <a:gd name="connsiteY160" fmla="*/ 263183 h 606761"/>
              <a:gd name="connsiteX161" fmla="*/ 283300 w 607614"/>
              <a:gd name="connsiteY161" fmla="*/ 252564 h 606761"/>
              <a:gd name="connsiteX162" fmla="*/ 131397 w 607614"/>
              <a:gd name="connsiteY162" fmla="*/ 252564 h 606761"/>
              <a:gd name="connsiteX163" fmla="*/ 121523 w 607614"/>
              <a:gd name="connsiteY163" fmla="*/ 263183 h 606761"/>
              <a:gd name="connsiteX164" fmla="*/ 131397 w 607614"/>
              <a:gd name="connsiteY164" fmla="*/ 273042 h 606761"/>
              <a:gd name="connsiteX165" fmla="*/ 222539 w 607614"/>
              <a:gd name="connsiteY165" fmla="*/ 273042 h 606761"/>
              <a:gd name="connsiteX166" fmla="*/ 233172 w 607614"/>
              <a:gd name="connsiteY166" fmla="*/ 263183 h 606761"/>
              <a:gd name="connsiteX167" fmla="*/ 222539 w 607614"/>
              <a:gd name="connsiteY167" fmla="*/ 252564 h 606761"/>
              <a:gd name="connsiteX168" fmla="*/ 30381 w 607614"/>
              <a:gd name="connsiteY168" fmla="*/ 252564 h 606761"/>
              <a:gd name="connsiteX169" fmla="*/ 20507 w 607614"/>
              <a:gd name="connsiteY169" fmla="*/ 263183 h 606761"/>
              <a:gd name="connsiteX170" fmla="*/ 30381 w 607614"/>
              <a:gd name="connsiteY170" fmla="*/ 273042 h 606761"/>
              <a:gd name="connsiteX171" fmla="*/ 40254 w 607614"/>
              <a:gd name="connsiteY171" fmla="*/ 273042 h 606761"/>
              <a:gd name="connsiteX172" fmla="*/ 50888 w 607614"/>
              <a:gd name="connsiteY172" fmla="*/ 263183 h 606761"/>
              <a:gd name="connsiteX173" fmla="*/ 40254 w 607614"/>
              <a:gd name="connsiteY173" fmla="*/ 252564 h 606761"/>
              <a:gd name="connsiteX174" fmla="*/ 364568 w 607614"/>
              <a:gd name="connsiteY174" fmla="*/ 212366 h 606761"/>
              <a:gd name="connsiteX175" fmla="*/ 354695 w 607614"/>
              <a:gd name="connsiteY175" fmla="*/ 222226 h 606761"/>
              <a:gd name="connsiteX176" fmla="*/ 364568 w 607614"/>
              <a:gd name="connsiteY176" fmla="*/ 232845 h 606761"/>
              <a:gd name="connsiteX177" fmla="*/ 516472 w 607614"/>
              <a:gd name="connsiteY177" fmla="*/ 232845 h 606761"/>
              <a:gd name="connsiteX178" fmla="*/ 526346 w 607614"/>
              <a:gd name="connsiteY178" fmla="*/ 222226 h 606761"/>
              <a:gd name="connsiteX179" fmla="*/ 516472 w 607614"/>
              <a:gd name="connsiteY179" fmla="*/ 212366 h 606761"/>
              <a:gd name="connsiteX180" fmla="*/ 182284 w 607614"/>
              <a:gd name="connsiteY180" fmla="*/ 212366 h 606761"/>
              <a:gd name="connsiteX181" fmla="*/ 172410 w 607614"/>
              <a:gd name="connsiteY181" fmla="*/ 222226 h 606761"/>
              <a:gd name="connsiteX182" fmla="*/ 182284 w 607614"/>
              <a:gd name="connsiteY182" fmla="*/ 232845 h 606761"/>
              <a:gd name="connsiteX183" fmla="*/ 324314 w 607614"/>
              <a:gd name="connsiteY183" fmla="*/ 232845 h 606761"/>
              <a:gd name="connsiteX184" fmla="*/ 334188 w 607614"/>
              <a:gd name="connsiteY184" fmla="*/ 222226 h 606761"/>
              <a:gd name="connsiteX185" fmla="*/ 324314 w 607614"/>
              <a:gd name="connsiteY185" fmla="*/ 212366 h 606761"/>
              <a:gd name="connsiteX186" fmla="*/ 131397 w 607614"/>
              <a:gd name="connsiteY186" fmla="*/ 212366 h 606761"/>
              <a:gd name="connsiteX187" fmla="*/ 121523 w 607614"/>
              <a:gd name="connsiteY187" fmla="*/ 222226 h 606761"/>
              <a:gd name="connsiteX188" fmla="*/ 131397 w 607614"/>
              <a:gd name="connsiteY188" fmla="*/ 232845 h 606761"/>
              <a:gd name="connsiteX189" fmla="*/ 142030 w 607614"/>
              <a:gd name="connsiteY189" fmla="*/ 232845 h 606761"/>
              <a:gd name="connsiteX190" fmla="*/ 151904 w 607614"/>
              <a:gd name="connsiteY190" fmla="*/ 222226 h 606761"/>
              <a:gd name="connsiteX191" fmla="*/ 142030 w 607614"/>
              <a:gd name="connsiteY191" fmla="*/ 212366 h 606761"/>
              <a:gd name="connsiteX192" fmla="*/ 30381 w 607614"/>
              <a:gd name="connsiteY192" fmla="*/ 212366 h 606761"/>
              <a:gd name="connsiteX193" fmla="*/ 20507 w 607614"/>
              <a:gd name="connsiteY193" fmla="*/ 222226 h 606761"/>
              <a:gd name="connsiteX194" fmla="*/ 30381 w 607614"/>
              <a:gd name="connsiteY194" fmla="*/ 232845 h 606761"/>
              <a:gd name="connsiteX195" fmla="*/ 40254 w 607614"/>
              <a:gd name="connsiteY195" fmla="*/ 232845 h 606761"/>
              <a:gd name="connsiteX196" fmla="*/ 50888 w 607614"/>
              <a:gd name="connsiteY196" fmla="*/ 222226 h 606761"/>
              <a:gd name="connsiteX197" fmla="*/ 40254 w 607614"/>
              <a:gd name="connsiteY197" fmla="*/ 212366 h 606761"/>
              <a:gd name="connsiteX198" fmla="*/ 445837 w 607614"/>
              <a:gd name="connsiteY198" fmla="*/ 172168 h 606761"/>
              <a:gd name="connsiteX199" fmla="*/ 435204 w 607614"/>
              <a:gd name="connsiteY199" fmla="*/ 182028 h 606761"/>
              <a:gd name="connsiteX200" fmla="*/ 445837 w 607614"/>
              <a:gd name="connsiteY200" fmla="*/ 191888 h 606761"/>
              <a:gd name="connsiteX201" fmla="*/ 465584 w 607614"/>
              <a:gd name="connsiteY201" fmla="*/ 191888 h 606761"/>
              <a:gd name="connsiteX202" fmla="*/ 476217 w 607614"/>
              <a:gd name="connsiteY202" fmla="*/ 182028 h 606761"/>
              <a:gd name="connsiteX203" fmla="*/ 465584 w 607614"/>
              <a:gd name="connsiteY203" fmla="*/ 172168 h 606761"/>
              <a:gd name="connsiteX204" fmla="*/ 303807 w 607614"/>
              <a:gd name="connsiteY204" fmla="*/ 172168 h 606761"/>
              <a:gd name="connsiteX205" fmla="*/ 293933 w 607614"/>
              <a:gd name="connsiteY205" fmla="*/ 182028 h 606761"/>
              <a:gd name="connsiteX206" fmla="*/ 303807 w 607614"/>
              <a:gd name="connsiteY206" fmla="*/ 191888 h 606761"/>
              <a:gd name="connsiteX207" fmla="*/ 404823 w 607614"/>
              <a:gd name="connsiteY207" fmla="*/ 191888 h 606761"/>
              <a:gd name="connsiteX208" fmla="*/ 415456 w 607614"/>
              <a:gd name="connsiteY208" fmla="*/ 182028 h 606761"/>
              <a:gd name="connsiteX209" fmla="*/ 404823 w 607614"/>
              <a:gd name="connsiteY209" fmla="*/ 172168 h 606761"/>
              <a:gd name="connsiteX210" fmla="*/ 131397 w 607614"/>
              <a:gd name="connsiteY210" fmla="*/ 172168 h 606761"/>
              <a:gd name="connsiteX211" fmla="*/ 121523 w 607614"/>
              <a:gd name="connsiteY211" fmla="*/ 182028 h 606761"/>
              <a:gd name="connsiteX212" fmla="*/ 131397 w 607614"/>
              <a:gd name="connsiteY212" fmla="*/ 191888 h 606761"/>
              <a:gd name="connsiteX213" fmla="*/ 263553 w 607614"/>
              <a:gd name="connsiteY213" fmla="*/ 191888 h 606761"/>
              <a:gd name="connsiteX214" fmla="*/ 273426 w 607614"/>
              <a:gd name="connsiteY214" fmla="*/ 182028 h 606761"/>
              <a:gd name="connsiteX215" fmla="*/ 263553 w 607614"/>
              <a:gd name="connsiteY215" fmla="*/ 172168 h 606761"/>
              <a:gd name="connsiteX216" fmla="*/ 30381 w 607614"/>
              <a:gd name="connsiteY216" fmla="*/ 172168 h 606761"/>
              <a:gd name="connsiteX217" fmla="*/ 20507 w 607614"/>
              <a:gd name="connsiteY217" fmla="*/ 182028 h 606761"/>
              <a:gd name="connsiteX218" fmla="*/ 30381 w 607614"/>
              <a:gd name="connsiteY218" fmla="*/ 191888 h 606761"/>
              <a:gd name="connsiteX219" fmla="*/ 40254 w 607614"/>
              <a:gd name="connsiteY219" fmla="*/ 191888 h 606761"/>
              <a:gd name="connsiteX220" fmla="*/ 50888 w 607614"/>
              <a:gd name="connsiteY220" fmla="*/ 182028 h 606761"/>
              <a:gd name="connsiteX221" fmla="*/ 40254 w 607614"/>
              <a:gd name="connsiteY221" fmla="*/ 172168 h 606761"/>
              <a:gd name="connsiteX222" fmla="*/ 252986 w 607614"/>
              <a:gd name="connsiteY222" fmla="*/ 50814 h 606761"/>
              <a:gd name="connsiteX223" fmla="*/ 233239 w 607614"/>
              <a:gd name="connsiteY223" fmla="*/ 70531 h 606761"/>
              <a:gd name="connsiteX224" fmla="*/ 252986 w 607614"/>
              <a:gd name="connsiteY224" fmla="*/ 91007 h 606761"/>
              <a:gd name="connsiteX225" fmla="*/ 273492 w 607614"/>
              <a:gd name="connsiteY225" fmla="*/ 70531 h 606761"/>
              <a:gd name="connsiteX226" fmla="*/ 252986 w 607614"/>
              <a:gd name="connsiteY226" fmla="*/ 50814 h 606761"/>
              <a:gd name="connsiteX227" fmla="*/ 161728 w 607614"/>
              <a:gd name="connsiteY227" fmla="*/ 50814 h 606761"/>
              <a:gd name="connsiteX228" fmla="*/ 141981 w 607614"/>
              <a:gd name="connsiteY228" fmla="*/ 70531 h 606761"/>
              <a:gd name="connsiteX229" fmla="*/ 161728 w 607614"/>
              <a:gd name="connsiteY229" fmla="*/ 91007 h 606761"/>
              <a:gd name="connsiteX230" fmla="*/ 182234 w 607614"/>
              <a:gd name="connsiteY230" fmla="*/ 70531 h 606761"/>
              <a:gd name="connsiteX231" fmla="*/ 161728 w 607614"/>
              <a:gd name="connsiteY231" fmla="*/ 50814 h 606761"/>
              <a:gd name="connsiteX232" fmla="*/ 70592 w 607614"/>
              <a:gd name="connsiteY232" fmla="*/ 50814 h 606761"/>
              <a:gd name="connsiteX233" fmla="*/ 50845 w 607614"/>
              <a:gd name="connsiteY233" fmla="*/ 70531 h 606761"/>
              <a:gd name="connsiteX234" fmla="*/ 70592 w 607614"/>
              <a:gd name="connsiteY234" fmla="*/ 91007 h 606761"/>
              <a:gd name="connsiteX235" fmla="*/ 91098 w 607614"/>
              <a:gd name="connsiteY235" fmla="*/ 70531 h 606761"/>
              <a:gd name="connsiteX236" fmla="*/ 70592 w 607614"/>
              <a:gd name="connsiteY236" fmla="*/ 50814 h 606761"/>
              <a:gd name="connsiteX237" fmla="*/ 252986 w 607614"/>
              <a:gd name="connsiteY237" fmla="*/ 30338 h 606761"/>
              <a:gd name="connsiteX238" fmla="*/ 293999 w 607614"/>
              <a:gd name="connsiteY238" fmla="*/ 70531 h 606761"/>
              <a:gd name="connsiteX239" fmla="*/ 252986 w 607614"/>
              <a:gd name="connsiteY239" fmla="*/ 111483 h 606761"/>
              <a:gd name="connsiteX240" fmla="*/ 212732 w 607614"/>
              <a:gd name="connsiteY240" fmla="*/ 70531 h 606761"/>
              <a:gd name="connsiteX241" fmla="*/ 252986 w 607614"/>
              <a:gd name="connsiteY241" fmla="*/ 30338 h 606761"/>
              <a:gd name="connsiteX242" fmla="*/ 161728 w 607614"/>
              <a:gd name="connsiteY242" fmla="*/ 30338 h 606761"/>
              <a:gd name="connsiteX243" fmla="*/ 202741 w 607614"/>
              <a:gd name="connsiteY243" fmla="*/ 70531 h 606761"/>
              <a:gd name="connsiteX244" fmla="*/ 161728 w 607614"/>
              <a:gd name="connsiteY244" fmla="*/ 111483 h 606761"/>
              <a:gd name="connsiteX245" fmla="*/ 121474 w 607614"/>
              <a:gd name="connsiteY245" fmla="*/ 70531 h 606761"/>
              <a:gd name="connsiteX246" fmla="*/ 161728 w 607614"/>
              <a:gd name="connsiteY246" fmla="*/ 30338 h 606761"/>
              <a:gd name="connsiteX247" fmla="*/ 70592 w 607614"/>
              <a:gd name="connsiteY247" fmla="*/ 30338 h 606761"/>
              <a:gd name="connsiteX248" fmla="*/ 111605 w 607614"/>
              <a:gd name="connsiteY248" fmla="*/ 70531 h 606761"/>
              <a:gd name="connsiteX249" fmla="*/ 70592 w 607614"/>
              <a:gd name="connsiteY249" fmla="*/ 111483 h 606761"/>
              <a:gd name="connsiteX250" fmla="*/ 30338 w 607614"/>
              <a:gd name="connsiteY250" fmla="*/ 70531 h 606761"/>
              <a:gd name="connsiteX251" fmla="*/ 70592 w 607614"/>
              <a:gd name="connsiteY251" fmla="*/ 30338 h 606761"/>
              <a:gd name="connsiteX252" fmla="*/ 0 w 607614"/>
              <a:gd name="connsiteY252" fmla="*/ 0 h 606761"/>
              <a:gd name="connsiteX253" fmla="*/ 607614 w 607614"/>
              <a:gd name="connsiteY253" fmla="*/ 0 h 606761"/>
              <a:gd name="connsiteX254" fmla="*/ 607614 w 607614"/>
              <a:gd name="connsiteY254" fmla="*/ 121352 h 606761"/>
              <a:gd name="connsiteX255" fmla="*/ 607614 w 607614"/>
              <a:gd name="connsiteY255" fmla="*/ 141830 h 606761"/>
              <a:gd name="connsiteX256" fmla="*/ 607614 w 607614"/>
              <a:gd name="connsiteY256" fmla="*/ 606761 h 606761"/>
              <a:gd name="connsiteX257" fmla="*/ 91142 w 607614"/>
              <a:gd name="connsiteY257" fmla="*/ 606761 h 606761"/>
              <a:gd name="connsiteX258" fmla="*/ 91142 w 607614"/>
              <a:gd name="connsiteY258" fmla="*/ 151690 h 606761"/>
              <a:gd name="connsiteX259" fmla="*/ 91142 w 607614"/>
              <a:gd name="connsiteY259" fmla="*/ 141830 h 606761"/>
              <a:gd name="connsiteX260" fmla="*/ 91142 w 607614"/>
              <a:gd name="connsiteY260" fmla="*/ 121352 h 606761"/>
              <a:gd name="connsiteX261" fmla="*/ 587107 w 607614"/>
              <a:gd name="connsiteY261" fmla="*/ 121352 h 606761"/>
              <a:gd name="connsiteX262" fmla="*/ 587107 w 607614"/>
              <a:gd name="connsiteY262" fmla="*/ 20478 h 606761"/>
              <a:gd name="connsiteX263" fmla="*/ 20507 w 607614"/>
              <a:gd name="connsiteY263" fmla="*/ 20478 h 606761"/>
              <a:gd name="connsiteX264" fmla="*/ 20507 w 607614"/>
              <a:gd name="connsiteY264" fmla="*/ 121352 h 606761"/>
              <a:gd name="connsiteX265" fmla="*/ 70635 w 607614"/>
              <a:gd name="connsiteY265" fmla="*/ 121352 h 606761"/>
              <a:gd name="connsiteX266" fmla="*/ 70635 w 607614"/>
              <a:gd name="connsiteY266" fmla="*/ 141830 h 606761"/>
              <a:gd name="connsiteX267" fmla="*/ 70635 w 607614"/>
              <a:gd name="connsiteY267" fmla="*/ 151690 h 606761"/>
              <a:gd name="connsiteX268" fmla="*/ 70635 w 607614"/>
              <a:gd name="connsiteY268" fmla="*/ 606761 h 606761"/>
              <a:gd name="connsiteX269" fmla="*/ 0 w 607614"/>
              <a:gd name="connsiteY269" fmla="*/ 606761 h 606761"/>
              <a:gd name="connsiteX270" fmla="*/ 0 w 607614"/>
              <a:gd name="connsiteY270" fmla="*/ 141830 h 606761"/>
              <a:gd name="connsiteX271" fmla="*/ 0 w 607614"/>
              <a:gd name="connsiteY271" fmla="*/ 121352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607614" h="606761">
                <a:moveTo>
                  <a:pt x="30381" y="536225"/>
                </a:moveTo>
                <a:cubicBezTo>
                  <a:pt x="25064" y="536225"/>
                  <a:pt x="20507" y="540776"/>
                  <a:pt x="20507" y="546085"/>
                </a:cubicBezTo>
                <a:cubicBezTo>
                  <a:pt x="20507" y="551394"/>
                  <a:pt x="25064" y="555945"/>
                  <a:pt x="30381" y="555945"/>
                </a:cubicBezTo>
                <a:lnTo>
                  <a:pt x="40254" y="555945"/>
                </a:lnTo>
                <a:cubicBezTo>
                  <a:pt x="46331" y="555945"/>
                  <a:pt x="50888" y="551394"/>
                  <a:pt x="50888" y="546085"/>
                </a:cubicBezTo>
                <a:cubicBezTo>
                  <a:pt x="50888" y="540776"/>
                  <a:pt x="46331" y="536225"/>
                  <a:pt x="40254" y="536225"/>
                </a:cubicBezTo>
                <a:close/>
                <a:moveTo>
                  <a:pt x="435204" y="495269"/>
                </a:moveTo>
                <a:cubicBezTo>
                  <a:pt x="429887" y="495269"/>
                  <a:pt x="425330" y="499819"/>
                  <a:pt x="425330" y="505887"/>
                </a:cubicBezTo>
                <a:cubicBezTo>
                  <a:pt x="425330" y="511196"/>
                  <a:pt x="429887" y="515747"/>
                  <a:pt x="435204" y="515747"/>
                </a:cubicBezTo>
                <a:lnTo>
                  <a:pt x="445837" y="515747"/>
                </a:lnTo>
                <a:cubicBezTo>
                  <a:pt x="451153" y="515747"/>
                  <a:pt x="455710" y="511196"/>
                  <a:pt x="455710" y="505887"/>
                </a:cubicBezTo>
                <a:cubicBezTo>
                  <a:pt x="455710" y="499819"/>
                  <a:pt x="451153" y="495269"/>
                  <a:pt x="445837" y="495269"/>
                </a:cubicBezTo>
                <a:close/>
                <a:moveTo>
                  <a:pt x="324314" y="495269"/>
                </a:moveTo>
                <a:cubicBezTo>
                  <a:pt x="318238" y="495269"/>
                  <a:pt x="313681" y="499819"/>
                  <a:pt x="313681" y="505887"/>
                </a:cubicBezTo>
                <a:cubicBezTo>
                  <a:pt x="313681" y="511196"/>
                  <a:pt x="318238" y="515747"/>
                  <a:pt x="324314" y="515747"/>
                </a:cubicBezTo>
                <a:lnTo>
                  <a:pt x="394949" y="515747"/>
                </a:lnTo>
                <a:cubicBezTo>
                  <a:pt x="400266" y="515747"/>
                  <a:pt x="404823" y="511196"/>
                  <a:pt x="404823" y="505887"/>
                </a:cubicBezTo>
                <a:cubicBezTo>
                  <a:pt x="404823" y="499819"/>
                  <a:pt x="400266" y="495269"/>
                  <a:pt x="394949" y="495269"/>
                </a:cubicBezTo>
                <a:close/>
                <a:moveTo>
                  <a:pt x="263553" y="495269"/>
                </a:moveTo>
                <a:cubicBezTo>
                  <a:pt x="257476" y="495269"/>
                  <a:pt x="252919" y="499819"/>
                  <a:pt x="252919" y="505887"/>
                </a:cubicBezTo>
                <a:cubicBezTo>
                  <a:pt x="252919" y="511196"/>
                  <a:pt x="257476" y="515747"/>
                  <a:pt x="263553" y="515747"/>
                </a:cubicBezTo>
                <a:lnTo>
                  <a:pt x="283300" y="515747"/>
                </a:lnTo>
                <a:cubicBezTo>
                  <a:pt x="289376" y="515747"/>
                  <a:pt x="293933" y="511196"/>
                  <a:pt x="293933" y="505887"/>
                </a:cubicBezTo>
                <a:cubicBezTo>
                  <a:pt x="293933" y="499819"/>
                  <a:pt x="289376" y="495269"/>
                  <a:pt x="283300" y="495269"/>
                </a:cubicBezTo>
                <a:close/>
                <a:moveTo>
                  <a:pt x="131397" y="495269"/>
                </a:moveTo>
                <a:cubicBezTo>
                  <a:pt x="126080" y="495269"/>
                  <a:pt x="121523" y="499819"/>
                  <a:pt x="121523" y="505887"/>
                </a:cubicBezTo>
                <a:cubicBezTo>
                  <a:pt x="121523" y="511196"/>
                  <a:pt x="126080" y="515747"/>
                  <a:pt x="131397" y="515747"/>
                </a:cubicBezTo>
                <a:lnTo>
                  <a:pt x="222539" y="515747"/>
                </a:lnTo>
                <a:cubicBezTo>
                  <a:pt x="228615" y="515747"/>
                  <a:pt x="233172" y="511196"/>
                  <a:pt x="233172" y="505887"/>
                </a:cubicBezTo>
                <a:cubicBezTo>
                  <a:pt x="233172" y="499819"/>
                  <a:pt x="228615" y="495269"/>
                  <a:pt x="222539" y="495269"/>
                </a:cubicBezTo>
                <a:close/>
                <a:moveTo>
                  <a:pt x="30381" y="495269"/>
                </a:moveTo>
                <a:cubicBezTo>
                  <a:pt x="25064" y="495269"/>
                  <a:pt x="20507" y="499819"/>
                  <a:pt x="20507" y="505887"/>
                </a:cubicBezTo>
                <a:cubicBezTo>
                  <a:pt x="20507" y="511196"/>
                  <a:pt x="25064" y="515747"/>
                  <a:pt x="30381" y="515747"/>
                </a:cubicBezTo>
                <a:lnTo>
                  <a:pt x="40254" y="515747"/>
                </a:lnTo>
                <a:cubicBezTo>
                  <a:pt x="46331" y="515747"/>
                  <a:pt x="50888" y="511196"/>
                  <a:pt x="50888" y="505887"/>
                </a:cubicBezTo>
                <a:cubicBezTo>
                  <a:pt x="50888" y="499819"/>
                  <a:pt x="46331" y="495269"/>
                  <a:pt x="40254" y="495269"/>
                </a:cubicBezTo>
                <a:close/>
                <a:moveTo>
                  <a:pt x="364568" y="455071"/>
                </a:moveTo>
                <a:cubicBezTo>
                  <a:pt x="359252" y="455071"/>
                  <a:pt x="354695" y="459621"/>
                  <a:pt x="354695" y="464931"/>
                </a:cubicBezTo>
                <a:cubicBezTo>
                  <a:pt x="354695" y="470998"/>
                  <a:pt x="359252" y="475549"/>
                  <a:pt x="364568" y="475549"/>
                </a:cubicBezTo>
                <a:lnTo>
                  <a:pt x="404823" y="475549"/>
                </a:lnTo>
                <a:cubicBezTo>
                  <a:pt x="410899" y="475549"/>
                  <a:pt x="415456" y="470998"/>
                  <a:pt x="415456" y="464931"/>
                </a:cubicBezTo>
                <a:cubicBezTo>
                  <a:pt x="415456" y="459621"/>
                  <a:pt x="410899" y="455071"/>
                  <a:pt x="404823" y="455071"/>
                </a:cubicBezTo>
                <a:close/>
                <a:moveTo>
                  <a:pt x="182284" y="455071"/>
                </a:moveTo>
                <a:cubicBezTo>
                  <a:pt x="176968" y="455071"/>
                  <a:pt x="172410" y="459621"/>
                  <a:pt x="172410" y="464931"/>
                </a:cubicBezTo>
                <a:cubicBezTo>
                  <a:pt x="172410" y="470998"/>
                  <a:pt x="176968" y="475549"/>
                  <a:pt x="182284" y="475549"/>
                </a:cubicBezTo>
                <a:lnTo>
                  <a:pt x="324314" y="475549"/>
                </a:lnTo>
                <a:cubicBezTo>
                  <a:pt x="329631" y="475549"/>
                  <a:pt x="334188" y="470998"/>
                  <a:pt x="334188" y="464931"/>
                </a:cubicBezTo>
                <a:cubicBezTo>
                  <a:pt x="334188" y="459621"/>
                  <a:pt x="329631" y="455071"/>
                  <a:pt x="324314" y="455071"/>
                </a:cubicBezTo>
                <a:close/>
                <a:moveTo>
                  <a:pt x="131397" y="455071"/>
                </a:moveTo>
                <a:cubicBezTo>
                  <a:pt x="126080" y="455071"/>
                  <a:pt x="121523" y="459621"/>
                  <a:pt x="121523" y="464931"/>
                </a:cubicBezTo>
                <a:cubicBezTo>
                  <a:pt x="121523" y="470998"/>
                  <a:pt x="126080" y="475549"/>
                  <a:pt x="131397" y="475549"/>
                </a:cubicBezTo>
                <a:lnTo>
                  <a:pt x="142030" y="475549"/>
                </a:lnTo>
                <a:cubicBezTo>
                  <a:pt x="147346" y="475549"/>
                  <a:pt x="151904" y="470998"/>
                  <a:pt x="151904" y="464931"/>
                </a:cubicBezTo>
                <a:cubicBezTo>
                  <a:pt x="151904" y="459621"/>
                  <a:pt x="147346" y="455071"/>
                  <a:pt x="142030" y="455071"/>
                </a:cubicBezTo>
                <a:close/>
                <a:moveTo>
                  <a:pt x="30381" y="455071"/>
                </a:moveTo>
                <a:cubicBezTo>
                  <a:pt x="25064" y="455071"/>
                  <a:pt x="20507" y="459621"/>
                  <a:pt x="20507" y="464931"/>
                </a:cubicBezTo>
                <a:cubicBezTo>
                  <a:pt x="20507" y="470998"/>
                  <a:pt x="25064" y="475549"/>
                  <a:pt x="30381" y="475549"/>
                </a:cubicBezTo>
                <a:lnTo>
                  <a:pt x="40254" y="475549"/>
                </a:lnTo>
                <a:cubicBezTo>
                  <a:pt x="46331" y="475549"/>
                  <a:pt x="50888" y="470998"/>
                  <a:pt x="50888" y="464931"/>
                </a:cubicBezTo>
                <a:cubicBezTo>
                  <a:pt x="50888" y="459621"/>
                  <a:pt x="46331" y="455071"/>
                  <a:pt x="40254" y="455071"/>
                </a:cubicBezTo>
                <a:close/>
                <a:moveTo>
                  <a:pt x="445837" y="414873"/>
                </a:moveTo>
                <a:cubicBezTo>
                  <a:pt x="439761" y="414873"/>
                  <a:pt x="435204" y="419424"/>
                  <a:pt x="435204" y="424733"/>
                </a:cubicBezTo>
                <a:cubicBezTo>
                  <a:pt x="435204" y="430042"/>
                  <a:pt x="439761" y="434593"/>
                  <a:pt x="445837" y="434593"/>
                </a:cubicBezTo>
                <a:lnTo>
                  <a:pt x="516472" y="434593"/>
                </a:lnTo>
                <a:cubicBezTo>
                  <a:pt x="521789" y="434593"/>
                  <a:pt x="526346" y="430042"/>
                  <a:pt x="526346" y="424733"/>
                </a:cubicBezTo>
                <a:cubicBezTo>
                  <a:pt x="526346" y="419424"/>
                  <a:pt x="521789" y="414873"/>
                  <a:pt x="516472" y="414873"/>
                </a:cubicBezTo>
                <a:close/>
                <a:moveTo>
                  <a:pt x="303807" y="414873"/>
                </a:moveTo>
                <a:cubicBezTo>
                  <a:pt x="298490" y="414873"/>
                  <a:pt x="293933" y="419424"/>
                  <a:pt x="293933" y="424733"/>
                </a:cubicBezTo>
                <a:cubicBezTo>
                  <a:pt x="293933" y="430042"/>
                  <a:pt x="298490" y="434593"/>
                  <a:pt x="303807" y="434593"/>
                </a:cubicBezTo>
                <a:lnTo>
                  <a:pt x="404823" y="434593"/>
                </a:lnTo>
                <a:cubicBezTo>
                  <a:pt x="410899" y="434593"/>
                  <a:pt x="415456" y="430042"/>
                  <a:pt x="415456" y="424733"/>
                </a:cubicBezTo>
                <a:cubicBezTo>
                  <a:pt x="415456" y="419424"/>
                  <a:pt x="410899" y="414873"/>
                  <a:pt x="404823" y="414873"/>
                </a:cubicBezTo>
                <a:close/>
                <a:moveTo>
                  <a:pt x="131397" y="414873"/>
                </a:moveTo>
                <a:cubicBezTo>
                  <a:pt x="126080" y="414873"/>
                  <a:pt x="121523" y="419424"/>
                  <a:pt x="121523" y="424733"/>
                </a:cubicBezTo>
                <a:cubicBezTo>
                  <a:pt x="121523" y="430042"/>
                  <a:pt x="126080" y="434593"/>
                  <a:pt x="131397" y="434593"/>
                </a:cubicBezTo>
                <a:lnTo>
                  <a:pt x="263553" y="434593"/>
                </a:lnTo>
                <a:cubicBezTo>
                  <a:pt x="268869" y="434593"/>
                  <a:pt x="273426" y="430042"/>
                  <a:pt x="273426" y="424733"/>
                </a:cubicBezTo>
                <a:cubicBezTo>
                  <a:pt x="273426" y="419424"/>
                  <a:pt x="268869" y="414873"/>
                  <a:pt x="263553" y="414873"/>
                </a:cubicBezTo>
                <a:close/>
                <a:moveTo>
                  <a:pt x="30381" y="414873"/>
                </a:moveTo>
                <a:cubicBezTo>
                  <a:pt x="25064" y="414873"/>
                  <a:pt x="20507" y="419424"/>
                  <a:pt x="20507" y="424733"/>
                </a:cubicBezTo>
                <a:cubicBezTo>
                  <a:pt x="20507" y="430042"/>
                  <a:pt x="25064" y="434593"/>
                  <a:pt x="30381" y="434593"/>
                </a:cubicBezTo>
                <a:lnTo>
                  <a:pt x="40254" y="434593"/>
                </a:lnTo>
                <a:cubicBezTo>
                  <a:pt x="46331" y="434593"/>
                  <a:pt x="50888" y="430042"/>
                  <a:pt x="50888" y="424733"/>
                </a:cubicBezTo>
                <a:cubicBezTo>
                  <a:pt x="50888" y="419424"/>
                  <a:pt x="46331" y="414873"/>
                  <a:pt x="40254" y="414873"/>
                </a:cubicBezTo>
                <a:close/>
                <a:moveTo>
                  <a:pt x="324314" y="373916"/>
                </a:moveTo>
                <a:cubicBezTo>
                  <a:pt x="318238" y="373916"/>
                  <a:pt x="313681" y="378467"/>
                  <a:pt x="313681" y="384535"/>
                </a:cubicBezTo>
                <a:cubicBezTo>
                  <a:pt x="313681" y="389844"/>
                  <a:pt x="318238" y="394395"/>
                  <a:pt x="324314" y="394395"/>
                </a:cubicBezTo>
                <a:lnTo>
                  <a:pt x="476217" y="394395"/>
                </a:lnTo>
                <a:cubicBezTo>
                  <a:pt x="481534" y="394395"/>
                  <a:pt x="486091" y="389844"/>
                  <a:pt x="486091" y="384535"/>
                </a:cubicBezTo>
                <a:cubicBezTo>
                  <a:pt x="486091" y="378467"/>
                  <a:pt x="481534" y="373916"/>
                  <a:pt x="476217" y="373916"/>
                </a:cubicBezTo>
                <a:close/>
                <a:moveTo>
                  <a:pt x="263553" y="373916"/>
                </a:moveTo>
                <a:cubicBezTo>
                  <a:pt x="257476" y="373916"/>
                  <a:pt x="252919" y="378467"/>
                  <a:pt x="252919" y="384535"/>
                </a:cubicBezTo>
                <a:cubicBezTo>
                  <a:pt x="252919" y="389844"/>
                  <a:pt x="257476" y="394395"/>
                  <a:pt x="263553" y="394395"/>
                </a:cubicBezTo>
                <a:lnTo>
                  <a:pt x="283300" y="394395"/>
                </a:lnTo>
                <a:cubicBezTo>
                  <a:pt x="289376" y="394395"/>
                  <a:pt x="293933" y="389844"/>
                  <a:pt x="293933" y="384535"/>
                </a:cubicBezTo>
                <a:cubicBezTo>
                  <a:pt x="293933" y="378467"/>
                  <a:pt x="289376" y="373916"/>
                  <a:pt x="283300" y="373916"/>
                </a:cubicBezTo>
                <a:close/>
                <a:moveTo>
                  <a:pt x="131397" y="373916"/>
                </a:moveTo>
                <a:cubicBezTo>
                  <a:pt x="126080" y="373916"/>
                  <a:pt x="121523" y="378467"/>
                  <a:pt x="121523" y="384535"/>
                </a:cubicBezTo>
                <a:cubicBezTo>
                  <a:pt x="121523" y="389844"/>
                  <a:pt x="126080" y="394395"/>
                  <a:pt x="131397" y="394395"/>
                </a:cubicBezTo>
                <a:lnTo>
                  <a:pt x="222539" y="394395"/>
                </a:lnTo>
                <a:cubicBezTo>
                  <a:pt x="228615" y="394395"/>
                  <a:pt x="233172" y="389844"/>
                  <a:pt x="233172" y="384535"/>
                </a:cubicBezTo>
                <a:cubicBezTo>
                  <a:pt x="233172" y="378467"/>
                  <a:pt x="228615" y="373916"/>
                  <a:pt x="222539" y="373916"/>
                </a:cubicBezTo>
                <a:close/>
                <a:moveTo>
                  <a:pt x="30381" y="373916"/>
                </a:moveTo>
                <a:cubicBezTo>
                  <a:pt x="25064" y="373916"/>
                  <a:pt x="20507" y="378467"/>
                  <a:pt x="20507" y="384535"/>
                </a:cubicBezTo>
                <a:cubicBezTo>
                  <a:pt x="20507" y="389844"/>
                  <a:pt x="25064" y="394395"/>
                  <a:pt x="30381" y="394395"/>
                </a:cubicBezTo>
                <a:lnTo>
                  <a:pt x="40254" y="394395"/>
                </a:lnTo>
                <a:cubicBezTo>
                  <a:pt x="46331" y="394395"/>
                  <a:pt x="50888" y="389844"/>
                  <a:pt x="50888" y="384535"/>
                </a:cubicBezTo>
                <a:cubicBezTo>
                  <a:pt x="50888" y="378467"/>
                  <a:pt x="46331" y="373916"/>
                  <a:pt x="40254" y="373916"/>
                </a:cubicBezTo>
                <a:close/>
                <a:moveTo>
                  <a:pt x="364568" y="333719"/>
                </a:moveTo>
                <a:cubicBezTo>
                  <a:pt x="359252" y="333719"/>
                  <a:pt x="354695" y="338269"/>
                  <a:pt x="354695" y="343578"/>
                </a:cubicBezTo>
                <a:cubicBezTo>
                  <a:pt x="354695" y="349646"/>
                  <a:pt x="359252" y="354197"/>
                  <a:pt x="364568" y="354197"/>
                </a:cubicBezTo>
                <a:lnTo>
                  <a:pt x="445837" y="354197"/>
                </a:lnTo>
                <a:cubicBezTo>
                  <a:pt x="451153" y="354197"/>
                  <a:pt x="455710" y="349646"/>
                  <a:pt x="455710" y="343578"/>
                </a:cubicBezTo>
                <a:cubicBezTo>
                  <a:pt x="455710" y="338269"/>
                  <a:pt x="451153" y="333719"/>
                  <a:pt x="445837" y="333719"/>
                </a:cubicBezTo>
                <a:close/>
                <a:moveTo>
                  <a:pt x="182284" y="333719"/>
                </a:moveTo>
                <a:cubicBezTo>
                  <a:pt x="176968" y="333719"/>
                  <a:pt x="172410" y="338269"/>
                  <a:pt x="172410" y="343578"/>
                </a:cubicBezTo>
                <a:cubicBezTo>
                  <a:pt x="172410" y="349646"/>
                  <a:pt x="176968" y="354197"/>
                  <a:pt x="182284" y="354197"/>
                </a:cubicBezTo>
                <a:lnTo>
                  <a:pt x="324314" y="354197"/>
                </a:lnTo>
                <a:cubicBezTo>
                  <a:pt x="329631" y="354197"/>
                  <a:pt x="334188" y="349646"/>
                  <a:pt x="334188" y="343578"/>
                </a:cubicBezTo>
                <a:cubicBezTo>
                  <a:pt x="334188" y="338269"/>
                  <a:pt x="329631" y="333719"/>
                  <a:pt x="324314" y="333719"/>
                </a:cubicBezTo>
                <a:close/>
                <a:moveTo>
                  <a:pt x="131397" y="333719"/>
                </a:moveTo>
                <a:cubicBezTo>
                  <a:pt x="126080" y="333719"/>
                  <a:pt x="121523" y="338269"/>
                  <a:pt x="121523" y="343578"/>
                </a:cubicBezTo>
                <a:cubicBezTo>
                  <a:pt x="121523" y="349646"/>
                  <a:pt x="126080" y="354197"/>
                  <a:pt x="131397" y="354197"/>
                </a:cubicBezTo>
                <a:lnTo>
                  <a:pt x="142030" y="354197"/>
                </a:lnTo>
                <a:cubicBezTo>
                  <a:pt x="147346" y="354197"/>
                  <a:pt x="151904" y="349646"/>
                  <a:pt x="151904" y="343578"/>
                </a:cubicBezTo>
                <a:cubicBezTo>
                  <a:pt x="151904" y="338269"/>
                  <a:pt x="147346" y="333719"/>
                  <a:pt x="142030" y="333719"/>
                </a:cubicBezTo>
                <a:close/>
                <a:moveTo>
                  <a:pt x="30381" y="333719"/>
                </a:moveTo>
                <a:cubicBezTo>
                  <a:pt x="25064" y="333719"/>
                  <a:pt x="20507" y="338269"/>
                  <a:pt x="20507" y="343578"/>
                </a:cubicBezTo>
                <a:cubicBezTo>
                  <a:pt x="20507" y="349646"/>
                  <a:pt x="25064" y="354197"/>
                  <a:pt x="30381" y="354197"/>
                </a:cubicBezTo>
                <a:lnTo>
                  <a:pt x="40254" y="354197"/>
                </a:lnTo>
                <a:cubicBezTo>
                  <a:pt x="46331" y="354197"/>
                  <a:pt x="50888" y="349646"/>
                  <a:pt x="50888" y="343578"/>
                </a:cubicBezTo>
                <a:cubicBezTo>
                  <a:pt x="50888" y="338269"/>
                  <a:pt x="46331" y="333719"/>
                  <a:pt x="40254" y="333719"/>
                </a:cubicBezTo>
                <a:close/>
                <a:moveTo>
                  <a:pt x="303807" y="293521"/>
                </a:moveTo>
                <a:cubicBezTo>
                  <a:pt x="298490" y="293521"/>
                  <a:pt x="293933" y="298071"/>
                  <a:pt x="293933" y="303381"/>
                </a:cubicBezTo>
                <a:cubicBezTo>
                  <a:pt x="293933" y="308690"/>
                  <a:pt x="298490" y="313240"/>
                  <a:pt x="303807" y="313240"/>
                </a:cubicBezTo>
                <a:lnTo>
                  <a:pt x="404823" y="313240"/>
                </a:lnTo>
                <a:cubicBezTo>
                  <a:pt x="410899" y="313240"/>
                  <a:pt x="415456" y="308690"/>
                  <a:pt x="415456" y="303381"/>
                </a:cubicBezTo>
                <a:cubicBezTo>
                  <a:pt x="415456" y="298071"/>
                  <a:pt x="410899" y="293521"/>
                  <a:pt x="404823" y="293521"/>
                </a:cubicBezTo>
                <a:close/>
                <a:moveTo>
                  <a:pt x="131397" y="293521"/>
                </a:moveTo>
                <a:cubicBezTo>
                  <a:pt x="126080" y="293521"/>
                  <a:pt x="121523" y="298071"/>
                  <a:pt x="121523" y="303381"/>
                </a:cubicBezTo>
                <a:cubicBezTo>
                  <a:pt x="121523" y="308690"/>
                  <a:pt x="126080" y="313240"/>
                  <a:pt x="131397" y="313240"/>
                </a:cubicBezTo>
                <a:lnTo>
                  <a:pt x="263553" y="313240"/>
                </a:lnTo>
                <a:cubicBezTo>
                  <a:pt x="268869" y="313240"/>
                  <a:pt x="273426" y="308690"/>
                  <a:pt x="273426" y="303381"/>
                </a:cubicBezTo>
                <a:cubicBezTo>
                  <a:pt x="273426" y="298071"/>
                  <a:pt x="268869" y="293521"/>
                  <a:pt x="263553" y="293521"/>
                </a:cubicBezTo>
                <a:close/>
                <a:moveTo>
                  <a:pt x="30381" y="293521"/>
                </a:moveTo>
                <a:cubicBezTo>
                  <a:pt x="25064" y="293521"/>
                  <a:pt x="20507" y="298071"/>
                  <a:pt x="20507" y="303381"/>
                </a:cubicBezTo>
                <a:cubicBezTo>
                  <a:pt x="20507" y="308690"/>
                  <a:pt x="25064" y="313240"/>
                  <a:pt x="30381" y="313240"/>
                </a:cubicBezTo>
                <a:lnTo>
                  <a:pt x="40254" y="313240"/>
                </a:lnTo>
                <a:cubicBezTo>
                  <a:pt x="46331" y="313240"/>
                  <a:pt x="50888" y="308690"/>
                  <a:pt x="50888" y="303381"/>
                </a:cubicBezTo>
                <a:cubicBezTo>
                  <a:pt x="50888" y="298071"/>
                  <a:pt x="46331" y="293521"/>
                  <a:pt x="40254" y="293521"/>
                </a:cubicBezTo>
                <a:close/>
                <a:moveTo>
                  <a:pt x="324314" y="252564"/>
                </a:moveTo>
                <a:cubicBezTo>
                  <a:pt x="318238" y="252564"/>
                  <a:pt x="313681" y="257115"/>
                  <a:pt x="313681" y="263183"/>
                </a:cubicBezTo>
                <a:cubicBezTo>
                  <a:pt x="313681" y="268492"/>
                  <a:pt x="318238" y="273042"/>
                  <a:pt x="324314" y="273042"/>
                </a:cubicBezTo>
                <a:lnTo>
                  <a:pt x="465584" y="273042"/>
                </a:lnTo>
                <a:cubicBezTo>
                  <a:pt x="471660" y="273042"/>
                  <a:pt x="476217" y="268492"/>
                  <a:pt x="476217" y="263183"/>
                </a:cubicBezTo>
                <a:cubicBezTo>
                  <a:pt x="476217" y="257115"/>
                  <a:pt x="471660" y="252564"/>
                  <a:pt x="465584" y="252564"/>
                </a:cubicBezTo>
                <a:close/>
                <a:moveTo>
                  <a:pt x="263553" y="252564"/>
                </a:moveTo>
                <a:cubicBezTo>
                  <a:pt x="257476" y="252564"/>
                  <a:pt x="252919" y="257115"/>
                  <a:pt x="252919" y="263183"/>
                </a:cubicBezTo>
                <a:cubicBezTo>
                  <a:pt x="252919" y="268492"/>
                  <a:pt x="257476" y="273042"/>
                  <a:pt x="263553" y="273042"/>
                </a:cubicBezTo>
                <a:lnTo>
                  <a:pt x="283300" y="273042"/>
                </a:lnTo>
                <a:cubicBezTo>
                  <a:pt x="289376" y="273042"/>
                  <a:pt x="293933" y="268492"/>
                  <a:pt x="293933" y="263183"/>
                </a:cubicBezTo>
                <a:cubicBezTo>
                  <a:pt x="293933" y="257115"/>
                  <a:pt x="289376" y="252564"/>
                  <a:pt x="283300" y="252564"/>
                </a:cubicBezTo>
                <a:close/>
                <a:moveTo>
                  <a:pt x="131397" y="252564"/>
                </a:moveTo>
                <a:cubicBezTo>
                  <a:pt x="126080" y="252564"/>
                  <a:pt x="121523" y="257115"/>
                  <a:pt x="121523" y="263183"/>
                </a:cubicBezTo>
                <a:cubicBezTo>
                  <a:pt x="121523" y="268492"/>
                  <a:pt x="126080" y="273042"/>
                  <a:pt x="131397" y="273042"/>
                </a:cubicBezTo>
                <a:lnTo>
                  <a:pt x="222539" y="273042"/>
                </a:lnTo>
                <a:cubicBezTo>
                  <a:pt x="228615" y="273042"/>
                  <a:pt x="233172" y="268492"/>
                  <a:pt x="233172" y="263183"/>
                </a:cubicBezTo>
                <a:cubicBezTo>
                  <a:pt x="233172" y="257115"/>
                  <a:pt x="228615" y="252564"/>
                  <a:pt x="222539" y="252564"/>
                </a:cubicBezTo>
                <a:close/>
                <a:moveTo>
                  <a:pt x="30381" y="252564"/>
                </a:moveTo>
                <a:cubicBezTo>
                  <a:pt x="25064" y="252564"/>
                  <a:pt x="20507" y="257115"/>
                  <a:pt x="20507" y="263183"/>
                </a:cubicBezTo>
                <a:cubicBezTo>
                  <a:pt x="20507" y="268492"/>
                  <a:pt x="25064" y="273042"/>
                  <a:pt x="30381" y="273042"/>
                </a:cubicBezTo>
                <a:lnTo>
                  <a:pt x="40254" y="273042"/>
                </a:lnTo>
                <a:cubicBezTo>
                  <a:pt x="46331" y="273042"/>
                  <a:pt x="50888" y="268492"/>
                  <a:pt x="50888" y="263183"/>
                </a:cubicBezTo>
                <a:cubicBezTo>
                  <a:pt x="50888" y="257115"/>
                  <a:pt x="46331" y="252564"/>
                  <a:pt x="40254" y="252564"/>
                </a:cubicBezTo>
                <a:close/>
                <a:moveTo>
                  <a:pt x="364568" y="212366"/>
                </a:moveTo>
                <a:cubicBezTo>
                  <a:pt x="359252" y="212366"/>
                  <a:pt x="354695" y="216917"/>
                  <a:pt x="354695" y="222226"/>
                </a:cubicBezTo>
                <a:cubicBezTo>
                  <a:pt x="354695" y="228294"/>
                  <a:pt x="359252" y="232845"/>
                  <a:pt x="364568" y="232845"/>
                </a:cubicBezTo>
                <a:lnTo>
                  <a:pt x="516472" y="232845"/>
                </a:lnTo>
                <a:cubicBezTo>
                  <a:pt x="521789" y="232845"/>
                  <a:pt x="526346" y="228294"/>
                  <a:pt x="526346" y="222226"/>
                </a:cubicBezTo>
                <a:cubicBezTo>
                  <a:pt x="526346" y="216917"/>
                  <a:pt x="521789" y="212366"/>
                  <a:pt x="516472" y="212366"/>
                </a:cubicBezTo>
                <a:close/>
                <a:moveTo>
                  <a:pt x="182284" y="212366"/>
                </a:moveTo>
                <a:cubicBezTo>
                  <a:pt x="176968" y="212366"/>
                  <a:pt x="172410" y="216917"/>
                  <a:pt x="172410" y="222226"/>
                </a:cubicBezTo>
                <a:cubicBezTo>
                  <a:pt x="172410" y="228294"/>
                  <a:pt x="176968" y="232845"/>
                  <a:pt x="182284" y="232845"/>
                </a:cubicBezTo>
                <a:lnTo>
                  <a:pt x="324314" y="232845"/>
                </a:lnTo>
                <a:cubicBezTo>
                  <a:pt x="329631" y="232845"/>
                  <a:pt x="334188" y="228294"/>
                  <a:pt x="334188" y="222226"/>
                </a:cubicBezTo>
                <a:cubicBezTo>
                  <a:pt x="334188" y="216917"/>
                  <a:pt x="329631" y="212366"/>
                  <a:pt x="324314" y="212366"/>
                </a:cubicBezTo>
                <a:close/>
                <a:moveTo>
                  <a:pt x="131397" y="212366"/>
                </a:moveTo>
                <a:cubicBezTo>
                  <a:pt x="126080" y="212366"/>
                  <a:pt x="121523" y="216917"/>
                  <a:pt x="121523" y="222226"/>
                </a:cubicBezTo>
                <a:cubicBezTo>
                  <a:pt x="121523" y="228294"/>
                  <a:pt x="126080" y="232845"/>
                  <a:pt x="131397" y="232845"/>
                </a:cubicBezTo>
                <a:lnTo>
                  <a:pt x="142030" y="232845"/>
                </a:lnTo>
                <a:cubicBezTo>
                  <a:pt x="147346" y="232845"/>
                  <a:pt x="151904" y="228294"/>
                  <a:pt x="151904" y="222226"/>
                </a:cubicBezTo>
                <a:cubicBezTo>
                  <a:pt x="151904" y="216917"/>
                  <a:pt x="147346" y="212366"/>
                  <a:pt x="142030" y="212366"/>
                </a:cubicBezTo>
                <a:close/>
                <a:moveTo>
                  <a:pt x="30381" y="212366"/>
                </a:moveTo>
                <a:cubicBezTo>
                  <a:pt x="25064" y="212366"/>
                  <a:pt x="20507" y="216917"/>
                  <a:pt x="20507" y="222226"/>
                </a:cubicBezTo>
                <a:cubicBezTo>
                  <a:pt x="20507" y="228294"/>
                  <a:pt x="25064" y="232845"/>
                  <a:pt x="30381" y="232845"/>
                </a:cubicBezTo>
                <a:lnTo>
                  <a:pt x="40254" y="232845"/>
                </a:lnTo>
                <a:cubicBezTo>
                  <a:pt x="46331" y="232845"/>
                  <a:pt x="50888" y="228294"/>
                  <a:pt x="50888" y="222226"/>
                </a:cubicBezTo>
                <a:cubicBezTo>
                  <a:pt x="50888" y="216917"/>
                  <a:pt x="46331" y="212366"/>
                  <a:pt x="40254" y="212366"/>
                </a:cubicBezTo>
                <a:close/>
                <a:moveTo>
                  <a:pt x="445837" y="172168"/>
                </a:moveTo>
                <a:cubicBezTo>
                  <a:pt x="439761" y="172168"/>
                  <a:pt x="435204" y="176719"/>
                  <a:pt x="435204" y="182028"/>
                </a:cubicBezTo>
                <a:cubicBezTo>
                  <a:pt x="435204" y="187337"/>
                  <a:pt x="439761" y="191888"/>
                  <a:pt x="445837" y="191888"/>
                </a:cubicBezTo>
                <a:lnTo>
                  <a:pt x="465584" y="191888"/>
                </a:lnTo>
                <a:cubicBezTo>
                  <a:pt x="471660" y="191888"/>
                  <a:pt x="476217" y="187337"/>
                  <a:pt x="476217" y="182028"/>
                </a:cubicBezTo>
                <a:cubicBezTo>
                  <a:pt x="476217" y="176719"/>
                  <a:pt x="471660" y="172168"/>
                  <a:pt x="465584" y="172168"/>
                </a:cubicBezTo>
                <a:close/>
                <a:moveTo>
                  <a:pt x="303807" y="172168"/>
                </a:moveTo>
                <a:cubicBezTo>
                  <a:pt x="298490" y="172168"/>
                  <a:pt x="293933" y="176719"/>
                  <a:pt x="293933" y="182028"/>
                </a:cubicBezTo>
                <a:cubicBezTo>
                  <a:pt x="293933" y="187337"/>
                  <a:pt x="298490" y="191888"/>
                  <a:pt x="303807" y="191888"/>
                </a:cubicBezTo>
                <a:lnTo>
                  <a:pt x="404823" y="191888"/>
                </a:lnTo>
                <a:cubicBezTo>
                  <a:pt x="410899" y="191888"/>
                  <a:pt x="415456" y="187337"/>
                  <a:pt x="415456" y="182028"/>
                </a:cubicBezTo>
                <a:cubicBezTo>
                  <a:pt x="415456" y="176719"/>
                  <a:pt x="410899" y="172168"/>
                  <a:pt x="404823" y="172168"/>
                </a:cubicBezTo>
                <a:close/>
                <a:moveTo>
                  <a:pt x="131397" y="172168"/>
                </a:moveTo>
                <a:cubicBezTo>
                  <a:pt x="126080" y="172168"/>
                  <a:pt x="121523" y="176719"/>
                  <a:pt x="121523" y="182028"/>
                </a:cubicBezTo>
                <a:cubicBezTo>
                  <a:pt x="121523" y="187337"/>
                  <a:pt x="126080" y="191888"/>
                  <a:pt x="131397" y="191888"/>
                </a:cubicBezTo>
                <a:lnTo>
                  <a:pt x="263553" y="191888"/>
                </a:lnTo>
                <a:cubicBezTo>
                  <a:pt x="268869" y="191888"/>
                  <a:pt x="273426" y="187337"/>
                  <a:pt x="273426" y="182028"/>
                </a:cubicBezTo>
                <a:cubicBezTo>
                  <a:pt x="273426" y="176719"/>
                  <a:pt x="268869" y="172168"/>
                  <a:pt x="263553" y="172168"/>
                </a:cubicBezTo>
                <a:close/>
                <a:moveTo>
                  <a:pt x="30381" y="172168"/>
                </a:moveTo>
                <a:cubicBezTo>
                  <a:pt x="25064" y="172168"/>
                  <a:pt x="20507" y="176719"/>
                  <a:pt x="20507" y="182028"/>
                </a:cubicBezTo>
                <a:cubicBezTo>
                  <a:pt x="20507" y="187337"/>
                  <a:pt x="25064" y="191888"/>
                  <a:pt x="30381" y="191888"/>
                </a:cubicBezTo>
                <a:lnTo>
                  <a:pt x="40254" y="191888"/>
                </a:lnTo>
                <a:cubicBezTo>
                  <a:pt x="46331" y="191888"/>
                  <a:pt x="50888" y="187337"/>
                  <a:pt x="50888" y="182028"/>
                </a:cubicBezTo>
                <a:cubicBezTo>
                  <a:pt x="50888" y="176719"/>
                  <a:pt x="46331" y="172168"/>
                  <a:pt x="40254" y="172168"/>
                </a:cubicBezTo>
                <a:close/>
                <a:moveTo>
                  <a:pt x="252986" y="50814"/>
                </a:moveTo>
                <a:cubicBezTo>
                  <a:pt x="242353" y="50814"/>
                  <a:pt x="233239" y="59914"/>
                  <a:pt x="233239" y="70531"/>
                </a:cubicBezTo>
                <a:cubicBezTo>
                  <a:pt x="233239" y="81907"/>
                  <a:pt x="242353" y="91007"/>
                  <a:pt x="252986" y="91007"/>
                </a:cubicBezTo>
                <a:cubicBezTo>
                  <a:pt x="264378" y="91007"/>
                  <a:pt x="273492" y="81907"/>
                  <a:pt x="273492" y="70531"/>
                </a:cubicBezTo>
                <a:cubicBezTo>
                  <a:pt x="273492" y="59914"/>
                  <a:pt x="264378" y="50814"/>
                  <a:pt x="252986" y="50814"/>
                </a:cubicBezTo>
                <a:close/>
                <a:moveTo>
                  <a:pt x="161728" y="50814"/>
                </a:moveTo>
                <a:cubicBezTo>
                  <a:pt x="151095" y="50814"/>
                  <a:pt x="141981" y="59914"/>
                  <a:pt x="141981" y="70531"/>
                </a:cubicBezTo>
                <a:cubicBezTo>
                  <a:pt x="141981" y="81907"/>
                  <a:pt x="151095" y="91007"/>
                  <a:pt x="161728" y="91007"/>
                </a:cubicBezTo>
                <a:cubicBezTo>
                  <a:pt x="173120" y="91007"/>
                  <a:pt x="182234" y="81907"/>
                  <a:pt x="182234" y="70531"/>
                </a:cubicBezTo>
                <a:cubicBezTo>
                  <a:pt x="182234" y="59914"/>
                  <a:pt x="173120" y="50814"/>
                  <a:pt x="161728" y="50814"/>
                </a:cubicBezTo>
                <a:close/>
                <a:moveTo>
                  <a:pt x="70592" y="50814"/>
                </a:moveTo>
                <a:cubicBezTo>
                  <a:pt x="59959" y="50814"/>
                  <a:pt x="50845" y="59914"/>
                  <a:pt x="50845" y="70531"/>
                </a:cubicBezTo>
                <a:cubicBezTo>
                  <a:pt x="50845" y="81907"/>
                  <a:pt x="59959" y="91007"/>
                  <a:pt x="70592" y="91007"/>
                </a:cubicBezTo>
                <a:cubicBezTo>
                  <a:pt x="81984" y="91007"/>
                  <a:pt x="91098" y="81907"/>
                  <a:pt x="91098" y="70531"/>
                </a:cubicBezTo>
                <a:cubicBezTo>
                  <a:pt x="91098" y="59914"/>
                  <a:pt x="81984" y="50814"/>
                  <a:pt x="70592" y="50814"/>
                </a:cubicBezTo>
                <a:close/>
                <a:moveTo>
                  <a:pt x="252986" y="30338"/>
                </a:moveTo>
                <a:cubicBezTo>
                  <a:pt x="275771" y="30338"/>
                  <a:pt x="293999" y="48539"/>
                  <a:pt x="293999" y="70531"/>
                </a:cubicBezTo>
                <a:cubicBezTo>
                  <a:pt x="293999" y="93282"/>
                  <a:pt x="275771" y="111483"/>
                  <a:pt x="252986" y="111483"/>
                </a:cubicBezTo>
                <a:cubicBezTo>
                  <a:pt x="230960" y="111483"/>
                  <a:pt x="212732" y="93282"/>
                  <a:pt x="212732" y="70531"/>
                </a:cubicBezTo>
                <a:cubicBezTo>
                  <a:pt x="212732" y="48539"/>
                  <a:pt x="230960" y="30338"/>
                  <a:pt x="252986" y="30338"/>
                </a:cubicBezTo>
                <a:close/>
                <a:moveTo>
                  <a:pt x="161728" y="30338"/>
                </a:moveTo>
                <a:cubicBezTo>
                  <a:pt x="184513" y="30338"/>
                  <a:pt x="202741" y="48539"/>
                  <a:pt x="202741" y="70531"/>
                </a:cubicBezTo>
                <a:cubicBezTo>
                  <a:pt x="202741" y="93282"/>
                  <a:pt x="184513" y="111483"/>
                  <a:pt x="161728" y="111483"/>
                </a:cubicBezTo>
                <a:cubicBezTo>
                  <a:pt x="139702" y="111483"/>
                  <a:pt x="121474" y="93282"/>
                  <a:pt x="121474" y="70531"/>
                </a:cubicBezTo>
                <a:cubicBezTo>
                  <a:pt x="121474" y="48539"/>
                  <a:pt x="139702" y="30338"/>
                  <a:pt x="161728" y="30338"/>
                </a:cubicBezTo>
                <a:close/>
                <a:moveTo>
                  <a:pt x="70592" y="30338"/>
                </a:moveTo>
                <a:cubicBezTo>
                  <a:pt x="93377" y="30338"/>
                  <a:pt x="111605" y="48539"/>
                  <a:pt x="111605" y="70531"/>
                </a:cubicBezTo>
                <a:cubicBezTo>
                  <a:pt x="111605" y="93282"/>
                  <a:pt x="93377" y="111483"/>
                  <a:pt x="70592" y="111483"/>
                </a:cubicBezTo>
                <a:cubicBezTo>
                  <a:pt x="48566" y="111483"/>
                  <a:pt x="30338" y="93282"/>
                  <a:pt x="30338" y="70531"/>
                </a:cubicBezTo>
                <a:cubicBezTo>
                  <a:pt x="30338" y="48539"/>
                  <a:pt x="48566" y="30338"/>
                  <a:pt x="70592" y="30338"/>
                </a:cubicBezTo>
                <a:close/>
                <a:moveTo>
                  <a:pt x="0" y="0"/>
                </a:moveTo>
                <a:lnTo>
                  <a:pt x="607614" y="0"/>
                </a:lnTo>
                <a:lnTo>
                  <a:pt x="607614" y="121352"/>
                </a:lnTo>
                <a:lnTo>
                  <a:pt x="607614" y="141830"/>
                </a:lnTo>
                <a:lnTo>
                  <a:pt x="607614" y="606761"/>
                </a:lnTo>
                <a:lnTo>
                  <a:pt x="91142" y="606761"/>
                </a:lnTo>
                <a:lnTo>
                  <a:pt x="91142" y="151690"/>
                </a:lnTo>
                <a:lnTo>
                  <a:pt x="91142" y="141830"/>
                </a:lnTo>
                <a:lnTo>
                  <a:pt x="91142" y="121352"/>
                </a:lnTo>
                <a:lnTo>
                  <a:pt x="587107" y="121352"/>
                </a:lnTo>
                <a:lnTo>
                  <a:pt x="587107" y="20478"/>
                </a:lnTo>
                <a:lnTo>
                  <a:pt x="20507" y="20478"/>
                </a:lnTo>
                <a:lnTo>
                  <a:pt x="20507" y="121352"/>
                </a:lnTo>
                <a:lnTo>
                  <a:pt x="70635" y="121352"/>
                </a:lnTo>
                <a:lnTo>
                  <a:pt x="70635" y="141830"/>
                </a:lnTo>
                <a:lnTo>
                  <a:pt x="70635" y="151690"/>
                </a:lnTo>
                <a:lnTo>
                  <a:pt x="70635" y="606761"/>
                </a:lnTo>
                <a:lnTo>
                  <a:pt x="0" y="606761"/>
                </a:lnTo>
                <a:lnTo>
                  <a:pt x="0" y="141830"/>
                </a:lnTo>
                <a:lnTo>
                  <a:pt x="0" y="121352"/>
                </a:lnTo>
                <a:close/>
              </a:path>
            </a:pathLst>
          </a:custGeom>
          <a:solidFill>
            <a:schemeClr val="tx1"/>
          </a:solidFill>
          <a:ln>
            <a:noFill/>
          </a:ln>
        </p:spPr>
      </p:sp>
      <p:sp>
        <p:nvSpPr>
          <p:cNvPr id="53" name="矩形 52"/>
          <p:cNvSpPr/>
          <p:nvPr/>
        </p:nvSpPr>
        <p:spPr>
          <a:xfrm rot="5400000">
            <a:off x="4352399" y="-4358841"/>
            <a:ext cx="439200"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138931" y="44212"/>
            <a:ext cx="409702" cy="353191"/>
            <a:chOff x="1651635" y="1401763"/>
            <a:chExt cx="1878330" cy="1619250"/>
          </a:xfrm>
        </p:grpSpPr>
        <p:sp>
          <p:nvSpPr>
            <p:cNvPr id="55" name="六边形 54"/>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六边形 55"/>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a:off x="8598912" y="44069"/>
            <a:ext cx="409702" cy="353191"/>
            <a:chOff x="1651635" y="1401763"/>
            <a:chExt cx="1878330" cy="1619250"/>
          </a:xfrm>
        </p:grpSpPr>
        <p:sp>
          <p:nvSpPr>
            <p:cNvPr id="58" name="六边形 57"/>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1DECB3FE-2F35-4555-81DE-902F7A99BE0E}"/>
              </a:ext>
            </a:extLst>
          </p:cNvPr>
          <p:cNvSpPr txBox="1"/>
          <p:nvPr/>
        </p:nvSpPr>
        <p:spPr>
          <a:xfrm>
            <a:off x="608053" y="608053"/>
            <a:ext cx="3599833"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Jack Ma’s strengths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69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7051" y="359623"/>
            <a:ext cx="3142206" cy="584775"/>
          </a:xfrm>
          <a:prstGeom prst="rect">
            <a:avLst/>
          </a:prstGeom>
        </p:spPr>
        <p:txBody>
          <a:bodyPr wrap="none">
            <a:spAutoFit/>
          </a:bodyPr>
          <a:lstStyle/>
          <a:p>
            <a:pPr algn="ctr">
              <a:spcBef>
                <a:spcPct val="0"/>
              </a:spcBef>
            </a:pPr>
            <a:r>
              <a:rPr lang="en-US" altLang="zh-CN" sz="3200" b="1" dirty="0">
                <a:latin typeface="Arial" panose="020B0604020202020204" pitchFamily="34" charset="0"/>
                <a:cs typeface="Arial" panose="020B0604020202020204" pitchFamily="34" charset="0"/>
              </a:rPr>
              <a:t>Media publicity</a:t>
            </a:r>
          </a:p>
        </p:txBody>
      </p:sp>
      <p:sp>
        <p:nvSpPr>
          <p:cNvPr id="70" name="TextBox 10"/>
          <p:cNvSpPr txBox="1"/>
          <p:nvPr/>
        </p:nvSpPr>
        <p:spPr bwMode="auto">
          <a:xfrm>
            <a:off x="5952379" y="1232713"/>
            <a:ext cx="3129617" cy="2678073"/>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3200" b="1" dirty="0">
                <a:latin typeface="Times New Roman" panose="02020603050405020304" pitchFamily="18" charset="0"/>
                <a:ea typeface="Arial Unicode MS"/>
                <a:cs typeface="Times New Roman" panose="02020603050405020304" pitchFamily="18" charset="0"/>
              </a:rPr>
              <a:t>Jack Ma knows how to use the media to publicize himself</a:t>
            </a:r>
          </a:p>
        </p:txBody>
      </p:sp>
      <p:sp>
        <p:nvSpPr>
          <p:cNvPr id="84" name="圆角矩形 83"/>
          <p:cNvSpPr/>
          <p:nvPr/>
        </p:nvSpPr>
        <p:spPr>
          <a:xfrm>
            <a:off x="320040" y="882957"/>
            <a:ext cx="3710940" cy="45719"/>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5400000">
            <a:off x="4352400" y="351900"/>
            <a:ext cx="439200" cy="914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8176260" y="4458541"/>
            <a:ext cx="597691" cy="491518"/>
            <a:chOff x="1651635" y="1401763"/>
            <a:chExt cx="1878330" cy="1619250"/>
          </a:xfrm>
        </p:grpSpPr>
        <p:sp>
          <p:nvSpPr>
            <p:cNvPr id="24" name="六边形 23"/>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98" name="Picture 2" descr="“Jack Ma”的图片搜索结果">
            <a:extLst>
              <a:ext uri="{FF2B5EF4-FFF2-40B4-BE49-F238E27FC236}">
                <a16:creationId xmlns:a16="http://schemas.microsoft.com/office/drawing/2014/main" id="{50107356-CEFF-436E-928F-7DF383034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4" y="1387846"/>
            <a:ext cx="5458588" cy="306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98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rot="5400000">
            <a:off x="4352400" y="351900"/>
            <a:ext cx="439200" cy="9144000"/>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176260" y="4458541"/>
            <a:ext cx="597691" cy="491518"/>
            <a:chOff x="1651635" y="1401763"/>
            <a:chExt cx="1878330" cy="1619250"/>
          </a:xfrm>
        </p:grpSpPr>
        <p:sp>
          <p:nvSpPr>
            <p:cNvPr id="8" name="六边形 7"/>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MH_SubTitle_1"/>
          <p:cNvSpPr txBox="1">
            <a:spLocks noChangeArrowheads="1"/>
          </p:cNvSpPr>
          <p:nvPr>
            <p:custDataLst>
              <p:tags r:id="rId1"/>
            </p:custDataLst>
          </p:nvPr>
        </p:nvSpPr>
        <p:spPr bwMode="auto">
          <a:xfrm>
            <a:off x="3460419" y="1125705"/>
            <a:ext cx="102711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endParaRPr lang="en-US" altLang="zh-CN" sz="1400" dirty="0">
              <a:latin typeface="Arial" panose="020B0604020202020204" pitchFamily="34" charset="0"/>
              <a:ea typeface="+mn-ea"/>
              <a:cs typeface="Arial" panose="020B0604020202020204" pitchFamily="34" charset="0"/>
            </a:endParaRPr>
          </a:p>
        </p:txBody>
      </p:sp>
      <p:sp>
        <p:nvSpPr>
          <p:cNvPr id="19" name="MH_SubTitle_2"/>
          <p:cNvSpPr txBox="1">
            <a:spLocks noChangeArrowheads="1"/>
          </p:cNvSpPr>
          <p:nvPr>
            <p:custDataLst>
              <p:tags r:id="rId2"/>
            </p:custDataLst>
          </p:nvPr>
        </p:nvSpPr>
        <p:spPr bwMode="auto">
          <a:xfrm>
            <a:off x="4722481" y="1125705"/>
            <a:ext cx="1027112"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endParaRPr lang="en-US" altLang="zh-CN" sz="1400" dirty="0">
              <a:latin typeface="Arial" panose="020B0604020202020204" pitchFamily="34" charset="0"/>
              <a:ea typeface="+mn-ea"/>
              <a:cs typeface="Arial" panose="020B0604020202020204" pitchFamily="34" charset="0"/>
            </a:endParaRPr>
          </a:p>
        </p:txBody>
      </p:sp>
      <p:sp>
        <p:nvSpPr>
          <p:cNvPr id="20" name="MH_SubTitle_3"/>
          <p:cNvSpPr txBox="1">
            <a:spLocks noChangeArrowheads="1"/>
          </p:cNvSpPr>
          <p:nvPr>
            <p:custDataLst>
              <p:tags r:id="rId3"/>
            </p:custDataLst>
          </p:nvPr>
        </p:nvSpPr>
        <p:spPr bwMode="auto">
          <a:xfrm>
            <a:off x="5986131" y="1125705"/>
            <a:ext cx="1027112"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endParaRPr lang="en-US" altLang="zh-CN" sz="1400" dirty="0">
              <a:latin typeface="Arial" panose="020B0604020202020204" pitchFamily="34" charset="0"/>
              <a:ea typeface="+mn-ea"/>
              <a:cs typeface="Arial" panose="020B0604020202020204" pitchFamily="34" charset="0"/>
            </a:endParaRPr>
          </a:p>
        </p:txBody>
      </p:sp>
      <p:sp>
        <p:nvSpPr>
          <p:cNvPr id="21" name="MH_SubTitle_4"/>
          <p:cNvSpPr txBox="1">
            <a:spLocks noChangeArrowheads="1"/>
          </p:cNvSpPr>
          <p:nvPr>
            <p:custDataLst>
              <p:tags r:id="rId4"/>
            </p:custDataLst>
          </p:nvPr>
        </p:nvSpPr>
        <p:spPr bwMode="auto">
          <a:xfrm>
            <a:off x="7248194" y="1125705"/>
            <a:ext cx="102711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endParaRPr lang="en-US" altLang="zh-CN" sz="1400" dirty="0">
              <a:latin typeface="Arial" panose="020B0604020202020204" pitchFamily="34" charset="0"/>
              <a:ea typeface="+mn-ea"/>
              <a:cs typeface="Arial" panose="020B0604020202020204" pitchFamily="34" charset="0"/>
            </a:endParaRPr>
          </a:p>
        </p:txBody>
      </p:sp>
      <p:cxnSp>
        <p:nvCxnSpPr>
          <p:cNvPr id="23" name="MH_Other_2"/>
          <p:cNvCxnSpPr/>
          <p:nvPr>
            <p:custDataLst>
              <p:tags r:id="rId5"/>
            </p:custDataLst>
          </p:nvPr>
        </p:nvCxnSpPr>
        <p:spPr>
          <a:xfrm flipV="1">
            <a:off x="617220" y="663218"/>
            <a:ext cx="3493" cy="3515439"/>
          </a:xfrm>
          <a:prstGeom prst="line">
            <a:avLst/>
          </a:prstGeom>
          <a:ln w="19050">
            <a:solidFill>
              <a:srgbClr val="2B2B2B"/>
            </a:solidFill>
            <a:tailEnd type="oval"/>
          </a:ln>
        </p:spPr>
        <p:style>
          <a:lnRef idx="1">
            <a:schemeClr val="accent1"/>
          </a:lnRef>
          <a:fillRef idx="0">
            <a:schemeClr val="accent1"/>
          </a:fillRef>
          <a:effectRef idx="0">
            <a:schemeClr val="accent1"/>
          </a:effectRef>
          <a:fontRef idx="minor">
            <a:schemeClr val="tx1"/>
          </a:fontRef>
        </p:style>
      </p:cxnSp>
      <p:pic>
        <p:nvPicPr>
          <p:cNvPr id="5122" name="Picture 2" descr="“Principles of mass communication”的图片搜索结果">
            <a:extLst>
              <a:ext uri="{FF2B5EF4-FFF2-40B4-BE49-F238E27FC236}">
                <a16:creationId xmlns:a16="http://schemas.microsoft.com/office/drawing/2014/main" id="{5DB6D301-3C12-4BB8-8D6C-2D5A3ACD7B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9310" y="942250"/>
            <a:ext cx="4616641" cy="276998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FBDC7D6-F684-456E-A3C2-78E76A36D8AB}"/>
              </a:ext>
            </a:extLst>
          </p:cNvPr>
          <p:cNvSpPr txBox="1"/>
          <p:nvPr/>
        </p:nvSpPr>
        <p:spPr>
          <a:xfrm>
            <a:off x="670200" y="1015060"/>
            <a:ext cx="3196273" cy="2585323"/>
          </a:xfrm>
          <a:prstGeom prst="rect">
            <a:avLst/>
          </a:prstGeom>
          <a:noFill/>
        </p:spPr>
        <p:txBody>
          <a:bodyPr wrap="square" rtlCol="0">
            <a:spAutoFit/>
          </a:bodyPr>
          <a:lstStyle/>
          <a:p>
            <a:r>
              <a:rPr lang="en-US" altLang="zh-CN" dirty="0"/>
              <a:t>Jack Ma likes to talk nonsense, or say some "amazing remarks".</a:t>
            </a:r>
          </a:p>
          <a:p>
            <a:r>
              <a:rPr lang="en-US" altLang="zh-CN" dirty="0"/>
              <a:t>People who don't know think Jack Ma is pretending to be forced, boasting and talking nonsense. In fact, this shows that Ma Yun is well versed in the skills of mass communication. Because the principle of mass communication is: the simpler the content, the more people understand, the wider the communication; on the contrary, the less people understand, the narrower the communication.</a:t>
            </a:r>
            <a:endParaRPr lang="zh-CN" altLang="en-US" dirty="0"/>
          </a:p>
        </p:txBody>
      </p:sp>
      <p:sp>
        <p:nvSpPr>
          <p:cNvPr id="5" name="文本框 4">
            <a:extLst>
              <a:ext uri="{FF2B5EF4-FFF2-40B4-BE49-F238E27FC236}">
                <a16:creationId xmlns:a16="http://schemas.microsoft.com/office/drawing/2014/main" id="{DD01C179-2319-48BA-89D0-1FD13E703F24}"/>
              </a:ext>
            </a:extLst>
          </p:cNvPr>
          <p:cNvSpPr txBox="1"/>
          <p:nvPr/>
        </p:nvSpPr>
        <p:spPr>
          <a:xfrm>
            <a:off x="403821" y="215731"/>
            <a:ext cx="5460848"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Principles of mass communication</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5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10"/>
          <p:cNvSpPr txBox="1"/>
          <p:nvPr/>
        </p:nvSpPr>
        <p:spPr bwMode="auto">
          <a:xfrm>
            <a:off x="0" y="1203325"/>
            <a:ext cx="7216140" cy="1323439"/>
          </a:xfrm>
          <a:prstGeom prst="round2SameRect">
            <a:avLst>
              <a:gd name="adj1" fmla="val 191"/>
              <a:gd name="adj2" fmla="val 0"/>
            </a:avLst>
          </a:prstGeom>
          <a:solidFill>
            <a:schemeClr val="tx1"/>
          </a:solid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8000" b="1" dirty="0">
                <a:solidFill>
                  <a:schemeClr val="bg1"/>
                </a:solidFill>
                <a:latin typeface="Arial"/>
                <a:ea typeface="Arial Unicode MS"/>
                <a:cs typeface="Arial" pitchFamily="34" charset="0"/>
              </a:rPr>
              <a:t>THANKS</a:t>
            </a:r>
          </a:p>
        </p:txBody>
      </p:sp>
      <p:grpSp>
        <p:nvGrpSpPr>
          <p:cNvPr id="53" name="组合 52"/>
          <p:cNvGrpSpPr/>
          <p:nvPr/>
        </p:nvGrpSpPr>
        <p:grpSpPr>
          <a:xfrm>
            <a:off x="67275" y="2173931"/>
            <a:ext cx="332483" cy="286623"/>
            <a:chOff x="1651635" y="1401763"/>
            <a:chExt cx="1878330" cy="1619250"/>
          </a:xfrm>
        </p:grpSpPr>
        <p:sp>
          <p:nvSpPr>
            <p:cNvPr id="54" name="六边形 53"/>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六边形 54"/>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71240" y="1272580"/>
            <a:ext cx="332483" cy="286623"/>
            <a:chOff x="1651635" y="1401763"/>
            <a:chExt cx="1878330" cy="1619250"/>
          </a:xfrm>
        </p:grpSpPr>
        <p:sp>
          <p:nvSpPr>
            <p:cNvPr id="57" name="六边形 56"/>
            <p:cNvSpPr/>
            <p:nvPr/>
          </p:nvSpPr>
          <p:spPr>
            <a:xfrm>
              <a:off x="1651635" y="1401763"/>
              <a:ext cx="1878330" cy="1619250"/>
            </a:xfrm>
            <a:prstGeom prst="hexag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六边形 57"/>
            <p:cNvSpPr/>
            <p:nvPr/>
          </p:nvSpPr>
          <p:spPr>
            <a:xfrm>
              <a:off x="1955498" y="1663714"/>
              <a:ext cx="1270604" cy="1095348"/>
            </a:xfrm>
            <a:prstGeom prst="hexag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06428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SubTitle"/>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1"/>
</p:tagLst>
</file>

<file path=ppt/tags/tag15.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2"/>
</p:tagLst>
</file>

<file path=ppt/tags/tag16.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3"/>
</p:tagLst>
</file>

<file path=ppt/tags/tag17.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SubTitle"/>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14"/>
</p:tagLst>
</file>

<file path=ppt/tags/tag19.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Desc"/>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60511225051"/>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511225051"/>
  <p:tag name="MH_LIBRARY" val="GRAPHIC"/>
  <p:tag name="MH_TYPE" val="SubTitle"/>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511225051"/>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511225051"/>
  <p:tag name="MH_LIBRARY" val="GRAPHIC"/>
  <p:tag name="MH_TYPE" val="SubTitle"/>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511232306"/>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0511225411"/>
  <p:tag name="MH_LIBRARY" val="GRAPHIC"/>
  <p:tag name="MH_TYPE" val="SubTitle"/>
  <p:tag name="MH_ORDER" val="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2337</TotalTime>
  <Words>252</Words>
  <Application>Microsoft Office PowerPoint</Application>
  <PresentationFormat>全屏显示(16:9)</PresentationFormat>
  <Paragraphs>39</Paragraphs>
  <Slides>8</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Colarider</dc:creator>
  <cp:keywords>51PPT模板网</cp:keywords>
  <cp:lastModifiedBy>longxiang</cp:lastModifiedBy>
  <cp:revision>244</cp:revision>
  <dcterms:created xsi:type="dcterms:W3CDTF">2019-09-06T08:49:56Z</dcterms:created>
  <dcterms:modified xsi:type="dcterms:W3CDTF">2019-10-23T04:08:33Z</dcterms:modified>
</cp:coreProperties>
</file>