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866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7"/>
    <p:restoredTop sz="94737"/>
  </p:normalViewPr>
  <p:slideViewPr>
    <p:cSldViewPr snapToGrid="0" snapToObjects="1">
      <p:cViewPr varScale="1">
        <p:scale>
          <a:sx n="161" d="100"/>
          <a:sy n="161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74E4-659B-6E40-BDA2-51C7D1F0FE1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74C6-5B74-FC4F-BC0F-EC7F1EF5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8.png"/><Relationship Id="rId2" Type="http://schemas.openxmlformats.org/officeDocument/2006/relationships/image" Target="../media/image1.jpg"/><Relationship Id="rId16" Type="http://schemas.openxmlformats.org/officeDocument/2006/relationships/image" Target="../media/image7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AFF81C-E84E-1E4F-8513-870DE5F4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5" y="685799"/>
            <a:ext cx="8629977" cy="59109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7F7CA-629C-4146-B73B-3EE08F1ABF27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905319" y="943711"/>
            <a:ext cx="2211594" cy="612707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68878-78FA-C54C-A5E6-4BB04A90225C}"/>
                  </a:ext>
                </a:extLst>
              </p:cNvPr>
              <p:cNvSpPr txBox="1"/>
              <p:nvPr/>
            </p:nvSpPr>
            <p:spPr>
              <a:xfrm>
                <a:off x="1090772" y="1839686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68878-78FA-C54C-A5E6-4BB04A90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72" y="1839686"/>
                <a:ext cx="723916" cy="677108"/>
              </a:xfrm>
              <a:prstGeom prst="rect">
                <a:avLst/>
              </a:prstGeom>
              <a:blipFill>
                <a:blip r:embed="rId3"/>
                <a:stretch>
                  <a:fillRect l="-8475" r="-508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13A1C-B0CF-BF4D-B0AA-8EE5CEF1BBB0}"/>
                  </a:ext>
                </a:extLst>
              </p:cNvPr>
              <p:cNvSpPr txBox="1"/>
              <p:nvPr/>
            </p:nvSpPr>
            <p:spPr>
              <a:xfrm>
                <a:off x="1044003" y="2964162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13A1C-B0CF-BF4D-B0AA-8EE5CEF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3" y="2964162"/>
                <a:ext cx="723916" cy="677108"/>
              </a:xfrm>
              <a:prstGeom prst="rect">
                <a:avLst/>
              </a:prstGeom>
              <a:blipFill>
                <a:blip r:embed="rId4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FCD2F-7895-FC41-8B46-4E10DBE9C64B}"/>
                  </a:ext>
                </a:extLst>
              </p:cNvPr>
              <p:cNvSpPr txBox="1"/>
              <p:nvPr/>
            </p:nvSpPr>
            <p:spPr>
              <a:xfrm>
                <a:off x="1044003" y="4088638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FCD2F-7895-FC41-8B46-4E10DBE9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3" y="4088638"/>
                <a:ext cx="723916" cy="677108"/>
              </a:xfrm>
              <a:prstGeom prst="rect">
                <a:avLst/>
              </a:prstGeom>
              <a:blipFill>
                <a:blip r:embed="rId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54D6C-D5E9-FD44-838A-2A8A5AFA29EB}"/>
                  </a:ext>
                </a:extLst>
              </p:cNvPr>
              <p:cNvSpPr txBox="1"/>
              <p:nvPr/>
            </p:nvSpPr>
            <p:spPr>
              <a:xfrm>
                <a:off x="1816661" y="2467085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54D6C-D5E9-FD44-838A-2A8A5AFA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61" y="2467085"/>
                <a:ext cx="705258" cy="466346"/>
              </a:xfrm>
              <a:prstGeom prst="rect">
                <a:avLst/>
              </a:prstGeom>
              <a:blipFill>
                <a:blip r:embed="rId6"/>
                <a:stretch>
                  <a:fillRect l="-10714" t="-5405" r="-892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5E29B1-30FF-F24D-852E-E24E94CA75D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905319" y="943711"/>
            <a:ext cx="2162319" cy="1748588"/>
          </a:xfrm>
          <a:prstGeom prst="straightConnector1">
            <a:avLst/>
          </a:prstGeom>
          <a:ln w="63500">
            <a:solidFill>
              <a:srgbClr val="6968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1D19A-8182-FD42-BCE8-901F6D2DE89E}"/>
                  </a:ext>
                </a:extLst>
              </p:cNvPr>
              <p:cNvSpPr txBox="1"/>
              <p:nvPr/>
            </p:nvSpPr>
            <p:spPr>
              <a:xfrm>
                <a:off x="1936353" y="4283895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1D19A-8182-FD42-BCE8-901F6D2DE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53" y="4283895"/>
                <a:ext cx="705258" cy="466346"/>
              </a:xfrm>
              <a:prstGeom prst="rect">
                <a:avLst/>
              </a:prstGeom>
              <a:blipFill>
                <a:blip r:embed="rId7"/>
                <a:stretch>
                  <a:fillRect l="-8929" t="-2703" r="-892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D45259-518E-4D4F-B983-465B2D1E6375}"/>
                  </a:ext>
                </a:extLst>
              </p:cNvPr>
              <p:cNvSpPr txBox="1"/>
              <p:nvPr/>
            </p:nvSpPr>
            <p:spPr>
              <a:xfrm>
                <a:off x="4204280" y="1227494"/>
                <a:ext cx="794513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D45259-518E-4D4F-B983-465B2D1E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80" y="1227494"/>
                <a:ext cx="794513" cy="621837"/>
              </a:xfrm>
              <a:prstGeom prst="rect">
                <a:avLst/>
              </a:prstGeom>
              <a:blipFill>
                <a:blip r:embed="rId10"/>
                <a:stretch>
                  <a:fillRect l="-7937" r="-793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2A54DE-4184-D540-9FC7-6CC6110D84CB}"/>
                  </a:ext>
                </a:extLst>
              </p:cNvPr>
              <p:cNvSpPr txBox="1"/>
              <p:nvPr/>
            </p:nvSpPr>
            <p:spPr>
              <a:xfrm>
                <a:off x="4204279" y="2356983"/>
                <a:ext cx="794512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2A54DE-4184-D540-9FC7-6CC6110D8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9" y="2356983"/>
                <a:ext cx="794512" cy="637354"/>
              </a:xfrm>
              <a:prstGeom prst="rect">
                <a:avLst/>
              </a:prstGeom>
              <a:blipFill>
                <a:blip r:embed="rId11"/>
                <a:stretch>
                  <a:fillRect l="-7937" t="-1961" r="-793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799A51-1FA4-7244-A157-2A5B68F8C7EC}"/>
                  </a:ext>
                </a:extLst>
              </p:cNvPr>
              <p:cNvSpPr txBox="1"/>
              <p:nvPr/>
            </p:nvSpPr>
            <p:spPr>
              <a:xfrm>
                <a:off x="4265166" y="3479724"/>
                <a:ext cx="794512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799A51-1FA4-7244-A157-2A5B68F8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66" y="3479724"/>
                <a:ext cx="794512" cy="637354"/>
              </a:xfrm>
              <a:prstGeom prst="rect">
                <a:avLst/>
              </a:prstGeom>
              <a:blipFill>
                <a:blip r:embed="rId12"/>
                <a:stretch>
                  <a:fillRect l="-7937" t="-2000" r="-7937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095ADF-1471-9841-B192-46C14E6D05E9}"/>
                  </a:ext>
                </a:extLst>
              </p:cNvPr>
              <p:cNvSpPr txBox="1"/>
              <p:nvPr/>
            </p:nvSpPr>
            <p:spPr>
              <a:xfrm>
                <a:off x="4204279" y="4602465"/>
                <a:ext cx="794512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095ADF-1471-9841-B192-46C14E6D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9" y="4602465"/>
                <a:ext cx="794512" cy="637354"/>
              </a:xfrm>
              <a:prstGeom prst="rect">
                <a:avLst/>
              </a:prstGeom>
              <a:blipFill>
                <a:blip r:embed="rId13"/>
                <a:stretch>
                  <a:fillRect l="-7937" t="-1961" r="-793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816DD0-374C-024D-9688-1FB91DFBBE80}"/>
                  </a:ext>
                </a:extLst>
              </p:cNvPr>
              <p:cNvSpPr txBox="1"/>
              <p:nvPr/>
            </p:nvSpPr>
            <p:spPr>
              <a:xfrm>
                <a:off x="7260419" y="2317229"/>
                <a:ext cx="6822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816DD0-374C-024D-9688-1FB91DFB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419" y="2317229"/>
                <a:ext cx="682238" cy="677108"/>
              </a:xfrm>
              <a:prstGeom prst="rect">
                <a:avLst/>
              </a:prstGeom>
              <a:blipFill>
                <a:blip r:embed="rId14"/>
                <a:stretch>
                  <a:fillRect l="-10909" r="-72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B8850E-D6BE-814B-BFD7-7A41FF8EF6E8}"/>
                  </a:ext>
                </a:extLst>
              </p:cNvPr>
              <p:cNvSpPr txBox="1"/>
              <p:nvPr/>
            </p:nvSpPr>
            <p:spPr>
              <a:xfrm>
                <a:off x="7260419" y="3408097"/>
                <a:ext cx="6822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B8850E-D6BE-814B-BFD7-7A41FF8E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419" y="3408097"/>
                <a:ext cx="682238" cy="677108"/>
              </a:xfrm>
              <a:prstGeom prst="rect">
                <a:avLst/>
              </a:prstGeom>
              <a:blipFill>
                <a:blip r:embed="rId15"/>
                <a:stretch>
                  <a:fillRect l="-10909" r="-72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FB6217-4D43-1F48-8C44-5C8D846845AC}"/>
              </a:ext>
            </a:extLst>
          </p:cNvPr>
          <p:cNvSpPr txBox="1"/>
          <p:nvPr/>
        </p:nvSpPr>
        <p:spPr>
          <a:xfrm>
            <a:off x="240735" y="5879813"/>
            <a:ext cx="233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1F0F8-46D3-034F-A9F8-3BA33E9ED16B}"/>
              </a:ext>
            </a:extLst>
          </p:cNvPr>
          <p:cNvSpPr txBox="1"/>
          <p:nvPr/>
        </p:nvSpPr>
        <p:spPr>
          <a:xfrm>
            <a:off x="3334137" y="5879813"/>
            <a:ext cx="265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62AD7-8A06-C842-BE15-4188AB36B684}"/>
              </a:ext>
            </a:extLst>
          </p:cNvPr>
          <p:cNvSpPr txBox="1"/>
          <p:nvPr/>
        </p:nvSpPr>
        <p:spPr>
          <a:xfrm>
            <a:off x="6273253" y="5879813"/>
            <a:ext cx="265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79728-0DFB-9947-9046-82143035BAF4}"/>
                  </a:ext>
                </a:extLst>
              </p:cNvPr>
              <p:cNvSpPr txBox="1"/>
              <p:nvPr/>
            </p:nvSpPr>
            <p:spPr>
              <a:xfrm>
                <a:off x="2041259" y="443460"/>
                <a:ext cx="58984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79728-0DFB-9947-9046-82143035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59" y="443460"/>
                <a:ext cx="589840" cy="478016"/>
              </a:xfrm>
              <a:prstGeom prst="rect">
                <a:avLst/>
              </a:prstGeom>
              <a:blipFill>
                <a:blip r:embed="rId16"/>
                <a:stretch>
                  <a:fillRect l="-10417" t="-5263" r="-1041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E6051-DABB-DE45-9BD6-6C26ADD5FA81}"/>
                  </a:ext>
                </a:extLst>
              </p:cNvPr>
              <p:cNvSpPr txBox="1"/>
              <p:nvPr/>
            </p:nvSpPr>
            <p:spPr>
              <a:xfrm>
                <a:off x="1130526" y="698619"/>
                <a:ext cx="644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E6051-DABB-DE45-9BD6-6C26ADD5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26" y="698619"/>
                <a:ext cx="644407" cy="492443"/>
              </a:xfrm>
              <a:prstGeom prst="rect">
                <a:avLst/>
              </a:prstGeom>
              <a:blipFill>
                <a:blip r:embed="rId17"/>
                <a:stretch>
                  <a:fillRect l="-11538" r="-1346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5E5085-6AD3-1242-B5A6-29DAE86ED33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905319" y="943711"/>
            <a:ext cx="2177882" cy="2854690"/>
          </a:xfrm>
          <a:prstGeom prst="straightConnector1">
            <a:avLst/>
          </a:prstGeom>
          <a:ln w="63500">
            <a:solidFill>
              <a:srgbClr val="6968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3F8879-6925-B048-AE43-93F9514DD5B6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905319" y="943711"/>
            <a:ext cx="2177882" cy="3968757"/>
          </a:xfrm>
          <a:prstGeom prst="straightConnector1">
            <a:avLst/>
          </a:prstGeom>
          <a:ln w="63500">
            <a:solidFill>
              <a:srgbClr val="6968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0BB45A-819D-F84F-8E20-1D7790BBB15C}"/>
                  </a:ext>
                </a:extLst>
              </p:cNvPr>
              <p:cNvSpPr txBox="1"/>
              <p:nvPr/>
            </p:nvSpPr>
            <p:spPr>
              <a:xfrm>
                <a:off x="1835127" y="1588675"/>
                <a:ext cx="705257" cy="56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0BB45A-819D-F84F-8E20-1D7790BB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27" y="1588675"/>
                <a:ext cx="705257" cy="564279"/>
              </a:xfrm>
              <a:prstGeom prst="rect">
                <a:avLst/>
              </a:prstGeom>
              <a:blipFill>
                <a:blip r:embed="rId18"/>
                <a:stretch>
                  <a:fillRect l="-8772" t="-4444"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F7030-7968-A14E-A949-320C44C43FBD}"/>
              </a:ext>
            </a:extLst>
          </p:cNvPr>
          <p:cNvCxnSpPr>
            <a:cxnSpLocks/>
          </p:cNvCxnSpPr>
          <p:nvPr/>
        </p:nvCxnSpPr>
        <p:spPr>
          <a:xfrm flipV="1">
            <a:off x="1896012" y="1600972"/>
            <a:ext cx="2194203" cy="634518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8F581-8463-B140-8539-4372D5262FFB}"/>
              </a:ext>
            </a:extLst>
          </p:cNvPr>
          <p:cNvCxnSpPr>
            <a:cxnSpLocks/>
          </p:cNvCxnSpPr>
          <p:nvPr/>
        </p:nvCxnSpPr>
        <p:spPr>
          <a:xfrm flipV="1">
            <a:off x="1888998" y="1585618"/>
            <a:ext cx="2227915" cy="1755974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FA2C80-0BED-A24C-84FA-EFFB623235AB}"/>
              </a:ext>
            </a:extLst>
          </p:cNvPr>
          <p:cNvCxnSpPr>
            <a:cxnSpLocks/>
          </p:cNvCxnSpPr>
          <p:nvPr/>
        </p:nvCxnSpPr>
        <p:spPr>
          <a:xfrm flipV="1">
            <a:off x="1874619" y="1633145"/>
            <a:ext cx="2215596" cy="2807013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35DB31-04FE-2947-897D-7A5192D2C192}"/>
                  </a:ext>
                </a:extLst>
              </p:cNvPr>
              <p:cNvSpPr txBox="1"/>
              <p:nvPr/>
            </p:nvSpPr>
            <p:spPr>
              <a:xfrm>
                <a:off x="5211717" y="4766093"/>
                <a:ext cx="705257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35DB31-04FE-2947-897D-7A5192D2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17" y="4766093"/>
                <a:ext cx="705257" cy="466346"/>
              </a:xfrm>
              <a:prstGeom prst="rect">
                <a:avLst/>
              </a:prstGeom>
              <a:blipFill>
                <a:blip r:embed="rId19"/>
                <a:stretch>
                  <a:fillRect l="-8772" t="-5405" r="-701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A6B3E-80B0-D244-B45D-ABC249D91813}"/>
                  </a:ext>
                </a:extLst>
              </p:cNvPr>
              <p:cNvSpPr txBox="1"/>
              <p:nvPr/>
            </p:nvSpPr>
            <p:spPr>
              <a:xfrm>
                <a:off x="5420077" y="465222"/>
                <a:ext cx="589841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A6B3E-80B0-D244-B45D-ABC249D9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077" y="465222"/>
                <a:ext cx="589841" cy="466346"/>
              </a:xfrm>
              <a:prstGeom prst="rect">
                <a:avLst/>
              </a:prstGeom>
              <a:blipFill>
                <a:blip r:embed="rId20"/>
                <a:stretch>
                  <a:fillRect l="-12500" t="-2632" r="-1041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4C4568-E86D-0B45-901C-CE7BDD0EB7A6}"/>
                  </a:ext>
                </a:extLst>
              </p:cNvPr>
              <p:cNvSpPr txBox="1"/>
              <p:nvPr/>
            </p:nvSpPr>
            <p:spPr>
              <a:xfrm>
                <a:off x="4279331" y="217875"/>
                <a:ext cx="644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4C4568-E86D-0B45-901C-CE7BDD0E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31" y="217875"/>
                <a:ext cx="644407" cy="492443"/>
              </a:xfrm>
              <a:prstGeom prst="rect">
                <a:avLst/>
              </a:prstGeom>
              <a:blipFill>
                <a:blip r:embed="rId21"/>
                <a:stretch>
                  <a:fillRect l="-11538" r="-1538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72E29C-7A67-F44E-829A-74C202D965A6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5083800" y="467469"/>
            <a:ext cx="2101566" cy="22025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D6B85D-5AAC-CC41-BBEB-4CC88C3F73F5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5083800" y="467469"/>
            <a:ext cx="1996360" cy="3330932"/>
          </a:xfrm>
          <a:prstGeom prst="straightConnector1">
            <a:avLst/>
          </a:prstGeom>
          <a:ln w="63500">
            <a:solidFill>
              <a:srgbClr val="6968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3B30BE-0EC1-F346-BEFD-A88907004570}"/>
              </a:ext>
            </a:extLst>
          </p:cNvPr>
          <p:cNvCxnSpPr>
            <a:cxnSpLocks/>
          </p:cNvCxnSpPr>
          <p:nvPr/>
        </p:nvCxnSpPr>
        <p:spPr>
          <a:xfrm>
            <a:off x="5073844" y="1600972"/>
            <a:ext cx="2081369" cy="109132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561F3B-72AF-1645-946C-C2AF28D51A03}"/>
              </a:ext>
            </a:extLst>
          </p:cNvPr>
          <p:cNvCxnSpPr>
            <a:cxnSpLocks/>
          </p:cNvCxnSpPr>
          <p:nvPr/>
        </p:nvCxnSpPr>
        <p:spPr>
          <a:xfrm flipV="1">
            <a:off x="5073844" y="2692594"/>
            <a:ext cx="2099420" cy="39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9C0B37-51D3-CD4F-8CEB-85DD6BEC3CED}"/>
              </a:ext>
            </a:extLst>
          </p:cNvPr>
          <p:cNvCxnSpPr>
            <a:cxnSpLocks/>
          </p:cNvCxnSpPr>
          <p:nvPr/>
        </p:nvCxnSpPr>
        <p:spPr>
          <a:xfrm flipV="1">
            <a:off x="5059678" y="2686437"/>
            <a:ext cx="2095535" cy="1118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640BA4-62C0-5941-B154-B7FE703CC22E}"/>
              </a:ext>
            </a:extLst>
          </p:cNvPr>
          <p:cNvCxnSpPr>
            <a:cxnSpLocks/>
          </p:cNvCxnSpPr>
          <p:nvPr/>
        </p:nvCxnSpPr>
        <p:spPr>
          <a:xfrm flipV="1">
            <a:off x="5087218" y="2708693"/>
            <a:ext cx="2053827" cy="22119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39BE73-9652-9943-AE31-8B7FA6148EAE}"/>
              </a:ext>
            </a:extLst>
          </p:cNvPr>
          <p:cNvSpPr/>
          <p:nvPr/>
        </p:nvSpPr>
        <p:spPr>
          <a:xfrm>
            <a:off x="929691" y="455897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A808BE-8900-0A45-A253-9CD769928FAE}"/>
              </a:ext>
            </a:extLst>
          </p:cNvPr>
          <p:cNvSpPr/>
          <p:nvPr/>
        </p:nvSpPr>
        <p:spPr>
          <a:xfrm>
            <a:off x="4108172" y="-20345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874DFA-0EFD-7B40-A108-EF8F80515F43}"/>
                  </a:ext>
                </a:extLst>
              </p:cNvPr>
              <p:cNvSpPr txBox="1"/>
              <p:nvPr/>
            </p:nvSpPr>
            <p:spPr>
              <a:xfrm>
                <a:off x="5134733" y="1235645"/>
                <a:ext cx="705257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874DFA-0EFD-7B40-A108-EF8F8051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33" y="1235645"/>
                <a:ext cx="705257" cy="466346"/>
              </a:xfrm>
              <a:prstGeom prst="rect">
                <a:avLst/>
              </a:prstGeom>
              <a:blipFill>
                <a:blip r:embed="rId22"/>
                <a:stretch>
                  <a:fillRect l="-10714" t="-2703" r="-892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058048-738B-7146-A8D9-4649A6E65BAA}"/>
                  </a:ext>
                </a:extLst>
              </p:cNvPr>
              <p:cNvSpPr txBox="1"/>
              <p:nvPr/>
            </p:nvSpPr>
            <p:spPr>
              <a:xfrm>
                <a:off x="5141763" y="2175130"/>
                <a:ext cx="705257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058048-738B-7146-A8D9-4649A6E65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63" y="2175130"/>
                <a:ext cx="705257" cy="466346"/>
              </a:xfrm>
              <a:prstGeom prst="rect">
                <a:avLst/>
              </a:prstGeom>
              <a:blipFill>
                <a:blip r:embed="rId23"/>
                <a:stretch>
                  <a:fillRect l="-8772" t="-5405" r="-877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E10F4C-3BAE-DC40-812D-AEE8628254D3}"/>
                  </a:ext>
                </a:extLst>
              </p:cNvPr>
              <p:cNvSpPr txBox="1"/>
              <p:nvPr/>
            </p:nvSpPr>
            <p:spPr>
              <a:xfrm>
                <a:off x="5158070" y="3669879"/>
                <a:ext cx="705257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E10F4C-3BAE-DC40-812D-AEE862825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070" y="3669879"/>
                <a:ext cx="705257" cy="466346"/>
              </a:xfrm>
              <a:prstGeom prst="rect">
                <a:avLst/>
              </a:prstGeom>
              <a:blipFill>
                <a:blip r:embed="rId24"/>
                <a:stretch>
                  <a:fillRect l="-10714" t="-2632" r="-892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CC3C13-6511-B04B-8162-1096DF666250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911766" y="951948"/>
            <a:ext cx="5201053" cy="289756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899B99-1A01-494E-91B9-D9E8AF28CF83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874619" y="3355807"/>
            <a:ext cx="5238200" cy="4937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019B66-DAAC-A447-B21D-F6458A8C9233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874619" y="3849517"/>
            <a:ext cx="5238200" cy="61185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7F7CA-629C-4146-B73B-3EE08F1ABF27}"/>
              </a:ext>
            </a:extLst>
          </p:cNvPr>
          <p:cNvCxnSpPr>
            <a:cxnSpLocks/>
            <a:stCxn id="61" idx="6"/>
            <a:endCxn id="48" idx="2"/>
          </p:cNvCxnSpPr>
          <p:nvPr/>
        </p:nvCxnSpPr>
        <p:spPr>
          <a:xfrm>
            <a:off x="1905319" y="943711"/>
            <a:ext cx="5205950" cy="613583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68878-78FA-C54C-A5E6-4BB04A90225C}"/>
                  </a:ext>
                </a:extLst>
              </p:cNvPr>
              <p:cNvSpPr txBox="1"/>
              <p:nvPr/>
            </p:nvSpPr>
            <p:spPr>
              <a:xfrm>
                <a:off x="1090772" y="1839686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68878-78FA-C54C-A5E6-4BB04A90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72" y="1839686"/>
                <a:ext cx="723916" cy="677108"/>
              </a:xfrm>
              <a:prstGeom prst="rect">
                <a:avLst/>
              </a:prstGeom>
              <a:blipFill>
                <a:blip r:embed="rId2"/>
                <a:stretch>
                  <a:fillRect l="-8475" r="-508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13A1C-B0CF-BF4D-B0AA-8EE5CEF1BBB0}"/>
                  </a:ext>
                </a:extLst>
              </p:cNvPr>
              <p:cNvSpPr txBox="1"/>
              <p:nvPr/>
            </p:nvSpPr>
            <p:spPr>
              <a:xfrm>
                <a:off x="1044003" y="2964162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13A1C-B0CF-BF4D-B0AA-8EE5CEF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3" y="2964162"/>
                <a:ext cx="723916" cy="677108"/>
              </a:xfrm>
              <a:prstGeom prst="rect">
                <a:avLst/>
              </a:prstGeom>
              <a:blipFill>
                <a:blip r:embed="rId3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FCD2F-7895-FC41-8B46-4E10DBE9C64B}"/>
                  </a:ext>
                </a:extLst>
              </p:cNvPr>
              <p:cNvSpPr txBox="1"/>
              <p:nvPr/>
            </p:nvSpPr>
            <p:spPr>
              <a:xfrm>
                <a:off x="1044003" y="4088638"/>
                <a:ext cx="7239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FCD2F-7895-FC41-8B46-4E10DBE9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3" y="4088638"/>
                <a:ext cx="723916" cy="677108"/>
              </a:xfrm>
              <a:prstGeom prst="rect">
                <a:avLst/>
              </a:prstGeom>
              <a:blipFill>
                <a:blip r:embed="rId4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54D6C-D5E9-FD44-838A-2A8A5AFA29EB}"/>
                  </a:ext>
                </a:extLst>
              </p:cNvPr>
              <p:cNvSpPr txBox="1"/>
              <p:nvPr/>
            </p:nvSpPr>
            <p:spPr>
              <a:xfrm>
                <a:off x="1903104" y="2688882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54D6C-D5E9-FD44-838A-2A8A5AFA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4" y="2688882"/>
                <a:ext cx="705258" cy="466346"/>
              </a:xfrm>
              <a:prstGeom prst="rect">
                <a:avLst/>
              </a:prstGeom>
              <a:blipFill>
                <a:blip r:embed="rId5"/>
                <a:stretch>
                  <a:fillRect l="-8772" t="-2632" r="-877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1D19A-8182-FD42-BCE8-901F6D2DE89E}"/>
                  </a:ext>
                </a:extLst>
              </p:cNvPr>
              <p:cNvSpPr txBox="1"/>
              <p:nvPr/>
            </p:nvSpPr>
            <p:spPr>
              <a:xfrm>
                <a:off x="1903104" y="3746651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1D19A-8182-FD42-BCE8-901F6D2DE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4" y="3746651"/>
                <a:ext cx="705258" cy="466346"/>
              </a:xfrm>
              <a:prstGeom prst="rect">
                <a:avLst/>
              </a:prstGeom>
              <a:blipFill>
                <a:blip r:embed="rId6"/>
                <a:stretch>
                  <a:fillRect l="-8772" t="-5405" r="-877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816DD0-374C-024D-9688-1FB91DFBBE80}"/>
                  </a:ext>
                </a:extLst>
              </p:cNvPr>
              <p:cNvSpPr txBox="1"/>
              <p:nvPr/>
            </p:nvSpPr>
            <p:spPr>
              <a:xfrm>
                <a:off x="7260419" y="1160985"/>
                <a:ext cx="6822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816DD0-374C-024D-9688-1FB91DFB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419" y="1160985"/>
                <a:ext cx="682238" cy="677108"/>
              </a:xfrm>
              <a:prstGeom prst="rect">
                <a:avLst/>
              </a:prstGeom>
              <a:blipFill>
                <a:blip r:embed="rId7"/>
                <a:stretch>
                  <a:fillRect l="-10909" r="-72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B8850E-D6BE-814B-BFD7-7A41FF8EF6E8}"/>
                  </a:ext>
                </a:extLst>
              </p:cNvPr>
              <p:cNvSpPr txBox="1"/>
              <p:nvPr/>
            </p:nvSpPr>
            <p:spPr>
              <a:xfrm>
                <a:off x="7260419" y="3408097"/>
                <a:ext cx="6822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B8850E-D6BE-814B-BFD7-7A41FF8E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419" y="3408097"/>
                <a:ext cx="682238" cy="677108"/>
              </a:xfrm>
              <a:prstGeom prst="rect">
                <a:avLst/>
              </a:prstGeom>
              <a:blipFill>
                <a:blip r:embed="rId8"/>
                <a:stretch>
                  <a:fillRect l="-10909" r="-72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FB6217-4D43-1F48-8C44-5C8D846845AC}"/>
              </a:ext>
            </a:extLst>
          </p:cNvPr>
          <p:cNvSpPr txBox="1"/>
          <p:nvPr/>
        </p:nvSpPr>
        <p:spPr>
          <a:xfrm>
            <a:off x="240735" y="5879813"/>
            <a:ext cx="233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62AD7-8A06-C842-BE15-4188AB36B684}"/>
              </a:ext>
            </a:extLst>
          </p:cNvPr>
          <p:cNvSpPr txBox="1"/>
          <p:nvPr/>
        </p:nvSpPr>
        <p:spPr>
          <a:xfrm>
            <a:off x="6273253" y="5879813"/>
            <a:ext cx="265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79728-0DFB-9947-9046-82143035BAF4}"/>
                  </a:ext>
                </a:extLst>
              </p:cNvPr>
              <p:cNvSpPr txBox="1"/>
              <p:nvPr/>
            </p:nvSpPr>
            <p:spPr>
              <a:xfrm>
                <a:off x="2041259" y="443460"/>
                <a:ext cx="58984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79728-0DFB-9947-9046-82143035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59" y="443460"/>
                <a:ext cx="589840" cy="478016"/>
              </a:xfrm>
              <a:prstGeom prst="rect">
                <a:avLst/>
              </a:prstGeom>
              <a:blipFill>
                <a:blip r:embed="rId9"/>
                <a:stretch>
                  <a:fillRect l="-10417" t="-5263" r="-1041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E6051-DABB-DE45-9BD6-6C26ADD5FA81}"/>
                  </a:ext>
                </a:extLst>
              </p:cNvPr>
              <p:cNvSpPr txBox="1"/>
              <p:nvPr/>
            </p:nvSpPr>
            <p:spPr>
              <a:xfrm>
                <a:off x="1130526" y="698619"/>
                <a:ext cx="644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E6051-DABB-DE45-9BD6-6C26ADD5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26" y="698619"/>
                <a:ext cx="644407" cy="492443"/>
              </a:xfrm>
              <a:prstGeom prst="rect">
                <a:avLst/>
              </a:prstGeom>
              <a:blipFill>
                <a:blip r:embed="rId10"/>
                <a:stretch>
                  <a:fillRect l="-11538" r="-1346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0BB45A-819D-F84F-8E20-1D7790BBB15C}"/>
                  </a:ext>
                </a:extLst>
              </p:cNvPr>
              <p:cNvSpPr txBox="1"/>
              <p:nvPr/>
            </p:nvSpPr>
            <p:spPr>
              <a:xfrm>
                <a:off x="1909552" y="1653451"/>
                <a:ext cx="705257" cy="56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0BB45A-819D-F84F-8E20-1D7790BB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52" y="1653451"/>
                <a:ext cx="705257" cy="564279"/>
              </a:xfrm>
              <a:prstGeom prst="rect">
                <a:avLst/>
              </a:prstGeom>
              <a:blipFill>
                <a:blip r:embed="rId11"/>
                <a:stretch>
                  <a:fillRect l="-10714" t="-4444"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F7030-7968-A14E-A949-320C44C43FBD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 flipV="1">
            <a:off x="1881818" y="1557294"/>
            <a:ext cx="5229451" cy="664879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8F581-8463-B140-8539-4372D5262FFB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1866459" y="1557294"/>
            <a:ext cx="5244810" cy="1819729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FA2C80-0BED-A24C-84FA-EFFB623235AB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1860425" y="1557294"/>
            <a:ext cx="5250844" cy="2934492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39BE73-9652-9943-AE31-8B7FA6148EAE}"/>
              </a:ext>
            </a:extLst>
          </p:cNvPr>
          <p:cNvSpPr/>
          <p:nvPr/>
        </p:nvSpPr>
        <p:spPr>
          <a:xfrm>
            <a:off x="929691" y="455897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9CCE85-4733-F247-9700-0BE7B7554F95}"/>
              </a:ext>
            </a:extLst>
          </p:cNvPr>
          <p:cNvSpPr/>
          <p:nvPr/>
        </p:nvSpPr>
        <p:spPr>
          <a:xfrm>
            <a:off x="906190" y="1734359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9ED542-972E-9D4A-89B0-11DE13822272}"/>
              </a:ext>
            </a:extLst>
          </p:cNvPr>
          <p:cNvSpPr/>
          <p:nvPr/>
        </p:nvSpPr>
        <p:spPr>
          <a:xfrm>
            <a:off x="890831" y="2889209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B6AD46-D0E5-3444-90FC-A80A21A0D4F4}"/>
              </a:ext>
            </a:extLst>
          </p:cNvPr>
          <p:cNvSpPr/>
          <p:nvPr/>
        </p:nvSpPr>
        <p:spPr>
          <a:xfrm>
            <a:off x="884797" y="4003972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19F413-738A-AD4E-8FF1-6F6A24B1D9B9}"/>
              </a:ext>
            </a:extLst>
          </p:cNvPr>
          <p:cNvSpPr/>
          <p:nvPr/>
        </p:nvSpPr>
        <p:spPr>
          <a:xfrm>
            <a:off x="7111269" y="1069480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4CB95B-F6E4-5F4A-91C3-21B6A21C4E9C}"/>
              </a:ext>
            </a:extLst>
          </p:cNvPr>
          <p:cNvSpPr/>
          <p:nvPr/>
        </p:nvSpPr>
        <p:spPr>
          <a:xfrm>
            <a:off x="7112819" y="3361703"/>
            <a:ext cx="975628" cy="97562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786FE0-6423-CB4C-B87D-60D5E1A11F13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911505" y="2225724"/>
            <a:ext cx="5201314" cy="162379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484CEF-B27D-924A-ADDA-DA8C772CF1FB}"/>
                  </a:ext>
                </a:extLst>
              </p:cNvPr>
              <p:cNvSpPr txBox="1"/>
              <p:nvPr/>
            </p:nvSpPr>
            <p:spPr>
              <a:xfrm>
                <a:off x="4627253" y="3184264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484CEF-B27D-924A-ADDA-DA8C772C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53" y="3184264"/>
                <a:ext cx="705258" cy="466346"/>
              </a:xfrm>
              <a:prstGeom prst="rect">
                <a:avLst/>
              </a:prstGeom>
              <a:blipFill>
                <a:blip r:embed="rId12"/>
                <a:stretch>
                  <a:fillRect l="-8772" t="-2632" r="-701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E36E7B-4D67-D64D-85EA-7D88E86F9D61}"/>
                  </a:ext>
                </a:extLst>
              </p:cNvPr>
              <p:cNvSpPr txBox="1"/>
              <p:nvPr/>
            </p:nvSpPr>
            <p:spPr>
              <a:xfrm>
                <a:off x="4479653" y="3607254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E36E7B-4D67-D64D-85EA-7D88E86F9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53" y="3607254"/>
                <a:ext cx="705258" cy="466346"/>
              </a:xfrm>
              <a:prstGeom prst="rect">
                <a:avLst/>
              </a:prstGeom>
              <a:blipFill>
                <a:blip r:embed="rId13"/>
                <a:stretch>
                  <a:fillRect l="-8772" t="-5405" r="-701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FDD21-AE36-A84D-AEF1-768D22885365}"/>
                  </a:ext>
                </a:extLst>
              </p:cNvPr>
              <p:cNvSpPr txBox="1"/>
              <p:nvPr/>
            </p:nvSpPr>
            <p:spPr>
              <a:xfrm>
                <a:off x="5711274" y="2621760"/>
                <a:ext cx="58984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FDD21-AE36-A84D-AEF1-768D22885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74" y="2621760"/>
                <a:ext cx="589840" cy="478016"/>
              </a:xfrm>
              <a:prstGeom prst="rect">
                <a:avLst/>
              </a:prstGeom>
              <a:blipFill>
                <a:blip r:embed="rId14"/>
                <a:stretch>
                  <a:fillRect l="-10417" t="-5263" r="-1041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11E3F9-72DB-2144-9C57-77A2030C4176}"/>
                  </a:ext>
                </a:extLst>
              </p:cNvPr>
              <p:cNvSpPr txBox="1"/>
              <p:nvPr/>
            </p:nvSpPr>
            <p:spPr>
              <a:xfrm>
                <a:off x="4693796" y="4106267"/>
                <a:ext cx="705258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11E3F9-72DB-2144-9C57-77A2030C4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96" y="4106267"/>
                <a:ext cx="705258" cy="466346"/>
              </a:xfrm>
              <a:prstGeom prst="rect">
                <a:avLst/>
              </a:prstGeom>
              <a:blipFill>
                <a:blip r:embed="rId15"/>
                <a:stretch>
                  <a:fillRect l="-8772" t="-2703" r="-877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0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47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Junhui</dc:creator>
  <cp:lastModifiedBy>Cai, Junhui</cp:lastModifiedBy>
  <cp:revision>8</cp:revision>
  <dcterms:created xsi:type="dcterms:W3CDTF">2021-04-14T03:55:51Z</dcterms:created>
  <dcterms:modified xsi:type="dcterms:W3CDTF">2021-04-18T17:00:22Z</dcterms:modified>
</cp:coreProperties>
</file>