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4"/>
  </p:sldMasterIdLst>
  <p:notesMasterIdLst>
    <p:notesMasterId r:id="rId19"/>
  </p:notesMasterIdLst>
  <p:sldIdLst>
    <p:sldId id="256" r:id="rId5"/>
    <p:sldId id="322" r:id="rId6"/>
    <p:sldId id="259" r:id="rId7"/>
    <p:sldId id="313" r:id="rId8"/>
    <p:sldId id="327" r:id="rId9"/>
    <p:sldId id="312" r:id="rId10"/>
    <p:sldId id="319" r:id="rId11"/>
    <p:sldId id="317" r:id="rId12"/>
    <p:sldId id="328" r:id="rId13"/>
    <p:sldId id="326" r:id="rId14"/>
    <p:sldId id="321" r:id="rId15"/>
    <p:sldId id="320" r:id="rId16"/>
    <p:sldId id="268" r:id="rId17"/>
    <p:sldId id="329"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D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62125" autoAdjust="0"/>
  </p:normalViewPr>
  <p:slideViewPr>
    <p:cSldViewPr>
      <p:cViewPr varScale="1">
        <p:scale>
          <a:sx n="38" d="100"/>
          <a:sy n="38" d="100"/>
        </p:scale>
        <p:origin x="1560" y="32"/>
      </p:cViewPr>
      <p:guideLst>
        <p:guide orient="horz" pos="2137"/>
        <p:guide pos="3840"/>
      </p:guideLst>
    </p:cSldViewPr>
  </p:slideViewPr>
  <p:outlineViewPr>
    <p:cViewPr>
      <p:scale>
        <a:sx n="33" d="100"/>
        <a:sy n="33" d="100"/>
      </p:scale>
      <p:origin x="0" y="-1956"/>
    </p:cViewPr>
  </p:outlineViewPr>
  <p:notesTextViewPr>
    <p:cViewPr>
      <p:scale>
        <a:sx n="1" d="1"/>
        <a:sy n="1" d="1"/>
      </p:scale>
      <p:origin x="0" y="0"/>
    </p:cViewPr>
  </p:notesTextViewPr>
  <p:sorterViewPr>
    <p:cViewPr>
      <p:scale>
        <a:sx n="100" d="100"/>
        <a:sy n="100" d="100"/>
      </p:scale>
      <p:origin x="0" y="-2740"/>
    </p:cViewPr>
  </p:sorterViewPr>
  <p:notesViewPr>
    <p:cSldViewPr showGuides="1">
      <p:cViewPr varScale="1">
        <p:scale>
          <a:sx n="48" d="100"/>
          <a:sy n="48" d="100"/>
        </p:scale>
        <p:origin x="2684" y="2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大塚彩香" userId="9ec9eb4a-c93b-418e-a6ab-c9deccdbe4e3" providerId="ADAL" clId="{2DE8D590-AB38-46A1-BADC-3F0B3399916E}"/>
    <pc:docChg chg="undo custSel addSld delSld modSld">
      <pc:chgData name="大塚彩香" userId="9ec9eb4a-c93b-418e-a6ab-c9deccdbe4e3" providerId="ADAL" clId="{2DE8D590-AB38-46A1-BADC-3F0B3399916E}" dt="2024-01-28T07:02:40.392" v="2801" actId="478"/>
      <pc:docMkLst>
        <pc:docMk/>
      </pc:docMkLst>
      <pc:sldChg chg="modSp mod modNotesTx">
        <pc:chgData name="大塚彩香" userId="9ec9eb4a-c93b-418e-a6ab-c9deccdbe4e3" providerId="ADAL" clId="{2DE8D590-AB38-46A1-BADC-3F0B3399916E}" dt="2024-01-27T16:56:36.263" v="275"/>
        <pc:sldMkLst>
          <pc:docMk/>
          <pc:sldMk cId="0" sldId="256"/>
        </pc:sldMkLst>
        <pc:spChg chg="mod">
          <ac:chgData name="大塚彩香" userId="9ec9eb4a-c93b-418e-a6ab-c9deccdbe4e3" providerId="ADAL" clId="{2DE8D590-AB38-46A1-BADC-3F0B3399916E}" dt="2024-01-27T06:11:53.063" v="129" actId="1076"/>
          <ac:spMkLst>
            <pc:docMk/>
            <pc:sldMk cId="0" sldId="256"/>
            <ac:spMk id="3" creationId="{B52A6840-944B-76C1-8ED3-1BD7EE44DBD7}"/>
          </ac:spMkLst>
        </pc:spChg>
        <pc:picChg chg="mod">
          <ac:chgData name="大塚彩香" userId="9ec9eb4a-c93b-418e-a6ab-c9deccdbe4e3" providerId="ADAL" clId="{2DE8D590-AB38-46A1-BADC-3F0B3399916E}" dt="2024-01-27T06:08:35.912" v="97" actId="1076"/>
          <ac:picMkLst>
            <pc:docMk/>
            <pc:sldMk cId="0" sldId="256"/>
            <ac:picMk id="2" creationId="{38B972D0-1C69-C9F6-212E-46E8469D7DEB}"/>
          </ac:picMkLst>
        </pc:picChg>
        <pc:picChg chg="mod">
          <ac:chgData name="大塚彩香" userId="9ec9eb4a-c93b-418e-a6ab-c9deccdbe4e3" providerId="ADAL" clId="{2DE8D590-AB38-46A1-BADC-3F0B3399916E}" dt="2024-01-27T06:08:31.729" v="96" actId="1076"/>
          <ac:picMkLst>
            <pc:docMk/>
            <pc:sldMk cId="0" sldId="256"/>
            <ac:picMk id="8" creationId="{75ECFACD-AA89-4875-4FA7-22DA20772E21}"/>
          </ac:picMkLst>
        </pc:picChg>
        <pc:picChg chg="mod">
          <ac:chgData name="大塚彩香" userId="9ec9eb4a-c93b-418e-a6ab-c9deccdbe4e3" providerId="ADAL" clId="{2DE8D590-AB38-46A1-BADC-3F0B3399916E}" dt="2024-01-27T06:08:31.729" v="96" actId="1076"/>
          <ac:picMkLst>
            <pc:docMk/>
            <pc:sldMk cId="0" sldId="256"/>
            <ac:picMk id="9" creationId="{64DAF343-53A8-53CD-ECDB-77F2393D7A0F}"/>
          </ac:picMkLst>
        </pc:picChg>
        <pc:picChg chg="mod">
          <ac:chgData name="大塚彩香" userId="9ec9eb4a-c93b-418e-a6ab-c9deccdbe4e3" providerId="ADAL" clId="{2DE8D590-AB38-46A1-BADC-3F0B3399916E}" dt="2024-01-27T06:08:31.729" v="96" actId="1076"/>
          <ac:picMkLst>
            <pc:docMk/>
            <pc:sldMk cId="0" sldId="256"/>
            <ac:picMk id="10" creationId="{2CD445B3-FA29-EA89-BBA7-C4082BC26BF7}"/>
          </ac:picMkLst>
        </pc:picChg>
        <pc:picChg chg="mod">
          <ac:chgData name="大塚彩香" userId="9ec9eb4a-c93b-418e-a6ab-c9deccdbe4e3" providerId="ADAL" clId="{2DE8D590-AB38-46A1-BADC-3F0B3399916E}" dt="2024-01-27T06:08:31.729" v="96" actId="1076"/>
          <ac:picMkLst>
            <pc:docMk/>
            <pc:sldMk cId="0" sldId="256"/>
            <ac:picMk id="11" creationId="{2906D9C9-720C-5F61-0756-10AD8540BD03}"/>
          </ac:picMkLst>
        </pc:picChg>
        <pc:picChg chg="mod">
          <ac:chgData name="大塚彩香" userId="9ec9eb4a-c93b-418e-a6ab-c9deccdbe4e3" providerId="ADAL" clId="{2DE8D590-AB38-46A1-BADC-3F0B3399916E}" dt="2024-01-27T06:08:31.729" v="96" actId="1076"/>
          <ac:picMkLst>
            <pc:docMk/>
            <pc:sldMk cId="0" sldId="256"/>
            <ac:picMk id="12" creationId="{340D0151-D134-FDFA-9074-191D17888691}"/>
          </ac:picMkLst>
        </pc:picChg>
      </pc:sldChg>
      <pc:sldChg chg="addSp delSp modSp mod modNotesTx">
        <pc:chgData name="大塚彩香" userId="9ec9eb4a-c93b-418e-a6ab-c9deccdbe4e3" providerId="ADAL" clId="{2DE8D590-AB38-46A1-BADC-3F0B3399916E}" dt="2024-01-28T07:02:40.392" v="2801" actId="478"/>
        <pc:sldMkLst>
          <pc:docMk/>
          <pc:sldMk cId="0" sldId="259"/>
        </pc:sldMkLst>
        <pc:spChg chg="add del mod">
          <ac:chgData name="大塚彩香" userId="9ec9eb4a-c93b-418e-a6ab-c9deccdbe4e3" providerId="ADAL" clId="{2DE8D590-AB38-46A1-BADC-3F0B3399916E}" dt="2024-01-27T17:55:56.789" v="2093" actId="20577"/>
          <ac:spMkLst>
            <pc:docMk/>
            <pc:sldMk cId="0" sldId="259"/>
            <ac:spMk id="2" creationId="{8A64E0FC-84D8-3446-98D7-DDE4216BC98F}"/>
          </ac:spMkLst>
        </pc:spChg>
        <pc:spChg chg="add del mod">
          <ac:chgData name="大塚彩香" userId="9ec9eb4a-c93b-418e-a6ab-c9deccdbe4e3" providerId="ADAL" clId="{2DE8D590-AB38-46A1-BADC-3F0B3399916E}" dt="2024-01-28T07:02:28.027" v="2798" actId="478"/>
          <ac:spMkLst>
            <pc:docMk/>
            <pc:sldMk cId="0" sldId="259"/>
            <ac:spMk id="4" creationId="{C57937F5-CACD-8113-0763-6C9C06678293}"/>
          </ac:spMkLst>
        </pc:spChg>
        <pc:spChg chg="add del mod">
          <ac:chgData name="大塚彩香" userId="9ec9eb4a-c93b-418e-a6ab-c9deccdbe4e3" providerId="ADAL" clId="{2DE8D590-AB38-46A1-BADC-3F0B3399916E}" dt="2024-01-28T07:02:31.984" v="2800" actId="478"/>
          <ac:spMkLst>
            <pc:docMk/>
            <pc:sldMk cId="0" sldId="259"/>
            <ac:spMk id="5" creationId="{8554A0A0-F6A1-6D13-036D-982A00CADD42}"/>
          </ac:spMkLst>
        </pc:spChg>
        <pc:spChg chg="add mod">
          <ac:chgData name="大塚彩香" userId="9ec9eb4a-c93b-418e-a6ab-c9deccdbe4e3" providerId="ADAL" clId="{2DE8D590-AB38-46A1-BADC-3F0B3399916E}" dt="2024-01-28T07:02:18.684" v="2796"/>
          <ac:spMkLst>
            <pc:docMk/>
            <pc:sldMk cId="0" sldId="259"/>
            <ac:spMk id="6" creationId="{40FA4E76-06B1-B2B5-DDFA-905DEC47BA46}"/>
          </ac:spMkLst>
        </pc:spChg>
        <pc:spChg chg="add del mod">
          <ac:chgData name="大塚彩香" userId="9ec9eb4a-c93b-418e-a6ab-c9deccdbe4e3" providerId="ADAL" clId="{2DE8D590-AB38-46A1-BADC-3F0B3399916E}" dt="2024-01-28T07:02:40.392" v="2801" actId="478"/>
          <ac:spMkLst>
            <pc:docMk/>
            <pc:sldMk cId="0" sldId="259"/>
            <ac:spMk id="7" creationId="{29B691F5-E10A-CA22-C316-6B3D36507F8A}"/>
          </ac:spMkLst>
        </pc:spChg>
        <pc:spChg chg="add mod">
          <ac:chgData name="大塚彩香" userId="9ec9eb4a-c93b-418e-a6ab-c9deccdbe4e3" providerId="ADAL" clId="{2DE8D590-AB38-46A1-BADC-3F0B3399916E}" dt="2024-01-28T07:02:18.684" v="2796"/>
          <ac:spMkLst>
            <pc:docMk/>
            <pc:sldMk cId="0" sldId="259"/>
            <ac:spMk id="8" creationId="{13E8E3FA-3689-29F9-3196-FE8F7D306C72}"/>
          </ac:spMkLst>
        </pc:spChg>
        <pc:spChg chg="del mod">
          <ac:chgData name="大塚彩香" userId="9ec9eb4a-c93b-418e-a6ab-c9deccdbe4e3" providerId="ADAL" clId="{2DE8D590-AB38-46A1-BADC-3F0B3399916E}" dt="2024-01-28T07:02:10.457" v="2795" actId="478"/>
          <ac:spMkLst>
            <pc:docMk/>
            <pc:sldMk cId="0" sldId="259"/>
            <ac:spMk id="9" creationId="{221B74C4-BA7C-E11A-489B-8D484016A033}"/>
          </ac:spMkLst>
        </pc:spChg>
        <pc:spChg chg="add mod">
          <ac:chgData name="大塚彩香" userId="9ec9eb4a-c93b-418e-a6ab-c9deccdbe4e3" providerId="ADAL" clId="{2DE8D590-AB38-46A1-BADC-3F0B3399916E}" dt="2024-01-28T07:02:18.684" v="2796"/>
          <ac:spMkLst>
            <pc:docMk/>
            <pc:sldMk cId="0" sldId="259"/>
            <ac:spMk id="10" creationId="{9F65B9D3-E8BE-7C1C-F257-883DE0B6A98F}"/>
          </ac:spMkLst>
        </pc:spChg>
        <pc:spChg chg="add mod">
          <ac:chgData name="大塚彩香" userId="9ec9eb4a-c93b-418e-a6ab-c9deccdbe4e3" providerId="ADAL" clId="{2DE8D590-AB38-46A1-BADC-3F0B3399916E}" dt="2024-01-28T07:02:18.684" v="2796"/>
          <ac:spMkLst>
            <pc:docMk/>
            <pc:sldMk cId="0" sldId="259"/>
            <ac:spMk id="11" creationId="{1A9E4F01-3210-0571-E1C8-6520F6DD65C0}"/>
          </ac:spMkLst>
        </pc:spChg>
        <pc:spChg chg="del mod">
          <ac:chgData name="大塚彩香" userId="9ec9eb4a-c93b-418e-a6ab-c9deccdbe4e3" providerId="ADAL" clId="{2DE8D590-AB38-46A1-BADC-3F0B3399916E}" dt="2024-01-28T07:02:10.457" v="2795" actId="478"/>
          <ac:spMkLst>
            <pc:docMk/>
            <pc:sldMk cId="0" sldId="259"/>
            <ac:spMk id="12" creationId="{4BB53409-AA0C-5A71-7B67-1E506D8B5D69}"/>
          </ac:spMkLst>
        </pc:spChg>
        <pc:spChg chg="add mod">
          <ac:chgData name="大塚彩香" userId="9ec9eb4a-c93b-418e-a6ab-c9deccdbe4e3" providerId="ADAL" clId="{2DE8D590-AB38-46A1-BADC-3F0B3399916E}" dt="2024-01-28T07:02:18.684" v="2796"/>
          <ac:spMkLst>
            <pc:docMk/>
            <pc:sldMk cId="0" sldId="259"/>
            <ac:spMk id="13" creationId="{72637297-7874-8E99-936C-9DDF56701677}"/>
          </ac:spMkLst>
        </pc:spChg>
        <pc:spChg chg="del mod">
          <ac:chgData name="大塚彩香" userId="9ec9eb4a-c93b-418e-a6ab-c9deccdbe4e3" providerId="ADAL" clId="{2DE8D590-AB38-46A1-BADC-3F0B3399916E}" dt="2024-01-28T07:02:10.457" v="2795" actId="478"/>
          <ac:spMkLst>
            <pc:docMk/>
            <pc:sldMk cId="0" sldId="259"/>
            <ac:spMk id="14" creationId="{5577ADF7-564A-4C20-B0CB-BF16D6528B6C}"/>
          </ac:spMkLst>
        </pc:spChg>
        <pc:spChg chg="add mod">
          <ac:chgData name="大塚彩香" userId="9ec9eb4a-c93b-418e-a6ab-c9deccdbe4e3" providerId="ADAL" clId="{2DE8D590-AB38-46A1-BADC-3F0B3399916E}" dt="2024-01-28T07:02:18.684" v="2796"/>
          <ac:spMkLst>
            <pc:docMk/>
            <pc:sldMk cId="0" sldId="259"/>
            <ac:spMk id="15" creationId="{8368E7B5-CECB-9FAE-6EDC-964720B14717}"/>
          </ac:spMkLst>
        </pc:spChg>
        <pc:spChg chg="del">
          <ac:chgData name="大塚彩香" userId="9ec9eb4a-c93b-418e-a6ab-c9deccdbe4e3" providerId="ADAL" clId="{2DE8D590-AB38-46A1-BADC-3F0B3399916E}" dt="2024-01-28T07:02:10.457" v="2795" actId="478"/>
          <ac:spMkLst>
            <pc:docMk/>
            <pc:sldMk cId="0" sldId="259"/>
            <ac:spMk id="17" creationId="{3522C9C8-37B5-D670-AD6C-3CD77FEAF5CB}"/>
          </ac:spMkLst>
        </pc:spChg>
        <pc:spChg chg="del mod">
          <ac:chgData name="大塚彩香" userId="9ec9eb4a-c93b-418e-a6ab-c9deccdbe4e3" providerId="ADAL" clId="{2DE8D590-AB38-46A1-BADC-3F0B3399916E}" dt="2024-01-28T07:02:10.457" v="2795" actId="478"/>
          <ac:spMkLst>
            <pc:docMk/>
            <pc:sldMk cId="0" sldId="259"/>
            <ac:spMk id="18" creationId="{E03FC4FD-6009-8533-9E87-6201D3EE4F50}"/>
          </ac:spMkLst>
        </pc:spChg>
        <pc:spChg chg="del mod">
          <ac:chgData name="大塚彩香" userId="9ec9eb4a-c93b-418e-a6ab-c9deccdbe4e3" providerId="ADAL" clId="{2DE8D590-AB38-46A1-BADC-3F0B3399916E}" dt="2024-01-28T07:02:10.457" v="2795" actId="478"/>
          <ac:spMkLst>
            <pc:docMk/>
            <pc:sldMk cId="0" sldId="259"/>
            <ac:spMk id="87" creationId="{00000000-0000-0000-0000-000000000000}"/>
          </ac:spMkLst>
        </pc:spChg>
      </pc:sldChg>
      <pc:sldChg chg="modSp mod modNotesTx">
        <pc:chgData name="大塚彩香" userId="9ec9eb4a-c93b-418e-a6ab-c9deccdbe4e3" providerId="ADAL" clId="{2DE8D590-AB38-46A1-BADC-3F0B3399916E}" dt="2024-01-28T06:57:37.133" v="2438" actId="5793"/>
        <pc:sldMkLst>
          <pc:docMk/>
          <pc:sldMk cId="0" sldId="268"/>
        </pc:sldMkLst>
        <pc:spChg chg="mod">
          <ac:chgData name="大塚彩香" userId="9ec9eb4a-c93b-418e-a6ab-c9deccdbe4e3" providerId="ADAL" clId="{2DE8D590-AB38-46A1-BADC-3F0B3399916E}" dt="2024-01-27T17:33:05.035" v="1660" actId="20577"/>
          <ac:spMkLst>
            <pc:docMk/>
            <pc:sldMk cId="0" sldId="268"/>
            <ac:spMk id="9" creationId="{6579D155-7DB1-1CCD-CA24-60C439360DEF}"/>
          </ac:spMkLst>
        </pc:spChg>
        <pc:spChg chg="mod">
          <ac:chgData name="大塚彩香" userId="9ec9eb4a-c93b-418e-a6ab-c9deccdbe4e3" providerId="ADAL" clId="{2DE8D590-AB38-46A1-BADC-3F0B3399916E}" dt="2024-01-27T17:33:12.027" v="1675" actId="20577"/>
          <ac:spMkLst>
            <pc:docMk/>
            <pc:sldMk cId="0" sldId="268"/>
            <ac:spMk id="203" creationId="{00000000-0000-0000-0000-000000000000}"/>
          </ac:spMkLst>
        </pc:spChg>
        <pc:spChg chg="mod">
          <ac:chgData name="大塚彩香" userId="9ec9eb4a-c93b-418e-a6ab-c9deccdbe4e3" providerId="ADAL" clId="{2DE8D590-AB38-46A1-BADC-3F0B3399916E}" dt="2024-01-27T17:32:57.945" v="1644" actId="20577"/>
          <ac:spMkLst>
            <pc:docMk/>
            <pc:sldMk cId="0" sldId="268"/>
            <ac:spMk id="205" creationId="{00000000-0000-0000-0000-000000000000}"/>
          </ac:spMkLst>
        </pc:spChg>
      </pc:sldChg>
      <pc:sldChg chg="addSp delSp modSp mod modNotesTx">
        <pc:chgData name="大塚彩香" userId="9ec9eb4a-c93b-418e-a6ab-c9deccdbe4e3" providerId="ADAL" clId="{2DE8D590-AB38-46A1-BADC-3F0B3399916E}" dt="2024-01-28T06:54:07.783" v="2214" actId="20577"/>
        <pc:sldMkLst>
          <pc:docMk/>
          <pc:sldMk cId="1019243693" sldId="312"/>
        </pc:sldMkLst>
        <pc:spChg chg="mod">
          <ac:chgData name="大塚彩香" userId="9ec9eb4a-c93b-418e-a6ab-c9deccdbe4e3" providerId="ADAL" clId="{2DE8D590-AB38-46A1-BADC-3F0B3399916E}" dt="2024-01-27T06:07:06.950" v="74" actId="403"/>
          <ac:spMkLst>
            <pc:docMk/>
            <pc:sldMk cId="1019243693" sldId="312"/>
            <ac:spMk id="4" creationId="{ACD79B0B-24F8-5525-3C7B-6731B5E901C0}"/>
          </ac:spMkLst>
        </pc:spChg>
        <pc:spChg chg="del">
          <ac:chgData name="大塚彩香" userId="9ec9eb4a-c93b-418e-a6ab-c9deccdbe4e3" providerId="ADAL" clId="{2DE8D590-AB38-46A1-BADC-3F0B3399916E}" dt="2024-01-27T06:07:04.209" v="72" actId="478"/>
          <ac:spMkLst>
            <pc:docMk/>
            <pc:sldMk cId="1019243693" sldId="312"/>
            <ac:spMk id="5" creationId="{76AF36E0-1CBE-1A47-669B-CB36F4479EAA}"/>
          </ac:spMkLst>
        </pc:spChg>
        <pc:spChg chg="add mod">
          <ac:chgData name="大塚彩香" userId="9ec9eb4a-c93b-418e-a6ab-c9deccdbe4e3" providerId="ADAL" clId="{2DE8D590-AB38-46A1-BADC-3F0B3399916E}" dt="2024-01-27T17:06:29.322" v="381"/>
          <ac:spMkLst>
            <pc:docMk/>
            <pc:sldMk cId="1019243693" sldId="312"/>
            <ac:spMk id="5" creationId="{E668AB08-4DAB-CC0C-EC7A-C8A84E1A526E}"/>
          </ac:spMkLst>
        </pc:spChg>
        <pc:spChg chg="add mod">
          <ac:chgData name="大塚彩香" userId="9ec9eb4a-c93b-418e-a6ab-c9deccdbe4e3" providerId="ADAL" clId="{2DE8D590-AB38-46A1-BADC-3F0B3399916E}" dt="2024-01-27T06:10:50.596" v="121"/>
          <ac:spMkLst>
            <pc:docMk/>
            <pc:sldMk cId="1019243693" sldId="312"/>
            <ac:spMk id="6" creationId="{C9ECA4A8-8D7D-ED4F-6CD3-D40AA1558C49}"/>
          </ac:spMkLst>
        </pc:spChg>
        <pc:spChg chg="add del mod">
          <ac:chgData name="大塚彩香" userId="9ec9eb4a-c93b-418e-a6ab-c9deccdbe4e3" providerId="ADAL" clId="{2DE8D590-AB38-46A1-BADC-3F0B3399916E}" dt="2024-01-27T17:06:34.318" v="383" actId="21"/>
          <ac:spMkLst>
            <pc:docMk/>
            <pc:sldMk cId="1019243693" sldId="312"/>
            <ac:spMk id="6" creationId="{D90027AA-FAE1-E1B2-C260-F2C064008E16}"/>
          </ac:spMkLst>
        </pc:spChg>
        <pc:spChg chg="add mod">
          <ac:chgData name="大塚彩香" userId="9ec9eb4a-c93b-418e-a6ab-c9deccdbe4e3" providerId="ADAL" clId="{2DE8D590-AB38-46A1-BADC-3F0B3399916E}" dt="2024-01-27T17:56:23.834" v="2101" actId="20577"/>
          <ac:spMkLst>
            <pc:docMk/>
            <pc:sldMk cId="1019243693" sldId="312"/>
            <ac:spMk id="8" creationId="{A30F5A18-7B98-64AC-1E52-D4C2A10785DB}"/>
          </ac:spMkLst>
        </pc:spChg>
      </pc:sldChg>
      <pc:sldChg chg="modSp mod modNotesTx">
        <pc:chgData name="大塚彩香" userId="9ec9eb4a-c93b-418e-a6ab-c9deccdbe4e3" providerId="ADAL" clId="{2DE8D590-AB38-46A1-BADC-3F0B3399916E}" dt="2024-01-27T17:56:02.455" v="2097" actId="20577"/>
        <pc:sldMkLst>
          <pc:docMk/>
          <pc:sldMk cId="518750143" sldId="313"/>
        </pc:sldMkLst>
        <pc:spChg chg="mod">
          <ac:chgData name="大塚彩香" userId="9ec9eb4a-c93b-418e-a6ab-c9deccdbe4e3" providerId="ADAL" clId="{2DE8D590-AB38-46A1-BADC-3F0B3399916E}" dt="2024-01-27T17:11:41.593" v="1008" actId="20577"/>
          <ac:spMkLst>
            <pc:docMk/>
            <pc:sldMk cId="518750143" sldId="313"/>
            <ac:spMk id="3" creationId="{8551B066-645F-26E8-F4E7-57EA7888A9E0}"/>
          </ac:spMkLst>
        </pc:spChg>
        <pc:spChg chg="mod">
          <ac:chgData name="大塚彩香" userId="9ec9eb4a-c93b-418e-a6ab-c9deccdbe4e3" providerId="ADAL" clId="{2DE8D590-AB38-46A1-BADC-3F0B3399916E}" dt="2024-01-27T17:56:02.455" v="2097" actId="20577"/>
          <ac:spMkLst>
            <pc:docMk/>
            <pc:sldMk cId="518750143" sldId="313"/>
            <ac:spMk id="11" creationId="{B653DF0F-0D21-E66D-5D60-31855C217EE2}"/>
          </ac:spMkLst>
        </pc:spChg>
      </pc:sldChg>
      <pc:sldChg chg="addSp delSp modSp mod modNotesTx">
        <pc:chgData name="大塚彩香" userId="9ec9eb4a-c93b-418e-a6ab-c9deccdbe4e3" providerId="ADAL" clId="{2DE8D590-AB38-46A1-BADC-3F0B3399916E}" dt="2024-01-27T17:56:34.451" v="2109" actId="20577"/>
        <pc:sldMkLst>
          <pc:docMk/>
          <pc:sldMk cId="2062747148" sldId="317"/>
        </pc:sldMkLst>
        <pc:spChg chg="mod">
          <ac:chgData name="大塚彩香" userId="9ec9eb4a-c93b-418e-a6ab-c9deccdbe4e3" providerId="ADAL" clId="{2DE8D590-AB38-46A1-BADC-3F0B3399916E}" dt="2024-01-27T08:47:21.300" v="213" actId="14100"/>
          <ac:spMkLst>
            <pc:docMk/>
            <pc:sldMk cId="2062747148" sldId="317"/>
            <ac:spMk id="4" creationId="{8A665DDA-1989-14EF-5305-E99AA13CECA2}"/>
          </ac:spMkLst>
        </pc:spChg>
        <pc:spChg chg="add mod">
          <ac:chgData name="大塚彩香" userId="9ec9eb4a-c93b-418e-a6ab-c9deccdbe4e3" providerId="ADAL" clId="{2DE8D590-AB38-46A1-BADC-3F0B3399916E}" dt="2024-01-27T17:56:34.451" v="2109" actId="20577"/>
          <ac:spMkLst>
            <pc:docMk/>
            <pc:sldMk cId="2062747148" sldId="317"/>
            <ac:spMk id="7" creationId="{67FCB627-48D8-6C0D-6681-AD85B93EE42A}"/>
          </ac:spMkLst>
        </pc:spChg>
        <pc:graphicFrameChg chg="modGraphic">
          <ac:chgData name="大塚彩香" userId="9ec9eb4a-c93b-418e-a6ab-c9deccdbe4e3" providerId="ADAL" clId="{2DE8D590-AB38-46A1-BADC-3F0B3399916E}" dt="2024-01-27T17:18:35.449" v="1549" actId="20577"/>
          <ac:graphicFrameMkLst>
            <pc:docMk/>
            <pc:sldMk cId="2062747148" sldId="317"/>
            <ac:graphicFrameMk id="2" creationId="{768E8E18-17D1-D78E-18AB-108B2B4270DC}"/>
          </ac:graphicFrameMkLst>
        </pc:graphicFrameChg>
        <pc:picChg chg="del mod">
          <ac:chgData name="大塚彩香" userId="9ec9eb4a-c93b-418e-a6ab-c9deccdbe4e3" providerId="ADAL" clId="{2DE8D590-AB38-46A1-BADC-3F0B3399916E}" dt="2024-01-27T08:42:57.723" v="173" actId="478"/>
          <ac:picMkLst>
            <pc:docMk/>
            <pc:sldMk cId="2062747148" sldId="317"/>
            <ac:picMk id="5" creationId="{B580CF21-43C5-A434-C5EF-B6E713541E5F}"/>
          </ac:picMkLst>
        </pc:picChg>
        <pc:picChg chg="mod">
          <ac:chgData name="大塚彩香" userId="9ec9eb4a-c93b-418e-a6ab-c9deccdbe4e3" providerId="ADAL" clId="{2DE8D590-AB38-46A1-BADC-3F0B3399916E}" dt="2024-01-27T06:05:04.824" v="37" actId="1076"/>
          <ac:picMkLst>
            <pc:docMk/>
            <pc:sldMk cId="2062747148" sldId="317"/>
            <ac:picMk id="1026" creationId="{EFCC9C29-14B1-5E1A-0AD2-B66D9C8804CA}"/>
          </ac:picMkLst>
        </pc:picChg>
        <pc:picChg chg="mod">
          <ac:chgData name="大塚彩香" userId="9ec9eb4a-c93b-418e-a6ab-c9deccdbe4e3" providerId="ADAL" clId="{2DE8D590-AB38-46A1-BADC-3F0B3399916E}" dt="2024-01-27T06:05:01.036" v="36" actId="1076"/>
          <ac:picMkLst>
            <pc:docMk/>
            <pc:sldMk cId="2062747148" sldId="317"/>
            <ac:picMk id="1028" creationId="{1ED5BC93-8729-CCA4-0D66-F9CD8C8DEF78}"/>
          </ac:picMkLst>
        </pc:picChg>
        <pc:picChg chg="del mod">
          <ac:chgData name="大塚彩香" userId="9ec9eb4a-c93b-418e-a6ab-c9deccdbe4e3" providerId="ADAL" clId="{2DE8D590-AB38-46A1-BADC-3F0B3399916E}" dt="2024-01-27T08:42:53.238" v="172" actId="478"/>
          <ac:picMkLst>
            <pc:docMk/>
            <pc:sldMk cId="2062747148" sldId="317"/>
            <ac:picMk id="1030" creationId="{F23C20D1-A7EE-887F-935A-EB23DE978C85}"/>
          </ac:picMkLst>
        </pc:picChg>
        <pc:picChg chg="del mod">
          <ac:chgData name="大塚彩香" userId="9ec9eb4a-c93b-418e-a6ab-c9deccdbe4e3" providerId="ADAL" clId="{2DE8D590-AB38-46A1-BADC-3F0B3399916E}" dt="2024-01-27T08:42:58.604" v="174" actId="478"/>
          <ac:picMkLst>
            <pc:docMk/>
            <pc:sldMk cId="2062747148" sldId="317"/>
            <ac:picMk id="1032" creationId="{AA826932-3841-0015-FDA0-AB853A91E539}"/>
          </ac:picMkLst>
        </pc:picChg>
        <pc:picChg chg="del mod">
          <ac:chgData name="大塚彩香" userId="9ec9eb4a-c93b-418e-a6ab-c9deccdbe4e3" providerId="ADAL" clId="{2DE8D590-AB38-46A1-BADC-3F0B3399916E}" dt="2024-01-27T08:42:59.411" v="175" actId="478"/>
          <ac:picMkLst>
            <pc:docMk/>
            <pc:sldMk cId="2062747148" sldId="317"/>
            <ac:picMk id="1034" creationId="{18E87BBC-33F0-CC5E-50F6-DA6ACADD12F1}"/>
          </ac:picMkLst>
        </pc:picChg>
        <pc:picChg chg="del mod">
          <ac:chgData name="大塚彩香" userId="9ec9eb4a-c93b-418e-a6ab-c9deccdbe4e3" providerId="ADAL" clId="{2DE8D590-AB38-46A1-BADC-3F0B3399916E}" dt="2024-01-27T08:43:00.425" v="176" actId="478"/>
          <ac:picMkLst>
            <pc:docMk/>
            <pc:sldMk cId="2062747148" sldId="317"/>
            <ac:picMk id="1036" creationId="{6570DB4E-B353-7DC2-E70C-1E60C893F7C5}"/>
          </ac:picMkLst>
        </pc:picChg>
      </pc:sldChg>
      <pc:sldChg chg="addSp modSp mod modNotesTx">
        <pc:chgData name="大塚彩香" userId="9ec9eb4a-c93b-418e-a6ab-c9deccdbe4e3" providerId="ADAL" clId="{2DE8D590-AB38-46A1-BADC-3F0B3399916E}" dt="2024-01-27T17:56:29.424" v="2105" actId="20577"/>
        <pc:sldMkLst>
          <pc:docMk/>
          <pc:sldMk cId="1114927797" sldId="319"/>
        </pc:sldMkLst>
        <pc:spChg chg="mod">
          <ac:chgData name="大塚彩香" userId="9ec9eb4a-c93b-418e-a6ab-c9deccdbe4e3" providerId="ADAL" clId="{2DE8D590-AB38-46A1-BADC-3F0B3399916E}" dt="2024-01-27T08:47:32.051" v="217" actId="1076"/>
          <ac:spMkLst>
            <pc:docMk/>
            <pc:sldMk cId="1114927797" sldId="319"/>
            <ac:spMk id="4" creationId="{8A665DDA-1989-14EF-5305-E99AA13CECA2}"/>
          </ac:spMkLst>
        </pc:spChg>
        <pc:spChg chg="add mod">
          <ac:chgData name="大塚彩香" userId="9ec9eb4a-c93b-418e-a6ab-c9deccdbe4e3" providerId="ADAL" clId="{2DE8D590-AB38-46A1-BADC-3F0B3399916E}" dt="2024-01-27T17:56:29.424" v="2105" actId="20577"/>
          <ac:spMkLst>
            <pc:docMk/>
            <pc:sldMk cId="1114927797" sldId="319"/>
            <ac:spMk id="5" creationId="{3BDAE28E-BBB7-1C9A-221F-34B0339CEAE2}"/>
          </ac:spMkLst>
        </pc:spChg>
        <pc:graphicFrameChg chg="add mod">
          <ac:chgData name="大塚彩香" userId="9ec9eb4a-c93b-418e-a6ab-c9deccdbe4e3" providerId="ADAL" clId="{2DE8D590-AB38-46A1-BADC-3F0B3399916E}" dt="2024-01-27T08:38:59.924" v="136"/>
          <ac:graphicFrameMkLst>
            <pc:docMk/>
            <pc:sldMk cId="1114927797" sldId="319"/>
            <ac:graphicFrameMk id="2" creationId="{68EF96A1-B59B-4265-BE6E-162F27AC148E}"/>
          </ac:graphicFrameMkLst>
        </pc:graphicFrameChg>
        <pc:graphicFrameChg chg="mod modGraphic">
          <ac:chgData name="大塚彩香" userId="9ec9eb4a-c93b-418e-a6ab-c9deccdbe4e3" providerId="ADAL" clId="{2DE8D590-AB38-46A1-BADC-3F0B3399916E}" dt="2024-01-27T17:08:37.518" v="699" actId="20577"/>
          <ac:graphicFrameMkLst>
            <pc:docMk/>
            <pc:sldMk cId="1114927797" sldId="319"/>
            <ac:graphicFrameMk id="6" creationId="{F5DC780E-E9DA-76A6-F49B-ABAC7CDAB5FD}"/>
          </ac:graphicFrameMkLst>
        </pc:graphicFrameChg>
      </pc:sldChg>
      <pc:sldChg chg="addSp delSp modSp mod modNotesTx">
        <pc:chgData name="大塚彩香" userId="9ec9eb4a-c93b-418e-a6ab-c9deccdbe4e3" providerId="ADAL" clId="{2DE8D590-AB38-46A1-BADC-3F0B3399916E}" dt="2024-01-27T17:42:03.598" v="2025" actId="20577"/>
        <pc:sldMkLst>
          <pc:docMk/>
          <pc:sldMk cId="3618869381" sldId="320"/>
        </pc:sldMkLst>
        <pc:spChg chg="mod">
          <ac:chgData name="大塚彩香" userId="9ec9eb4a-c93b-418e-a6ab-c9deccdbe4e3" providerId="ADAL" clId="{2DE8D590-AB38-46A1-BADC-3F0B3399916E}" dt="2024-01-27T08:47:12.301" v="212" actId="1076"/>
          <ac:spMkLst>
            <pc:docMk/>
            <pc:sldMk cId="3618869381" sldId="320"/>
            <ac:spMk id="4" creationId="{8A665DDA-1989-14EF-5305-E99AA13CECA2}"/>
          </ac:spMkLst>
        </pc:spChg>
        <pc:spChg chg="del">
          <ac:chgData name="大塚彩香" userId="9ec9eb4a-c93b-418e-a6ab-c9deccdbe4e3" providerId="ADAL" clId="{2DE8D590-AB38-46A1-BADC-3F0B3399916E}" dt="2024-01-27T06:04:39.945" v="31" actId="478"/>
          <ac:spMkLst>
            <pc:docMk/>
            <pc:sldMk cId="3618869381" sldId="320"/>
            <ac:spMk id="16" creationId="{1663C767-0AA7-852C-1114-E72D4CB42610}"/>
          </ac:spMkLst>
        </pc:spChg>
        <pc:graphicFrameChg chg="add del mod modGraphic">
          <ac:chgData name="大塚彩香" userId="9ec9eb4a-c93b-418e-a6ab-c9deccdbe4e3" providerId="ADAL" clId="{2DE8D590-AB38-46A1-BADC-3F0B3399916E}" dt="2024-01-27T17:40:01.085" v="2001" actId="14734"/>
          <ac:graphicFrameMkLst>
            <pc:docMk/>
            <pc:sldMk cId="3618869381" sldId="320"/>
            <ac:graphicFrameMk id="2" creationId="{768E8E18-17D1-D78E-18AB-108B2B4270DC}"/>
          </ac:graphicFrameMkLst>
        </pc:graphicFrameChg>
        <pc:picChg chg="del">
          <ac:chgData name="大塚彩香" userId="9ec9eb4a-c93b-418e-a6ab-c9deccdbe4e3" providerId="ADAL" clId="{2DE8D590-AB38-46A1-BADC-3F0B3399916E}" dt="2024-01-27T08:43:26.023" v="182" actId="478"/>
          <ac:picMkLst>
            <pc:docMk/>
            <pc:sldMk cId="3618869381" sldId="320"/>
            <ac:picMk id="5" creationId="{B580CF21-43C5-A434-C5EF-B6E713541E5F}"/>
          </ac:picMkLst>
        </pc:picChg>
        <pc:picChg chg="mod">
          <ac:chgData name="大塚彩香" userId="9ec9eb4a-c93b-418e-a6ab-c9deccdbe4e3" providerId="ADAL" clId="{2DE8D590-AB38-46A1-BADC-3F0B3399916E}" dt="2024-01-27T06:04:34.125" v="29" actId="1076"/>
          <ac:picMkLst>
            <pc:docMk/>
            <pc:sldMk cId="3618869381" sldId="320"/>
            <ac:picMk id="6" creationId="{920272E2-F09B-9A74-7A29-6B958B762A04}"/>
          </ac:picMkLst>
        </pc:picChg>
        <pc:picChg chg="mod">
          <ac:chgData name="大塚彩香" userId="9ec9eb4a-c93b-418e-a6ab-c9deccdbe4e3" providerId="ADAL" clId="{2DE8D590-AB38-46A1-BADC-3F0B3399916E}" dt="2024-01-27T06:06:44.394" v="64" actId="1076"/>
          <ac:picMkLst>
            <pc:docMk/>
            <pc:sldMk cId="3618869381" sldId="320"/>
            <ac:picMk id="1026" creationId="{EFCC9C29-14B1-5E1A-0AD2-B66D9C8804CA}"/>
          </ac:picMkLst>
        </pc:picChg>
        <pc:picChg chg="del mod">
          <ac:chgData name="大塚彩香" userId="9ec9eb4a-c93b-418e-a6ab-c9deccdbe4e3" providerId="ADAL" clId="{2DE8D590-AB38-46A1-BADC-3F0B3399916E}" dt="2024-01-27T08:43:21.212" v="179" actId="478"/>
          <ac:picMkLst>
            <pc:docMk/>
            <pc:sldMk cId="3618869381" sldId="320"/>
            <ac:picMk id="1030" creationId="{F23C20D1-A7EE-887F-935A-EB23DE978C85}"/>
          </ac:picMkLst>
        </pc:picChg>
        <pc:picChg chg="del mod">
          <ac:chgData name="大塚彩香" userId="9ec9eb4a-c93b-418e-a6ab-c9deccdbe4e3" providerId="ADAL" clId="{2DE8D590-AB38-46A1-BADC-3F0B3399916E}" dt="2024-01-27T08:43:27.261" v="183" actId="478"/>
          <ac:picMkLst>
            <pc:docMk/>
            <pc:sldMk cId="3618869381" sldId="320"/>
            <ac:picMk id="1032" creationId="{AA826932-3841-0015-FDA0-AB853A91E539}"/>
          </ac:picMkLst>
        </pc:picChg>
        <pc:picChg chg="del">
          <ac:chgData name="大塚彩香" userId="9ec9eb4a-c93b-418e-a6ab-c9deccdbe4e3" providerId="ADAL" clId="{2DE8D590-AB38-46A1-BADC-3F0B3399916E}" dt="2024-01-27T08:43:28.039" v="184" actId="478"/>
          <ac:picMkLst>
            <pc:docMk/>
            <pc:sldMk cId="3618869381" sldId="320"/>
            <ac:picMk id="1034" creationId="{18E87BBC-33F0-CC5E-50F6-DA6ACADD12F1}"/>
          </ac:picMkLst>
        </pc:picChg>
        <pc:picChg chg="del">
          <ac:chgData name="大塚彩香" userId="9ec9eb4a-c93b-418e-a6ab-c9deccdbe4e3" providerId="ADAL" clId="{2DE8D590-AB38-46A1-BADC-3F0B3399916E}" dt="2024-01-27T08:43:29.152" v="185" actId="478"/>
          <ac:picMkLst>
            <pc:docMk/>
            <pc:sldMk cId="3618869381" sldId="320"/>
            <ac:picMk id="1036" creationId="{6570DB4E-B353-7DC2-E70C-1E60C893F7C5}"/>
          </ac:picMkLst>
        </pc:picChg>
      </pc:sldChg>
      <pc:sldChg chg="addSp modSp mod modNotesTx">
        <pc:chgData name="大塚彩香" userId="9ec9eb4a-c93b-418e-a6ab-c9deccdbe4e3" providerId="ADAL" clId="{2DE8D590-AB38-46A1-BADC-3F0B3399916E}" dt="2024-01-27T17:56:49.995" v="2119" actId="20577"/>
        <pc:sldMkLst>
          <pc:docMk/>
          <pc:sldMk cId="552322008" sldId="321"/>
        </pc:sldMkLst>
        <pc:spChg chg="mod">
          <ac:chgData name="大塚彩香" userId="9ec9eb4a-c93b-418e-a6ab-c9deccdbe4e3" providerId="ADAL" clId="{2DE8D590-AB38-46A1-BADC-3F0B3399916E}" dt="2024-01-27T08:47:01.610" v="208" actId="1076"/>
          <ac:spMkLst>
            <pc:docMk/>
            <pc:sldMk cId="552322008" sldId="321"/>
            <ac:spMk id="4" creationId="{8A665DDA-1989-14EF-5305-E99AA13CECA2}"/>
          </ac:spMkLst>
        </pc:spChg>
        <pc:spChg chg="add mod">
          <ac:chgData name="大塚彩香" userId="9ec9eb4a-c93b-418e-a6ab-c9deccdbe4e3" providerId="ADAL" clId="{2DE8D590-AB38-46A1-BADC-3F0B3399916E}" dt="2024-01-27T17:56:49.995" v="2119" actId="20577"/>
          <ac:spMkLst>
            <pc:docMk/>
            <pc:sldMk cId="552322008" sldId="321"/>
            <ac:spMk id="10" creationId="{464980A6-3D7F-0D90-1C36-BCC55DE6B85F}"/>
          </ac:spMkLst>
        </pc:spChg>
        <pc:graphicFrameChg chg="mod modGraphic">
          <ac:chgData name="大塚彩香" userId="9ec9eb4a-c93b-418e-a6ab-c9deccdbe4e3" providerId="ADAL" clId="{2DE8D590-AB38-46A1-BADC-3F0B3399916E}" dt="2024-01-27T17:08:51.208" v="711" actId="20577"/>
          <ac:graphicFrameMkLst>
            <pc:docMk/>
            <pc:sldMk cId="552322008" sldId="321"/>
            <ac:graphicFrameMk id="6" creationId="{F5DC780E-E9DA-76A6-F49B-ABAC7CDAB5FD}"/>
          </ac:graphicFrameMkLst>
        </pc:graphicFrameChg>
      </pc:sldChg>
      <pc:sldChg chg="addSp modSp mod modNotesTx">
        <pc:chgData name="大塚彩香" userId="9ec9eb4a-c93b-418e-a6ab-c9deccdbe4e3" providerId="ADAL" clId="{2DE8D590-AB38-46A1-BADC-3F0B3399916E}" dt="2024-01-27T17:55:51.495" v="2089" actId="20577"/>
        <pc:sldMkLst>
          <pc:docMk/>
          <pc:sldMk cId="2711536749" sldId="322"/>
        </pc:sldMkLst>
        <pc:spChg chg="mod">
          <ac:chgData name="大塚彩香" userId="9ec9eb4a-c93b-418e-a6ab-c9deccdbe4e3" providerId="ADAL" clId="{2DE8D590-AB38-46A1-BADC-3F0B3399916E}" dt="2024-01-27T17:12:10.602" v="1057" actId="20577"/>
          <ac:spMkLst>
            <pc:docMk/>
            <pc:sldMk cId="2711536749" sldId="322"/>
            <ac:spMk id="4" creationId="{5C054841-5EF5-9586-A43A-7EF294427279}"/>
          </ac:spMkLst>
        </pc:spChg>
        <pc:spChg chg="add mod">
          <ac:chgData name="大塚彩香" userId="9ec9eb4a-c93b-418e-a6ab-c9deccdbe4e3" providerId="ADAL" clId="{2DE8D590-AB38-46A1-BADC-3F0B3399916E}" dt="2024-01-27T17:55:51.495" v="2089" actId="20577"/>
          <ac:spMkLst>
            <pc:docMk/>
            <pc:sldMk cId="2711536749" sldId="322"/>
            <ac:spMk id="5" creationId="{399A48D1-748B-1D9E-D78B-6A199CCB7772}"/>
          </ac:spMkLst>
        </pc:spChg>
      </pc:sldChg>
      <pc:sldChg chg="addSp delSp modSp mod modNotesTx">
        <pc:chgData name="大塚彩香" userId="9ec9eb4a-c93b-418e-a6ab-c9deccdbe4e3" providerId="ADAL" clId="{2DE8D590-AB38-46A1-BADC-3F0B3399916E}" dt="2024-01-28T06:55:23.094" v="2216"/>
        <pc:sldMkLst>
          <pc:docMk/>
          <pc:sldMk cId="1854729115" sldId="326"/>
        </pc:sldMkLst>
        <pc:spChg chg="del">
          <ac:chgData name="大塚彩香" userId="9ec9eb4a-c93b-418e-a6ab-c9deccdbe4e3" providerId="ADAL" clId="{2DE8D590-AB38-46A1-BADC-3F0B3399916E}" dt="2024-01-27T06:06:48.352" v="65" actId="478"/>
          <ac:spMkLst>
            <pc:docMk/>
            <pc:sldMk cId="1854729115" sldId="326"/>
            <ac:spMk id="4" creationId="{81CEDA92-4F04-252E-9535-B8747D865D20}"/>
          </ac:spMkLst>
        </pc:spChg>
        <pc:spChg chg="add mod">
          <ac:chgData name="大塚彩香" userId="9ec9eb4a-c93b-418e-a6ab-c9deccdbe4e3" providerId="ADAL" clId="{2DE8D590-AB38-46A1-BADC-3F0B3399916E}" dt="2024-01-27T17:56:42.046" v="2113" actId="20577"/>
          <ac:spMkLst>
            <pc:docMk/>
            <pc:sldMk cId="1854729115" sldId="326"/>
            <ac:spMk id="6" creationId="{9FFCD04B-F296-17D2-8BD5-47F55E84D60C}"/>
          </ac:spMkLst>
        </pc:spChg>
        <pc:spChg chg="mod">
          <ac:chgData name="大塚彩香" userId="9ec9eb4a-c93b-418e-a6ab-c9deccdbe4e3" providerId="ADAL" clId="{2DE8D590-AB38-46A1-BADC-3F0B3399916E}" dt="2024-01-27T06:06:51.658" v="67" actId="14100"/>
          <ac:spMkLst>
            <pc:docMk/>
            <pc:sldMk cId="1854729115" sldId="326"/>
            <ac:spMk id="7" creationId="{E3474C3C-DF8B-0550-11AF-6AFC404E690B}"/>
          </ac:spMkLst>
        </pc:spChg>
      </pc:sldChg>
      <pc:sldChg chg="modSp mod modNotesTx">
        <pc:chgData name="大塚彩香" userId="9ec9eb4a-c93b-418e-a6ab-c9deccdbe4e3" providerId="ADAL" clId="{2DE8D590-AB38-46A1-BADC-3F0B3399916E}" dt="2024-01-27T17:06:21.831" v="380" actId="20577"/>
        <pc:sldMkLst>
          <pc:docMk/>
          <pc:sldMk cId="1150385737" sldId="327"/>
        </pc:sldMkLst>
        <pc:spChg chg="mod">
          <ac:chgData name="大塚彩香" userId="9ec9eb4a-c93b-418e-a6ab-c9deccdbe4e3" providerId="ADAL" clId="{2DE8D590-AB38-46A1-BADC-3F0B3399916E}" dt="2024-01-27T06:07:13.902" v="76" actId="1076"/>
          <ac:spMkLst>
            <pc:docMk/>
            <pc:sldMk cId="1150385737" sldId="327"/>
            <ac:spMk id="62" creationId="{00000000-0000-0000-0000-000000000000}"/>
          </ac:spMkLst>
        </pc:spChg>
        <pc:picChg chg="mod">
          <ac:chgData name="大塚彩香" userId="9ec9eb4a-c93b-418e-a6ab-c9deccdbe4e3" providerId="ADAL" clId="{2DE8D590-AB38-46A1-BADC-3F0B3399916E}" dt="2024-01-27T06:07:15.806" v="77" actId="1076"/>
          <ac:picMkLst>
            <pc:docMk/>
            <pc:sldMk cId="1150385737" sldId="327"/>
            <ac:picMk id="13" creationId="{62C439F5-1116-D8CB-CD31-EBB436D131A6}"/>
          </ac:picMkLst>
        </pc:picChg>
      </pc:sldChg>
      <pc:sldChg chg="modSp mod modNotesTx">
        <pc:chgData name="大塚彩香" userId="9ec9eb4a-c93b-418e-a6ab-c9deccdbe4e3" providerId="ADAL" clId="{2DE8D590-AB38-46A1-BADC-3F0B3399916E}" dt="2024-01-28T06:53:40.753" v="2126" actId="20577"/>
        <pc:sldMkLst>
          <pc:docMk/>
          <pc:sldMk cId="1632694147" sldId="328"/>
        </pc:sldMkLst>
        <pc:spChg chg="mod">
          <ac:chgData name="大塚彩香" userId="9ec9eb4a-c93b-418e-a6ab-c9deccdbe4e3" providerId="ADAL" clId="{2DE8D590-AB38-46A1-BADC-3F0B3399916E}" dt="2024-01-27T06:06:59.038" v="70" actId="1076"/>
          <ac:spMkLst>
            <pc:docMk/>
            <pc:sldMk cId="1632694147" sldId="328"/>
            <ac:spMk id="62" creationId="{00000000-0000-0000-0000-000000000000}"/>
          </ac:spMkLst>
        </pc:spChg>
        <pc:picChg chg="mod">
          <ac:chgData name="大塚彩香" userId="9ec9eb4a-c93b-418e-a6ab-c9deccdbe4e3" providerId="ADAL" clId="{2DE8D590-AB38-46A1-BADC-3F0B3399916E}" dt="2024-01-27T06:07:01.167" v="71" actId="1076"/>
          <ac:picMkLst>
            <pc:docMk/>
            <pc:sldMk cId="1632694147" sldId="328"/>
            <ac:picMk id="5" creationId="{5A11AAA4-4D51-F398-0C1A-9A1FFD7D41CD}"/>
          </ac:picMkLst>
        </pc:picChg>
      </pc:sldChg>
      <pc:sldChg chg="addSp modSp mod modNotesTx">
        <pc:chgData name="大塚彩香" userId="9ec9eb4a-c93b-418e-a6ab-c9deccdbe4e3" providerId="ADAL" clId="{2DE8D590-AB38-46A1-BADC-3F0B3399916E}" dt="2024-01-28T07:00:46.916" v="2794" actId="2711"/>
        <pc:sldMkLst>
          <pc:docMk/>
          <pc:sldMk cId="3303753797" sldId="329"/>
        </pc:sldMkLst>
        <pc:spChg chg="mod">
          <ac:chgData name="大塚彩香" userId="9ec9eb4a-c93b-418e-a6ab-c9deccdbe4e3" providerId="ADAL" clId="{2DE8D590-AB38-46A1-BADC-3F0B3399916E}" dt="2024-01-27T06:10:05.222" v="117" actId="403"/>
          <ac:spMkLst>
            <pc:docMk/>
            <pc:sldMk cId="3303753797" sldId="329"/>
            <ac:spMk id="3" creationId="{B52A6840-944B-76C1-8ED3-1BD7EE44DBD7}"/>
          </ac:spMkLst>
        </pc:spChg>
        <pc:spChg chg="add mod">
          <ac:chgData name="大塚彩香" userId="9ec9eb4a-c93b-418e-a6ab-c9deccdbe4e3" providerId="ADAL" clId="{2DE8D590-AB38-46A1-BADC-3F0B3399916E}" dt="2024-01-27T06:09:51.497" v="112" actId="1076"/>
          <ac:spMkLst>
            <pc:docMk/>
            <pc:sldMk cId="3303753797" sldId="329"/>
            <ac:spMk id="6" creationId="{82B4CB95-17E6-7F2A-FF6D-E7684A64DDCD}"/>
          </ac:spMkLst>
        </pc:spChg>
        <pc:spChg chg="mod">
          <ac:chgData name="大塚彩香" userId="9ec9eb4a-c93b-418e-a6ab-c9deccdbe4e3" providerId="ADAL" clId="{2DE8D590-AB38-46A1-BADC-3F0B3399916E}" dt="2024-01-27T06:07:52.944" v="86" actId="1076"/>
          <ac:spMkLst>
            <pc:docMk/>
            <pc:sldMk cId="3303753797" sldId="329"/>
            <ac:spMk id="62" creationId="{00000000-0000-0000-0000-000000000000}"/>
          </ac:spMkLst>
        </pc:spChg>
        <pc:picChg chg="mod">
          <ac:chgData name="大塚彩香" userId="9ec9eb4a-c93b-418e-a6ab-c9deccdbe4e3" providerId="ADAL" clId="{2DE8D590-AB38-46A1-BADC-3F0B3399916E}" dt="2024-01-27T06:08:52.059" v="101" actId="14100"/>
          <ac:picMkLst>
            <pc:docMk/>
            <pc:sldMk cId="3303753797" sldId="329"/>
            <ac:picMk id="2" creationId="{38B972D0-1C69-C9F6-212E-46E8469D7DEB}"/>
          </ac:picMkLst>
        </pc:picChg>
        <pc:picChg chg="mod">
          <ac:chgData name="大塚彩香" userId="9ec9eb4a-c93b-418e-a6ab-c9deccdbe4e3" providerId="ADAL" clId="{2DE8D590-AB38-46A1-BADC-3F0B3399916E}" dt="2024-01-27T06:08:06.567" v="89" actId="1076"/>
          <ac:picMkLst>
            <pc:docMk/>
            <pc:sldMk cId="3303753797" sldId="329"/>
            <ac:picMk id="8" creationId="{75ECFACD-AA89-4875-4FA7-22DA20772E21}"/>
          </ac:picMkLst>
        </pc:picChg>
        <pc:picChg chg="mod">
          <ac:chgData name="大塚彩香" userId="9ec9eb4a-c93b-418e-a6ab-c9deccdbe4e3" providerId="ADAL" clId="{2DE8D590-AB38-46A1-BADC-3F0B3399916E}" dt="2024-01-27T06:08:06.567" v="89" actId="1076"/>
          <ac:picMkLst>
            <pc:docMk/>
            <pc:sldMk cId="3303753797" sldId="329"/>
            <ac:picMk id="9" creationId="{64DAF343-53A8-53CD-ECDB-77F2393D7A0F}"/>
          </ac:picMkLst>
        </pc:picChg>
        <pc:picChg chg="mod">
          <ac:chgData name="大塚彩香" userId="9ec9eb4a-c93b-418e-a6ab-c9deccdbe4e3" providerId="ADAL" clId="{2DE8D590-AB38-46A1-BADC-3F0B3399916E}" dt="2024-01-27T06:08:06.567" v="89" actId="1076"/>
          <ac:picMkLst>
            <pc:docMk/>
            <pc:sldMk cId="3303753797" sldId="329"/>
            <ac:picMk id="10" creationId="{2CD445B3-FA29-EA89-BBA7-C4082BC26BF7}"/>
          </ac:picMkLst>
        </pc:picChg>
        <pc:picChg chg="mod">
          <ac:chgData name="大塚彩香" userId="9ec9eb4a-c93b-418e-a6ab-c9deccdbe4e3" providerId="ADAL" clId="{2DE8D590-AB38-46A1-BADC-3F0B3399916E}" dt="2024-01-27T06:08:06.567" v="89" actId="1076"/>
          <ac:picMkLst>
            <pc:docMk/>
            <pc:sldMk cId="3303753797" sldId="329"/>
            <ac:picMk id="11" creationId="{2906D9C9-720C-5F61-0756-10AD8540BD03}"/>
          </ac:picMkLst>
        </pc:picChg>
        <pc:picChg chg="mod">
          <ac:chgData name="大塚彩香" userId="9ec9eb4a-c93b-418e-a6ab-c9deccdbe4e3" providerId="ADAL" clId="{2DE8D590-AB38-46A1-BADC-3F0B3399916E}" dt="2024-01-27T06:08:06.567" v="89" actId="1076"/>
          <ac:picMkLst>
            <pc:docMk/>
            <pc:sldMk cId="3303753797" sldId="329"/>
            <ac:picMk id="12" creationId="{340D0151-D134-FDFA-9074-191D17888691}"/>
          </ac:picMkLst>
        </pc:picChg>
      </pc:sldChg>
      <pc:sldChg chg="add del">
        <pc:chgData name="大塚彩香" userId="9ec9eb4a-c93b-418e-a6ab-c9deccdbe4e3" providerId="ADAL" clId="{2DE8D590-AB38-46A1-BADC-3F0B3399916E}" dt="2024-01-27T06:11:00.553" v="123"/>
        <pc:sldMkLst>
          <pc:docMk/>
          <pc:sldMk cId="1231091574" sldId="330"/>
        </pc:sldMkLst>
      </pc:sldChg>
      <pc:sldChg chg="new del">
        <pc:chgData name="大塚彩香" userId="9ec9eb4a-c93b-418e-a6ab-c9deccdbe4e3" providerId="ADAL" clId="{2DE8D590-AB38-46A1-BADC-3F0B3399916E}" dt="2024-01-27T17:13:02.265" v="1131" actId="680"/>
        <pc:sldMkLst>
          <pc:docMk/>
          <pc:sldMk cId="3006601270" sldId="33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D3FD33-3A33-456A-960D-2E5EF69FEA95}" type="datetimeFigureOut">
              <a:t>2024/1/28</a:t>
            </a:fld>
            <a:endParaRPr kumimoji="1"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t>Click to edit Master text styles</a:t>
            </a:r>
          </a:p>
          <a:p>
            <a:pPr lvl="1"/>
            <a:r>
              <a:rPr kumimoji="1" lang="en-US"/>
              <a:t>Second level</a:t>
            </a:r>
          </a:p>
          <a:p>
            <a:pPr lvl="2"/>
            <a:r>
              <a:rPr kumimoji="1" lang="en-US"/>
              <a:t>Third level</a:t>
            </a:r>
          </a:p>
          <a:p>
            <a:pPr lvl="3"/>
            <a:r>
              <a:rPr kumimoji="1" lang="en-US"/>
              <a:t>Fourth level</a:t>
            </a:r>
          </a:p>
          <a:p>
            <a:pPr lvl="4"/>
            <a:r>
              <a:rPr kumimoji="1"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06D009-46CF-4BB4-B5F9-D143A2D0181E}" type="slidenum">
              <a:t>‹#›</a:t>
            </a:fld>
            <a:endParaRPr kumimoji="1" lang="en-US"/>
          </a:p>
        </p:txBody>
      </p:sp>
    </p:spTree>
    <p:extLst>
      <p:ext uri="{BB962C8B-B14F-4D97-AF65-F5344CB8AC3E}">
        <p14:creationId xmlns:p14="http://schemas.microsoft.com/office/powerpoint/2010/main" val="2233708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ja-JP" altLang="en-US" dirty="0"/>
              <a:t>ロールプレイお疲れ様でした。</a:t>
            </a:r>
            <a:endParaRPr lang="en-US" altLang="ja-JP" dirty="0"/>
          </a:p>
          <a:p>
            <a:pPr marL="158750" lvl="0" indent="0" algn="l" rtl="0">
              <a:lnSpc>
                <a:spcPct val="100000"/>
              </a:lnSpc>
              <a:spcBef>
                <a:spcPts val="0"/>
              </a:spcBef>
              <a:spcAft>
                <a:spcPts val="0"/>
              </a:spcAft>
              <a:buSzPts val="1100"/>
              <a:buNone/>
            </a:pPr>
            <a:r>
              <a:rPr lang="ja-JP" altLang="en-US" dirty="0"/>
              <a:t>これから、「</a:t>
            </a:r>
            <a:r>
              <a:rPr lang="ja-JP" altLang="ja-JP" dirty="0">
                <a:solidFill>
                  <a:srgbClr val="000000"/>
                </a:solidFill>
                <a:latin typeface="BIZ UDPGothic"/>
                <a:ea typeface="BIZ UDPGothic"/>
                <a:cs typeface="BIZ UDPGothic"/>
                <a:sym typeface="BIZ UDPGothic"/>
              </a:rPr>
              <a:t>テレワーク環境でのコンフリクトを疑似体験するワークショップ</a:t>
            </a:r>
            <a:r>
              <a:rPr lang="ja-JP" altLang="en-US" dirty="0"/>
              <a:t>」の振り返りセッションをはじめます。</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latin typeface="BIZ UDPゴシック" panose="020B0400000000000000" pitchFamily="50" charset="-128"/>
                <a:ea typeface="BIZ UDPゴシック" panose="020B0400000000000000" pitchFamily="50" charset="-128"/>
              </a:rPr>
              <a:t>振り返りで記載した内容を表示しますので、</a:t>
            </a:r>
            <a:endParaRPr lang="en-US" altLang="ja-JP" sz="1200" dirty="0">
              <a:latin typeface="BIZ UDPゴシック" panose="020B0400000000000000" pitchFamily="50" charset="-128"/>
              <a:ea typeface="BIZ UDPゴシック" panose="020B0400000000000000" pitchFamily="50" charset="-128"/>
            </a:endParaRPr>
          </a:p>
          <a:p>
            <a:r>
              <a:rPr lang="ja-JP" altLang="en-US" sz="1200" dirty="0">
                <a:latin typeface="BIZ UDPゴシック" panose="020B0400000000000000" pitchFamily="50" charset="-128"/>
                <a:ea typeface="BIZ UDPゴシック" panose="020B0400000000000000" pitchFamily="50" charset="-128"/>
              </a:rPr>
              <a:t>順番に１分程度で簡単に振り返りの内容の発表をお願いします。</a:t>
            </a:r>
            <a:endParaRPr kumimoji="1" lang="en-US" altLang="ja-JP" sz="1200" dirty="0">
              <a:latin typeface="BIZ UDPゴシック" panose="020B0400000000000000" pitchFamily="50" charset="-128"/>
              <a:ea typeface="BIZ UDPゴシック" panose="020B0400000000000000" pitchFamily="50" charset="-128"/>
            </a:endParaRPr>
          </a:p>
          <a:p>
            <a:r>
              <a:rPr lang="ja-JP" altLang="en-US" sz="1200" dirty="0">
                <a:latin typeface="BIZ UDPゴシック" panose="020B0400000000000000" pitchFamily="50" charset="-128"/>
                <a:ea typeface="BIZ UDPゴシック" panose="020B0400000000000000" pitchFamily="50" charset="-128"/>
              </a:rPr>
              <a:t>まずは</a:t>
            </a:r>
            <a:r>
              <a:rPr lang="en-US" altLang="ja-JP" sz="1200" dirty="0">
                <a:latin typeface="BIZ UDPゴシック" panose="020B0400000000000000" pitchFamily="50" charset="-128"/>
                <a:ea typeface="BIZ UDPゴシック" panose="020B0400000000000000" pitchFamily="50" charset="-128"/>
              </a:rPr>
              <a:t>[B]</a:t>
            </a:r>
            <a:r>
              <a:rPr lang="ja-JP" altLang="en-US" sz="1200" dirty="0">
                <a:latin typeface="BIZ UDPゴシック" panose="020B0400000000000000" pitchFamily="50" charset="-128"/>
                <a:ea typeface="BIZ UDPゴシック" panose="020B0400000000000000" pitchFamily="50" charset="-128"/>
              </a:rPr>
              <a:t>さんからお願いします。</a:t>
            </a:r>
            <a:endParaRPr lang="en-US" altLang="ja-JP" sz="1200" dirty="0">
              <a:latin typeface="BIZ UDPゴシック" panose="020B0400000000000000" pitchFamily="50" charset="-128"/>
              <a:ea typeface="BIZ UDPゴシック" panose="020B0400000000000000" pitchFamily="50" charset="-128"/>
            </a:endParaRPr>
          </a:p>
          <a:p>
            <a:r>
              <a:rPr lang="ja-JP" altLang="en-US" sz="1200" dirty="0">
                <a:latin typeface="BIZ UDPゴシック" panose="020B0400000000000000" pitchFamily="50" charset="-128"/>
                <a:ea typeface="BIZ UDPゴシック" panose="020B0400000000000000" pitchFamily="50" charset="-128"/>
              </a:rPr>
              <a:t>次に</a:t>
            </a:r>
            <a:r>
              <a:rPr lang="en-US" altLang="ja-JP" sz="1200" dirty="0">
                <a:latin typeface="BIZ UDPゴシック" panose="020B0400000000000000" pitchFamily="50" charset="-128"/>
                <a:ea typeface="BIZ UDPゴシック" panose="020B0400000000000000" pitchFamily="50" charset="-128"/>
              </a:rPr>
              <a:t>[A]</a:t>
            </a:r>
            <a:r>
              <a:rPr lang="ja-JP" altLang="en-US" sz="1200" dirty="0">
                <a:latin typeface="BIZ UDPゴシック" panose="020B0400000000000000" pitchFamily="50" charset="-128"/>
                <a:ea typeface="BIZ UDPゴシック" panose="020B0400000000000000" pitchFamily="50" charset="-128"/>
              </a:rPr>
              <a:t>さんお願いします。</a:t>
            </a:r>
            <a:endParaRPr lang="en-US" altLang="ja-JP" sz="1200" dirty="0">
              <a:latin typeface="BIZ UDPゴシック" panose="020B0400000000000000" pitchFamily="50" charset="-128"/>
              <a:ea typeface="BIZ UDPゴシック" panose="020B0400000000000000" pitchFamily="50" charset="-128"/>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BIZ UDPゴシック" panose="020B0400000000000000" pitchFamily="50" charset="-128"/>
                <a:ea typeface="BIZ UDPゴシック" panose="020B0400000000000000" pitchFamily="50" charset="-128"/>
              </a:rPr>
              <a:t>司会補佐メモ：振り返りで記載してもらった内容を画面共有します。</a:t>
            </a:r>
            <a:endParaRPr lang="en-US" altLang="ja-JP" sz="1200" dirty="0">
              <a:latin typeface="BIZ UDPゴシック" panose="020B0400000000000000" pitchFamily="50" charset="-128"/>
              <a:ea typeface="BIZ UDPゴシック" panose="020B04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9B06D009-46CF-4BB4-B5F9-D143A2D0181E}" type="slidenum">
              <a:rPr lang="en-US" altLang="ja-JP" smtClean="0"/>
              <a:t>10</a:t>
            </a:fld>
            <a:endParaRPr kumimoji="1" lang="ja-JP" altLang="en-US"/>
          </a:p>
        </p:txBody>
      </p:sp>
    </p:spTree>
    <p:extLst>
      <p:ext uri="{BB962C8B-B14F-4D97-AF65-F5344CB8AC3E}">
        <p14:creationId xmlns:p14="http://schemas.microsoft.com/office/powerpoint/2010/main" val="1813836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（このシナリオは一例です。他のシナリオを実施した場合は該当のシナリオの記載をします）</a:t>
            </a:r>
            <a:endParaRPr kumimoji="1" lang="en-US" altLang="ja-JP" dirty="0"/>
          </a:p>
          <a:p>
            <a:endParaRPr kumimoji="1" lang="en-US" altLang="ja-JP" dirty="0"/>
          </a:p>
          <a:p>
            <a:r>
              <a:rPr kumimoji="1" lang="en-US" altLang="ja-JP" dirty="0"/>
              <a:t>2</a:t>
            </a:r>
            <a:r>
              <a:rPr kumimoji="1" lang="ja-JP" altLang="en-US" dirty="0"/>
              <a:t>回目はシナリオ</a:t>
            </a:r>
            <a:r>
              <a:rPr kumimoji="1" lang="en-US" altLang="ja-JP" dirty="0"/>
              <a:t>C</a:t>
            </a:r>
            <a:r>
              <a:rPr kumimoji="1" lang="ja-JP" altLang="en-US" dirty="0"/>
              <a:t>を実演してもらいました。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プロジェクトマネージャーの池袋さんのゴールは、「</a:t>
            </a:r>
            <a:r>
              <a:rPr kumimoji="1" lang="ja-JP" altLang="en-US" sz="1200" b="0" i="0" kern="1200" dirty="0">
                <a:solidFill>
                  <a:schemeClr val="dk1"/>
                </a:solidFill>
                <a:effectLst/>
                <a:latin typeface="BIZ UDPゴシック" panose="020B0400000000000000" pitchFamily="50" charset="-128"/>
                <a:ea typeface="BIZ UDPゴシック" panose="020B0400000000000000" pitchFamily="50" charset="-128"/>
                <a:cs typeface="+mn-cs"/>
              </a:rPr>
              <a:t>漏れていた機能を</a:t>
            </a:r>
            <a:r>
              <a:rPr kumimoji="1" lang="en-US" altLang="ja-JP" sz="1200" b="0" i="0" kern="1200" dirty="0">
                <a:solidFill>
                  <a:schemeClr val="dk1"/>
                </a:solidFill>
                <a:effectLst/>
                <a:latin typeface="BIZ UDPゴシック" panose="020B0400000000000000" pitchFamily="50" charset="-128"/>
                <a:ea typeface="BIZ UDPゴシック" panose="020B0400000000000000" pitchFamily="50" charset="-128"/>
                <a:cs typeface="+mn-cs"/>
              </a:rPr>
              <a:t>1</a:t>
            </a:r>
            <a:r>
              <a:rPr kumimoji="1" lang="ja-JP" altLang="en-US" sz="1200" b="0" i="0" kern="1200" dirty="0">
                <a:solidFill>
                  <a:schemeClr val="dk1"/>
                </a:solidFill>
                <a:effectLst/>
                <a:latin typeface="BIZ UDPゴシック" panose="020B0400000000000000" pitchFamily="50" charset="-128"/>
                <a:ea typeface="BIZ UDPゴシック" panose="020B0400000000000000" pitchFamily="50" charset="-128"/>
                <a:cs typeface="+mn-cs"/>
              </a:rPr>
              <a:t>か月後のリリースで間に合わせるよう、社内調整する。何とかして追加開発で間に合わせたい</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開発者の秋葉さんのゴールは「</a:t>
            </a:r>
            <a:r>
              <a:rPr kumimoji="1" lang="ja-JP" altLang="en-US" sz="1200" b="0" i="0" kern="1200" dirty="0">
                <a:solidFill>
                  <a:schemeClr val="dk1"/>
                </a:solidFill>
                <a:effectLst/>
                <a:latin typeface="BIZ UDPゴシック" panose="020B0400000000000000" pitchFamily="50" charset="-128"/>
                <a:ea typeface="BIZ UDPゴシック" panose="020B0400000000000000" pitchFamily="50" charset="-128"/>
                <a:cs typeface="+mn-cs"/>
              </a:rPr>
              <a:t>これ以上の作業は</a:t>
            </a:r>
            <a:r>
              <a:rPr lang="ja-JP" altLang="en-US" sz="1200" b="0" i="0" kern="1200" dirty="0">
                <a:solidFill>
                  <a:schemeClr val="dk1"/>
                </a:solidFill>
                <a:effectLst/>
                <a:latin typeface="BIZ UDPゴシック" panose="020B0400000000000000" pitchFamily="50" charset="-128"/>
                <a:ea typeface="BIZ UDPゴシック" panose="020B0400000000000000" pitchFamily="50" charset="-128"/>
                <a:cs typeface="+mn-cs"/>
              </a:rPr>
              <a:t>残業になるので</a:t>
            </a:r>
            <a:r>
              <a:rPr kumimoji="1" lang="ja-JP" altLang="en-US" sz="1200" b="0" i="0" kern="1200" dirty="0">
                <a:solidFill>
                  <a:schemeClr val="dk1"/>
                </a:solidFill>
                <a:effectLst/>
                <a:latin typeface="BIZ UDPゴシック" panose="020B0400000000000000" pitchFamily="50" charset="-128"/>
                <a:ea typeface="BIZ UDPゴシック" panose="020B0400000000000000" pitchFamily="50" charset="-128"/>
                <a:cs typeface="+mn-cs"/>
              </a:rPr>
              <a:t>したくない。もし</a:t>
            </a:r>
            <a:r>
              <a:rPr lang="ja-JP" altLang="en-US" sz="1200" b="0" i="0" kern="1200" dirty="0">
                <a:solidFill>
                  <a:schemeClr val="dk1"/>
                </a:solidFill>
                <a:effectLst/>
                <a:latin typeface="BIZ UDPゴシック" panose="020B0400000000000000" pitchFamily="50" charset="-128"/>
                <a:ea typeface="BIZ UDPゴシック" panose="020B0400000000000000" pitchFamily="50" charset="-128"/>
                <a:cs typeface="+mn-cs"/>
              </a:rPr>
              <a:t>対応</a:t>
            </a:r>
            <a:r>
              <a:rPr kumimoji="1" lang="ja-JP" altLang="en-US" sz="1200" b="0" i="0" kern="1200" dirty="0">
                <a:solidFill>
                  <a:schemeClr val="dk1"/>
                </a:solidFill>
                <a:effectLst/>
                <a:latin typeface="BIZ UDPゴシック" panose="020B0400000000000000" pitchFamily="50" charset="-128"/>
                <a:ea typeface="BIZ UDPゴシック" panose="020B0400000000000000" pitchFamily="50" charset="-128"/>
                <a:cs typeface="+mn-cs"/>
              </a:rPr>
              <a:t>するとしても、</a:t>
            </a:r>
            <a:r>
              <a:rPr lang="ja-JP" altLang="en-US" sz="1200" b="0" i="0" kern="1200" dirty="0">
                <a:solidFill>
                  <a:schemeClr val="dk1"/>
                </a:solidFill>
                <a:effectLst/>
                <a:latin typeface="BIZ UDPゴシック" panose="020B0400000000000000" pitchFamily="50" charset="-128"/>
                <a:ea typeface="BIZ UDPゴシック" panose="020B0400000000000000" pitchFamily="50" charset="-128"/>
                <a:cs typeface="+mn-cs"/>
              </a:rPr>
              <a:t>次期</a:t>
            </a:r>
            <a:r>
              <a:rPr kumimoji="1" lang="ja-JP" altLang="en-US" sz="1200" b="0" i="0" kern="1200" dirty="0">
                <a:solidFill>
                  <a:schemeClr val="dk1"/>
                </a:solidFill>
                <a:effectLst/>
                <a:latin typeface="BIZ UDPゴシック" panose="020B0400000000000000" pitchFamily="50" charset="-128"/>
                <a:ea typeface="BIZ UDPゴシック" panose="020B0400000000000000" pitchFamily="50" charset="-128"/>
                <a:cs typeface="+mn-cs"/>
              </a:rPr>
              <a:t>リリースにしたい</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9B06D009-46CF-4BB4-B5F9-D143A2D0181E}" type="slidenum">
              <a:rPr lang="en-US" altLang="ja-JP" smtClean="0"/>
              <a:t>11</a:t>
            </a:fld>
            <a:endParaRPr kumimoji="1" lang="ja-JP" altLang="en-US"/>
          </a:p>
        </p:txBody>
      </p:sp>
    </p:spTree>
    <p:extLst>
      <p:ext uri="{BB962C8B-B14F-4D97-AF65-F5344CB8AC3E}">
        <p14:creationId xmlns:p14="http://schemas.microsoft.com/office/powerpoint/2010/main" val="3722550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今回のシナリオでの対処方法の例をお話しします。</a:t>
            </a:r>
            <a:endParaRPr kumimoji="1" lang="en-US" altLang="ja-JP" dirty="0"/>
          </a:p>
          <a:p>
            <a:r>
              <a:rPr kumimoji="1" lang="ja-JP" altLang="en-US" dirty="0"/>
              <a:t>これはあくまでも一例なので、参考程度に聞いていただけばと思います。</a:t>
            </a:r>
            <a:endParaRPr kumimoji="1" lang="en-US" altLang="ja-JP" dirty="0"/>
          </a:p>
          <a:p>
            <a:endParaRPr kumimoji="1" lang="en-US" altLang="ja-JP" dirty="0"/>
          </a:p>
          <a:p>
            <a:r>
              <a:rPr kumimoji="1" lang="en-US" altLang="ja-JP" dirty="0"/>
              <a:t>PM</a:t>
            </a:r>
            <a:r>
              <a:rPr kumimoji="1" lang="ja-JP" altLang="en-US" dirty="0"/>
              <a:t>の池袋さんの対処方法は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協調では「</a:t>
            </a:r>
            <a:r>
              <a:rPr lang="ja-JP" altLang="en-US" sz="1200" b="0" u="none" strike="noStrike" noProof="0" dirty="0">
                <a:solidFill>
                  <a:srgbClr val="000000"/>
                </a:solidFill>
                <a:latin typeface="BIZ UDPゴシック" panose="020B0400000000000000" pitchFamily="50" charset="-128"/>
                <a:ea typeface="BIZ UDPゴシック" panose="020B0400000000000000" pitchFamily="50" charset="-128"/>
              </a:rPr>
              <a:t>今回のリリースでの機能追加を目指して、残業で対応してもらうが、代休・評価への反映などの提案をする」です。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競争では「</a:t>
            </a:r>
            <a:r>
              <a:rPr lang="ja-JP" altLang="en-US" sz="1200" b="0" u="none" strike="noStrike" noProof="0" dirty="0">
                <a:solidFill>
                  <a:srgbClr val="000000"/>
                </a:solidFill>
                <a:latin typeface="BIZ UDPゴシック" panose="020B0400000000000000" pitchFamily="50" charset="-128"/>
                <a:ea typeface="BIZ UDPゴシック" panose="020B0400000000000000" pitchFamily="50" charset="-128"/>
              </a:rPr>
              <a:t>漏れたプロセスの責任の１つに開発チームの能力にある。残業で責任をとってもらうことを命令する</a:t>
            </a:r>
            <a:r>
              <a:rPr kumimoji="1" lang="ja-JP" altLang="en-US" dirty="0"/>
              <a:t>」です。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適応では「</a:t>
            </a:r>
            <a:r>
              <a:rPr lang="ja-JP" altLang="en-US" sz="1200" dirty="0">
                <a:effectLst/>
                <a:latin typeface="BIZ UDPゴシック" panose="020B0400000000000000" pitchFamily="50" charset="-128"/>
                <a:ea typeface="BIZ UDPゴシック" panose="020B0400000000000000" pitchFamily="50" charset="-128"/>
              </a:rPr>
              <a:t>リリース時期を調整しに行く。（今回と次回の間でリリースするようにする）</a:t>
            </a:r>
            <a:r>
              <a:rPr kumimoji="1" lang="ja-JP" altLang="en-US" dirty="0"/>
              <a:t>」です。</a:t>
            </a:r>
            <a:endParaRPr kumimoji="1" lang="en-US" altLang="ja-JP" dirty="0"/>
          </a:p>
          <a:p>
            <a:r>
              <a:rPr kumimoji="1" lang="ja-JP" altLang="en-US" dirty="0"/>
              <a:t>妥協では「</a:t>
            </a:r>
            <a:r>
              <a:rPr lang="ja-JP" altLang="en-US" sz="1200" dirty="0">
                <a:effectLst/>
                <a:latin typeface="BIZ UDPゴシック" panose="020B0400000000000000" pitchFamily="50" charset="-128"/>
                <a:ea typeface="BIZ UDPゴシック" panose="020B0400000000000000" pitchFamily="50" charset="-128"/>
              </a:rPr>
              <a:t>開発者の意見を納得したうえで、今期での開発をあきらめ、次のリリースとすることを営業・顧客へ伝える</a:t>
            </a:r>
            <a:r>
              <a:rPr kumimoji="1" lang="ja-JP" altLang="en-US" dirty="0"/>
              <a:t>」です。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回避では「</a:t>
            </a:r>
            <a:r>
              <a:rPr lang="ja-JP" altLang="en-US" sz="1200" dirty="0">
                <a:effectLst/>
                <a:latin typeface="BIZ UDPゴシック" panose="020B0400000000000000" pitchFamily="50" charset="-128"/>
                <a:ea typeface="BIZ UDPゴシック" panose="020B0400000000000000" pitchFamily="50" charset="-128"/>
              </a:rPr>
              <a:t>追加開発を別の開発チームへ依頼する。（既存の開発チームの評価は下がり、</a:t>
            </a:r>
            <a:r>
              <a:rPr lang="en-US" altLang="ja-JP" sz="1200" dirty="0">
                <a:effectLst/>
                <a:latin typeface="BIZ UDPゴシック" panose="020B0400000000000000" pitchFamily="50" charset="-128"/>
                <a:ea typeface="BIZ UDPゴシック" panose="020B0400000000000000" pitchFamily="50" charset="-128"/>
              </a:rPr>
              <a:t>PM</a:t>
            </a:r>
            <a:r>
              <a:rPr lang="ja-JP" altLang="en-US" sz="1200" dirty="0">
                <a:effectLst/>
                <a:latin typeface="BIZ UDPゴシック" panose="020B0400000000000000" pitchFamily="50" charset="-128"/>
                <a:ea typeface="BIZ UDPゴシック" panose="020B0400000000000000" pitchFamily="50" charset="-128"/>
              </a:rPr>
              <a:t>も大幅追加コストで評価が下がる）</a:t>
            </a:r>
            <a:r>
              <a:rPr kumimoji="1" lang="ja-JP" altLang="en-US" dirty="0"/>
              <a:t>」です。</a:t>
            </a:r>
            <a:endParaRPr kumimoji="1" lang="en-US" altLang="ja-JP" dirty="0"/>
          </a:p>
          <a:p>
            <a:endParaRPr kumimoji="1" lang="en-US" altLang="ja-JP" dirty="0"/>
          </a:p>
          <a:p>
            <a:r>
              <a:rPr kumimoji="1" lang="ja-JP" altLang="en-US" dirty="0"/>
              <a:t>開発者の開発者さんの対処方法は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協調では「</a:t>
            </a:r>
            <a:r>
              <a:rPr lang="ja-JP" altLang="en-US" sz="1200" b="0" u="none" strike="noStrike" noProof="0" dirty="0">
                <a:solidFill>
                  <a:srgbClr val="000000"/>
                </a:solidFill>
                <a:latin typeface="BIZ UDPゴシック" panose="020B0400000000000000" pitchFamily="50" charset="-128"/>
                <a:ea typeface="BIZ UDPゴシック" panose="020B0400000000000000" pitchFamily="50" charset="-128"/>
              </a:rPr>
              <a:t>機能追加開発はするが、残業はできないので、他の予定されていた作業をリスケできないか、提案する」です。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競争では「</a:t>
            </a:r>
            <a:r>
              <a:rPr lang="ja-JP" altLang="en-US" sz="1200" b="0" u="none" strike="noStrike" noProof="0" dirty="0">
                <a:solidFill>
                  <a:srgbClr val="000000"/>
                </a:solidFill>
                <a:latin typeface="BIZ UDPゴシック" panose="020B0400000000000000" pitchFamily="50" charset="-128"/>
                <a:ea typeface="BIZ UDPゴシック" panose="020B0400000000000000" pitchFamily="50" charset="-128"/>
              </a:rPr>
              <a:t>開発が漏れたプロセスの責任は統括側のプロマネにあることに言及し対応しないことを断固として言い張る</a:t>
            </a:r>
            <a:r>
              <a:rPr kumimoji="1" lang="ja-JP" altLang="en-US" dirty="0"/>
              <a:t>」です。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適応では「</a:t>
            </a:r>
            <a:r>
              <a:rPr lang="ja-JP" altLang="en-US" sz="1200" dirty="0">
                <a:effectLst/>
                <a:latin typeface="BIZ UDPゴシック" panose="020B0400000000000000" pitchFamily="50" charset="-128"/>
                <a:ea typeface="BIZ UDPゴシック" panose="020B0400000000000000" pitchFamily="50" charset="-128"/>
              </a:rPr>
              <a:t>リリース時期を調整しに行く。（今回と次回の間でリリースするようにする）</a:t>
            </a:r>
            <a:r>
              <a:rPr kumimoji="1" lang="ja-JP" altLang="en-US" dirty="0"/>
              <a:t>」です。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妥協では「</a:t>
            </a:r>
            <a:r>
              <a:rPr lang="en-US" altLang="ja-JP" sz="1200" dirty="0">
                <a:effectLst/>
                <a:latin typeface="BIZ UDPゴシック" panose="020B0400000000000000" pitchFamily="50" charset="-128"/>
                <a:ea typeface="BIZ UDPゴシック" panose="020B0400000000000000" pitchFamily="50" charset="-128"/>
              </a:rPr>
              <a:t>PM</a:t>
            </a:r>
            <a:r>
              <a:rPr lang="ja-JP" altLang="en-US" sz="1200" dirty="0">
                <a:effectLst/>
                <a:latin typeface="BIZ UDPゴシック" panose="020B0400000000000000" pitchFamily="50" charset="-128"/>
                <a:ea typeface="BIZ UDPゴシック" panose="020B0400000000000000" pitchFamily="50" charset="-128"/>
              </a:rPr>
              <a:t>の意見を納得したうえで、残業にて対応する</a:t>
            </a:r>
            <a:r>
              <a:rPr kumimoji="1" lang="ja-JP" altLang="en-US" dirty="0"/>
              <a:t>」です。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回避では「</a:t>
            </a:r>
            <a:r>
              <a:rPr lang="ja-JP" altLang="en-US" sz="1200" dirty="0">
                <a:effectLst/>
                <a:latin typeface="BIZ UDPゴシック" panose="020B0400000000000000" pitchFamily="50" charset="-128"/>
                <a:ea typeface="BIZ UDPゴシック" panose="020B0400000000000000" pitchFamily="50" charset="-128"/>
              </a:rPr>
              <a:t>これ以上残業したくないので、プロジェクトから外れる。（転職、他のプロジェクトへの希望など）</a:t>
            </a:r>
            <a:r>
              <a:rPr kumimoji="1" lang="ja-JP" altLang="en-US" dirty="0"/>
              <a:t>」です。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9B06D009-46CF-4BB4-B5F9-D143A2D0181E}" type="slidenum">
              <a:rPr lang="en-US" altLang="ja-JP" smtClean="0"/>
              <a:t>12</a:t>
            </a:fld>
            <a:endParaRPr kumimoji="1" lang="ja-JP" altLang="en-US"/>
          </a:p>
        </p:txBody>
      </p:sp>
    </p:spTree>
    <p:extLst>
      <p:ext uri="{BB962C8B-B14F-4D97-AF65-F5344CB8AC3E}">
        <p14:creationId xmlns:p14="http://schemas.microsoft.com/office/powerpoint/2010/main" val="2131046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今回、</a:t>
            </a:r>
            <a:r>
              <a:rPr lang="en-US" altLang="ja-JP" dirty="0"/>
              <a:t>2</a:t>
            </a:r>
            <a:r>
              <a:rPr lang="ja-JP" altLang="en-US" dirty="0"/>
              <a:t>回のロールプレイでカメラのオンオフを切り替えていただいたと思いますが、それぞれのメリット、デメリットについて解説します。</a:t>
            </a:r>
            <a:endParaRPr lang="en-US" altLang="ja-JP" dirty="0"/>
          </a:p>
          <a:p>
            <a:pPr marL="0" marR="0" lvl="0" indent="0" algn="l" defTabSz="914309" rtl="0" eaLnBrk="1" fontAlgn="auto" latinLnBrk="0" hangingPunct="1">
              <a:lnSpc>
                <a:spcPct val="100000"/>
              </a:lnSpc>
              <a:spcBef>
                <a:spcPts val="0"/>
              </a:spcBef>
              <a:spcAft>
                <a:spcPts val="0"/>
              </a:spcAft>
              <a:buClr>
                <a:srgbClr val="000000"/>
              </a:buClr>
              <a:buSzPts val="2400"/>
              <a:buFont typeface="Arial" panose="020B0604020202020204" pitchFamily="34" charset="0"/>
              <a:buNone/>
              <a:tabLst/>
              <a:defRPr/>
            </a:pPr>
            <a:r>
              <a:rPr kumimoji="0" lang="ja-JP" altLang="en-US" sz="1200" kern="0" dirty="0">
                <a:solidFill>
                  <a:srgbClr val="000000"/>
                </a:solidFill>
                <a:latin typeface="BIZ UDPゴシック" panose="020B0400000000000000" pitchFamily="50" charset="-128"/>
                <a:ea typeface="BIZ UDPゴシック" panose="020B0400000000000000" pitchFamily="50" charset="-128"/>
                <a:cs typeface="Arial"/>
                <a:sym typeface="Arial"/>
              </a:rPr>
              <a:t>カメラオフでは、メンバーの多様性を原因とする意見対立を避けるようになり、合意まで時間がかかり、その結果、意思決定の質が悪化するという研究結果があります。</a:t>
            </a:r>
          </a:p>
          <a:p>
            <a:pPr marL="0" indent="0" defTabSz="914309">
              <a:buClr>
                <a:srgbClr val="000000"/>
              </a:buClr>
              <a:buSzPts val="2400"/>
              <a:buFont typeface="Arial" panose="020B0604020202020204" pitchFamily="34" charset="0"/>
              <a:buNone/>
            </a:pPr>
            <a:r>
              <a:rPr kumimoji="0" lang="ja-JP" altLang="en-US" sz="1200" kern="0" dirty="0">
                <a:solidFill>
                  <a:srgbClr val="000000"/>
                </a:solidFill>
                <a:latin typeface="BIZ UDPゴシック" panose="020B0400000000000000" pitchFamily="50" charset="-128"/>
                <a:ea typeface="BIZ UDPゴシック" panose="020B0400000000000000" pitchFamily="50" charset="-128"/>
                <a:cs typeface="Arial"/>
                <a:sym typeface="Arial"/>
              </a:rPr>
              <a:t>カメラオンにすることで、コンフリクトを解決しやすくなることが期待されます。</a:t>
            </a:r>
            <a:endParaRPr kumimoji="0" lang="ja-JP" altLang="en-US" sz="9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a:p>
            <a:pPr marL="0" lvl="0" indent="0" algn="l" rtl="0">
              <a:spcBef>
                <a:spcPts val="0"/>
              </a:spcBef>
              <a:spcAft>
                <a:spcPts val="0"/>
              </a:spcAft>
              <a:buNone/>
            </a:pPr>
            <a:r>
              <a:rPr lang="ja-JP" altLang="en-US" dirty="0"/>
              <a:t>一方で、</a:t>
            </a:r>
            <a:r>
              <a:rPr lang="en-US" dirty="0"/>
              <a:t>Web</a:t>
            </a:r>
            <a:r>
              <a:rPr lang="ja-JP" altLang="en-US" dirty="0"/>
              <a:t>カメラの利用については、カメラをオンにすることで、画面を意識してコミュニケーションをとることで疲労度が増すという研究もあります。</a:t>
            </a:r>
          </a:p>
          <a:p>
            <a:pPr marL="0" lvl="0" indent="0" algn="l" rtl="0">
              <a:spcBef>
                <a:spcPts val="0"/>
              </a:spcBef>
              <a:spcAft>
                <a:spcPts val="0"/>
              </a:spcAft>
              <a:buNone/>
            </a:pPr>
            <a:r>
              <a:rPr lang="ja-JP" altLang="en-US" dirty="0"/>
              <a:t>カメラのオン・オフについては、使用する状況を判断したうえで、活用することが重要です。</a:t>
            </a:r>
          </a:p>
          <a:p>
            <a:pPr marL="0" lvl="0" indent="0" algn="l" rtl="0">
              <a:spcBef>
                <a:spcPts val="0"/>
              </a:spcBef>
              <a:spcAft>
                <a:spcPts val="0"/>
              </a:spcAft>
              <a:buNone/>
            </a:pPr>
            <a:endParaRPr dirty="0"/>
          </a:p>
        </p:txBody>
      </p:sp>
      <p:sp>
        <p:nvSpPr>
          <p:cNvPr id="201" name="Google Shape;20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100"/>
            </a:pPr>
            <a:r>
              <a:rPr lang="ja-JP" altLang="en-US" dirty="0">
                <a:latin typeface="BIZ UDPゴシック" panose="020B0400000000000000" pitchFamily="50" charset="-128"/>
                <a:ea typeface="BIZ UDPゴシック" panose="020B0400000000000000" pitchFamily="50" charset="-128"/>
              </a:rPr>
              <a:t>以上で「</a:t>
            </a:r>
            <a:r>
              <a:rPr lang="ja-JP" altLang="ja-JP" dirty="0">
                <a:solidFill>
                  <a:srgbClr val="000000"/>
                </a:solidFill>
                <a:latin typeface="BIZ UDPゴシック" panose="020B0400000000000000" pitchFamily="50" charset="-128"/>
                <a:ea typeface="BIZ UDPゴシック" panose="020B0400000000000000" pitchFamily="50" charset="-128"/>
                <a:cs typeface="BIZ UDPGothic"/>
                <a:sym typeface="BIZ UDPGothic"/>
              </a:rPr>
              <a:t>テレワーク環境でのコンフリクトを疑似体験するワークショップ</a:t>
            </a:r>
            <a:r>
              <a:rPr lang="ja-JP" altLang="en-US" dirty="0">
                <a:latin typeface="BIZ UDPゴシック" panose="020B0400000000000000" pitchFamily="50" charset="-128"/>
                <a:ea typeface="BIZ UDPゴシック" panose="020B0400000000000000" pitchFamily="50" charset="-128"/>
              </a:rPr>
              <a:t>」を終了します。</a:t>
            </a:r>
            <a:endParaRPr lang="en-US" altLang="ja-JP" dirty="0">
              <a:latin typeface="BIZ UDPゴシック" panose="020B0400000000000000" pitchFamily="50" charset="-128"/>
              <a:ea typeface="BIZ UDPゴシック" panose="020B0400000000000000" pitchFamily="50" charset="-128"/>
            </a:endParaRPr>
          </a:p>
          <a:p>
            <a:pPr marL="285750" marR="0" lvl="0" indent="-285750" algn="l" defTabSz="914400" rtl="0" eaLnBrk="1" fontAlgn="auto" latinLnBrk="0" hangingPunct="1">
              <a:lnSpc>
                <a:spcPct val="100000"/>
              </a:lnSpc>
              <a:spcBef>
                <a:spcPts val="0"/>
              </a:spcBef>
              <a:spcAft>
                <a:spcPts val="0"/>
              </a:spcAft>
              <a:buClrTx/>
              <a:buSzPts val="1100"/>
              <a:buFontTx/>
              <a:buNone/>
              <a:tabLst/>
              <a:defRPr/>
            </a:pPr>
            <a:r>
              <a:rPr lang="ja-JP" altLang="en-US" dirty="0">
                <a:latin typeface="BIZ UDPゴシック" panose="020B0400000000000000" pitchFamily="50" charset="-128"/>
                <a:ea typeface="BIZ UDPゴシック" panose="020B0400000000000000" pitchFamily="50" charset="-128"/>
              </a:rPr>
              <a:t>今回のワークショップで、</a:t>
            </a:r>
            <a:r>
              <a:rPr lang="ja-JP" altLang="ja-JP" sz="1200" dirty="0">
                <a:effectLst/>
                <a:latin typeface="BIZ UDPゴシック" panose="020B0400000000000000" pitchFamily="50" charset="-128"/>
                <a:ea typeface="BIZ UDPゴシック" panose="020B0400000000000000" pitchFamily="50" charset="-128"/>
                <a:cs typeface="BIZ UDGothic" panose="020B0400000000000000" pitchFamily="49" charset="-128"/>
              </a:rPr>
              <a:t>コンフリクトの対処方法を理解</a:t>
            </a:r>
            <a:r>
              <a:rPr lang="ja-JP" altLang="en-US" sz="1200" dirty="0">
                <a:effectLst/>
                <a:latin typeface="BIZ UDPゴシック" panose="020B0400000000000000" pitchFamily="50" charset="-128"/>
                <a:ea typeface="BIZ UDPゴシック" panose="020B0400000000000000" pitchFamily="50" charset="-128"/>
                <a:cs typeface="BIZ UDGothic" panose="020B0400000000000000" pitchFamily="49" charset="-128"/>
              </a:rPr>
              <a:t>すること、</a:t>
            </a:r>
            <a:r>
              <a:rPr lang="ja-JP" altLang="ja-JP" sz="1200" dirty="0">
                <a:effectLst/>
                <a:latin typeface="BIZ UDPゴシック" panose="020B0400000000000000" pitchFamily="50" charset="-128"/>
                <a:ea typeface="BIZ UDPゴシック" panose="020B0400000000000000" pitchFamily="50" charset="-128"/>
                <a:cs typeface="BIZ UDGothic" panose="020B0400000000000000" pitchFamily="49" charset="-128"/>
              </a:rPr>
              <a:t>テレワーク環境でカメラを利用した効果的なコミュニケーション方法を</a:t>
            </a:r>
            <a:r>
              <a:rPr lang="ja-JP" altLang="en-US" sz="1200" dirty="0">
                <a:effectLst/>
                <a:latin typeface="BIZ UDPゴシック" panose="020B0400000000000000" pitchFamily="50" charset="-128"/>
                <a:ea typeface="BIZ UDPゴシック" panose="020B0400000000000000" pitchFamily="50" charset="-128"/>
                <a:cs typeface="BIZ UDGothic" panose="020B0400000000000000" pitchFamily="49" charset="-128"/>
              </a:rPr>
              <a:t>少しでも修得できたと思っていただければ幸いです。</a:t>
            </a:r>
            <a:endParaRPr lang="en-US" altLang="ja-JP" sz="1200" dirty="0">
              <a:effectLst/>
              <a:latin typeface="BIZ UDPゴシック" panose="020B0400000000000000" pitchFamily="50" charset="-128"/>
              <a:ea typeface="BIZ UDPゴシック" panose="020B0400000000000000" pitchFamily="50" charset="-128"/>
              <a:cs typeface="BIZ UDGothic" panose="020B0400000000000000" pitchFamily="49" charset="-128"/>
            </a:endParaRPr>
          </a:p>
          <a:p>
            <a:pPr marL="285750" lvl="0" indent="-285750" algn="l" rtl="0">
              <a:lnSpc>
                <a:spcPct val="100000"/>
              </a:lnSpc>
              <a:spcBef>
                <a:spcPts val="0"/>
              </a:spcBef>
              <a:spcAft>
                <a:spcPts val="0"/>
              </a:spcAft>
              <a:buSzPts val="1100"/>
            </a:pPr>
            <a:endParaRPr lang="en-US" altLang="ja-JP" dirty="0">
              <a:latin typeface="BIZ UDPゴシック" panose="020B0400000000000000" pitchFamily="50" charset="-128"/>
              <a:ea typeface="BIZ UDPゴシック" panose="020B0400000000000000" pitchFamily="50" charset="-128"/>
            </a:endParaRPr>
          </a:p>
          <a:p>
            <a:pPr marL="285750" lvl="0" indent="-285750" algn="l" rtl="0">
              <a:lnSpc>
                <a:spcPct val="100000"/>
              </a:lnSpc>
              <a:spcBef>
                <a:spcPts val="0"/>
              </a:spcBef>
              <a:spcAft>
                <a:spcPts val="0"/>
              </a:spcAft>
              <a:buSzPts val="1100"/>
            </a:pPr>
            <a:r>
              <a:rPr lang="ja-JP" altLang="en-US" dirty="0">
                <a:latin typeface="BIZ UDPゴシック" panose="020B0400000000000000" pitchFamily="50" charset="-128"/>
                <a:ea typeface="BIZ UDPゴシック" panose="020B0400000000000000" pitchFamily="50" charset="-128"/>
              </a:rPr>
              <a:t>ご参加いただきありがとうございました。</a:t>
            </a:r>
            <a:endParaRPr lang="en-US" altLang="ja-JP"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793424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目次は以下の通りです。</a:t>
            </a:r>
          </a:p>
        </p:txBody>
      </p:sp>
      <p:sp>
        <p:nvSpPr>
          <p:cNvPr id="4" name="スライド番号プレースホルダー 3"/>
          <p:cNvSpPr>
            <a:spLocks noGrp="1"/>
          </p:cNvSpPr>
          <p:nvPr>
            <p:ph type="sldNum" sz="quarter" idx="5"/>
          </p:nvPr>
        </p:nvSpPr>
        <p:spPr/>
        <p:txBody>
          <a:bodyPr/>
          <a:lstStyle/>
          <a:p>
            <a:fld id="{9B06D009-46CF-4BB4-B5F9-D143A2D0181E}" type="slidenum">
              <a:rPr lang="en-US" altLang="ja-JP" smtClean="0"/>
              <a:t>2</a:t>
            </a:fld>
            <a:endParaRPr kumimoji="1" lang="ja-JP" altLang="en-US"/>
          </a:p>
        </p:txBody>
      </p:sp>
    </p:spTree>
    <p:extLst>
      <p:ext uri="{BB962C8B-B14F-4D97-AF65-F5344CB8AC3E}">
        <p14:creationId xmlns:p14="http://schemas.microsoft.com/office/powerpoint/2010/main" val="65653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ja-JP" altLang="en-US" dirty="0"/>
              <a:t>再掲となりますが</a:t>
            </a:r>
            <a:endParaRPr lang="en-US" altLang="ja-JP" dirty="0"/>
          </a:p>
          <a:p>
            <a:pPr marL="0" lvl="0" indent="0" algn="l" rtl="0">
              <a:lnSpc>
                <a:spcPct val="100000"/>
              </a:lnSpc>
              <a:spcBef>
                <a:spcPts val="0"/>
              </a:spcBef>
              <a:spcAft>
                <a:spcPts val="0"/>
              </a:spcAft>
              <a:buSzPts val="1100"/>
              <a:buNone/>
            </a:pPr>
            <a:r>
              <a:rPr lang="ja-JP" altLang="en-US" dirty="0"/>
              <a:t>このワークショップを受講する学習目標は</a:t>
            </a:r>
            <a:endParaRPr lang="en-US" altLang="ja-JP" sz="1200" dirty="0">
              <a:effectLst/>
              <a:latin typeface="Arial"/>
              <a:cs typeface="Arial"/>
            </a:endParaRPr>
          </a:p>
          <a:p>
            <a:pPr marL="285750" lvl="0" indent="-285750" algn="l" rtl="0">
              <a:lnSpc>
                <a:spcPct val="100000"/>
              </a:lnSpc>
              <a:spcBef>
                <a:spcPts val="0"/>
              </a:spcBef>
              <a:spcAft>
                <a:spcPts val="0"/>
              </a:spcAft>
              <a:buSzPts val="1100"/>
            </a:pPr>
            <a:r>
              <a:rPr lang="ja-JP" altLang="ja-JP" sz="2000" dirty="0">
                <a:effectLst/>
                <a:latin typeface="BIZ UDGothic" panose="020B0400000000000000" pitchFamily="49" charset="-128"/>
                <a:ea typeface="BIZ UDPGothic" panose="020B0400000000000000" pitchFamily="50" charset="-128"/>
                <a:cs typeface="BIZ UDGothic" panose="020B0400000000000000" pitchFamily="49" charset="-128"/>
              </a:rPr>
              <a:t>コンフリクトを疑似体験し、参加者同士でフィードバックをし合うことで、自身のコンフリクトへの対処の課題が明らかになります。</a:t>
            </a:r>
            <a:endParaRPr lang="en-US" altLang="ja-JP" sz="2000" dirty="0">
              <a:effectLst/>
              <a:latin typeface="BIZ UDGothic" panose="020B0400000000000000" pitchFamily="49" charset="-128"/>
              <a:ea typeface="BIZ UDGothic" panose="020B0400000000000000" pitchFamily="49" charset="-128"/>
              <a:cs typeface="BIZ UDGothic" panose="020B0400000000000000" pitchFamily="49" charset="-128"/>
            </a:endParaRPr>
          </a:p>
          <a:p>
            <a:pPr marL="285750" lvl="0" indent="-285750" algn="l" rtl="0">
              <a:lnSpc>
                <a:spcPct val="100000"/>
              </a:lnSpc>
              <a:spcBef>
                <a:spcPts val="0"/>
              </a:spcBef>
              <a:spcAft>
                <a:spcPts val="0"/>
              </a:spcAft>
              <a:buSzPts val="1100"/>
            </a:pPr>
            <a:r>
              <a:rPr lang="ja-JP" altLang="ja-JP" sz="2000" dirty="0">
                <a:effectLst/>
                <a:latin typeface="BIZ UDGothic" panose="020B0400000000000000" pitchFamily="49" charset="-128"/>
                <a:ea typeface="BIZ UDPGothic" panose="020B0400000000000000" pitchFamily="50" charset="-128"/>
                <a:cs typeface="BIZ UDGothic" panose="020B0400000000000000" pitchFamily="49" charset="-128"/>
              </a:rPr>
              <a:t>コンフリクトの</a:t>
            </a:r>
            <a:r>
              <a:rPr lang="en-US" altLang="ja-JP" sz="2000" dirty="0">
                <a:effectLst/>
                <a:latin typeface="BIZ UDGothic" panose="020B0400000000000000" pitchFamily="49" charset="-128"/>
                <a:ea typeface="BIZ UDPGothic" panose="020B0400000000000000" pitchFamily="50" charset="-128"/>
                <a:cs typeface="BIZ UDGothic" panose="020B0400000000000000" pitchFamily="49" charset="-128"/>
              </a:rPr>
              <a:t>5</a:t>
            </a:r>
            <a:r>
              <a:rPr lang="ja-JP" altLang="ja-JP" sz="2000" dirty="0">
                <a:effectLst/>
                <a:latin typeface="BIZ UDGothic" panose="020B0400000000000000" pitchFamily="49" charset="-128"/>
                <a:ea typeface="BIZ UDPGothic" panose="020B0400000000000000" pitchFamily="50" charset="-128"/>
                <a:cs typeface="BIZ UDGothic" panose="020B0400000000000000" pitchFamily="49" charset="-128"/>
              </a:rPr>
              <a:t>つの対処方法を理解できます。</a:t>
            </a:r>
            <a:endParaRPr lang="en-US" altLang="ja-JP" sz="2000" dirty="0">
              <a:effectLst/>
              <a:latin typeface="BIZ UDGothic" panose="020B0400000000000000" pitchFamily="49" charset="-128"/>
              <a:ea typeface="BIZ UDGothic" panose="020B0400000000000000" pitchFamily="49" charset="-128"/>
              <a:cs typeface="BIZ UDGothic" panose="020B0400000000000000" pitchFamily="49" charset="-128"/>
            </a:endParaRPr>
          </a:p>
          <a:p>
            <a:pPr marL="285750" lvl="0" indent="-285750" algn="l" rtl="0">
              <a:lnSpc>
                <a:spcPct val="100000"/>
              </a:lnSpc>
              <a:spcBef>
                <a:spcPts val="0"/>
              </a:spcBef>
              <a:spcAft>
                <a:spcPts val="0"/>
              </a:spcAft>
              <a:buSzPts val="1100"/>
            </a:pPr>
            <a:r>
              <a:rPr lang="ja-JP" altLang="ja-JP" sz="2000" dirty="0">
                <a:effectLst/>
                <a:latin typeface="BIZ UDGothic" panose="020B0400000000000000" pitchFamily="49" charset="-128"/>
                <a:ea typeface="BIZ UDPGothic" panose="020B0400000000000000" pitchFamily="50" charset="-128"/>
                <a:cs typeface="BIZ UDGothic" panose="020B0400000000000000" pitchFamily="49" charset="-128"/>
              </a:rPr>
              <a:t>テレワーク環境でカメラを利用した効果的なコミュニケーション方法を習得できます。</a:t>
            </a:r>
            <a:endParaRPr lang="ja-JP" altLang="ja-JP" sz="2000" dirty="0">
              <a:effectLst/>
              <a:latin typeface="BIZ UDGothic" panose="020B0400000000000000" pitchFamily="49" charset="-128"/>
              <a:ea typeface="BIZ UDGothic" panose="020B0400000000000000" pitchFamily="49" charset="-128"/>
              <a:cs typeface="BIZ UDGothic" panose="020B0400000000000000" pitchFamily="49" charset="-128"/>
            </a:endParaRPr>
          </a:p>
          <a:p>
            <a:pPr marL="0" lvl="0" indent="0" algn="l" rtl="0">
              <a:lnSpc>
                <a:spcPct val="100000"/>
              </a:lnSpc>
              <a:spcBef>
                <a:spcPts val="0"/>
              </a:spcBef>
              <a:spcAft>
                <a:spcPts val="0"/>
              </a:spcAft>
              <a:buSzPts val="1100"/>
              <a:buNone/>
            </a:pPr>
            <a:endParaRPr lang="en-US" altLang="ja-JP" dirty="0"/>
          </a:p>
          <a:p>
            <a:pPr marL="0" lvl="0" indent="0" algn="l" rtl="0">
              <a:lnSpc>
                <a:spcPct val="100000"/>
              </a:lnSpc>
              <a:spcBef>
                <a:spcPts val="0"/>
              </a:spcBef>
              <a:spcAft>
                <a:spcPts val="0"/>
              </a:spcAft>
              <a:buSzPts val="1100"/>
              <a:buNone/>
            </a:pPr>
            <a:r>
              <a:rPr lang="ja-JP" altLang="en-US" dirty="0"/>
              <a:t>ワークショップ受講後に期待される効果として</a:t>
            </a:r>
            <a:endParaRPr lang="en-US" altLang="ja-JP" sz="1200" dirty="0">
              <a:solidFill>
                <a:srgbClr val="000000"/>
              </a:solidFill>
              <a:latin typeface="Arial"/>
              <a:sym typeface="Arial"/>
            </a:endParaRPr>
          </a:p>
          <a:p>
            <a:pPr marL="171450" lvl="0" indent="-171450" algn="l" rtl="0">
              <a:lnSpc>
                <a:spcPct val="100000"/>
              </a:lnSpc>
              <a:spcBef>
                <a:spcPts val="0"/>
              </a:spcBef>
              <a:spcAft>
                <a:spcPts val="0"/>
              </a:spcAft>
              <a:buSzPts val="1100"/>
            </a:pPr>
            <a:r>
              <a:rPr lang="ja-JP" altLang="ja-JP" sz="1200" dirty="0">
                <a:solidFill>
                  <a:schemeClr val="dk1"/>
                </a:solidFill>
                <a:latin typeface="BIZ UDPゴシック" panose="020B0400000000000000" pitchFamily="50" charset="-128"/>
                <a:ea typeface="BIZ UDPゴシック" panose="020B0400000000000000" pitchFamily="50" charset="-128"/>
                <a:sym typeface="Arial"/>
              </a:rPr>
              <a:t>情報システムプロジェクトに従事するIT技術者が、</a:t>
            </a:r>
            <a:r>
              <a:rPr lang="ja-JP" altLang="en-US" sz="1200" dirty="0">
                <a:solidFill>
                  <a:schemeClr val="dk1"/>
                </a:solidFill>
                <a:latin typeface="BIZ UDPゴシック" panose="020B0400000000000000" pitchFamily="50" charset="-128"/>
                <a:ea typeface="BIZ UDPゴシック" panose="020B0400000000000000" pitchFamily="50" charset="-128"/>
                <a:sym typeface="Arial"/>
              </a:rPr>
              <a:t>コンフリクトを効果的に対処できるようになる。</a:t>
            </a:r>
            <a:endParaRPr lang="en-US" altLang="ja-JP" sz="1200" dirty="0">
              <a:solidFill>
                <a:schemeClr val="dk1"/>
              </a:solidFill>
              <a:latin typeface="BIZ UDPゴシック" panose="020B0400000000000000" pitchFamily="50" charset="-128"/>
              <a:ea typeface="BIZ UDPゴシック" panose="020B0400000000000000" pitchFamily="50" charset="-128"/>
              <a:cs typeface="Arial"/>
              <a:sym typeface="Arial"/>
            </a:endParaRPr>
          </a:p>
          <a:p>
            <a:pPr marL="171450" lvl="0" indent="-171450" algn="l" rtl="0">
              <a:lnSpc>
                <a:spcPct val="100000"/>
              </a:lnSpc>
              <a:spcBef>
                <a:spcPts val="0"/>
              </a:spcBef>
              <a:spcAft>
                <a:spcPts val="0"/>
              </a:spcAft>
              <a:buSzPts val="1100"/>
            </a:pPr>
            <a:r>
              <a:rPr lang="ja-JP" altLang="en-US" sz="1200" dirty="0">
                <a:solidFill>
                  <a:schemeClr val="dk1"/>
                </a:solidFill>
                <a:latin typeface="BIZ UDPゴシック" panose="020B0400000000000000" pitchFamily="50" charset="-128"/>
                <a:ea typeface="BIZ UDPゴシック" panose="020B0400000000000000" pitchFamily="50" charset="-128"/>
                <a:cs typeface="BIZ UDPGothic"/>
                <a:sym typeface="BIZ UDPGothic"/>
              </a:rPr>
              <a:t>テレワーク環境でのコミュニケーションを改善する。</a:t>
            </a:r>
            <a:endParaRPr lang="en-US" altLang="ja-JP" sz="1200" dirty="0">
              <a:solidFill>
                <a:schemeClr val="dk1"/>
              </a:solidFill>
              <a:latin typeface="BIZ UDPゴシック" panose="020B0400000000000000" pitchFamily="50" charset="-128"/>
              <a:ea typeface="BIZ UDPゴシック" panose="020B0400000000000000" pitchFamily="50" charset="-128"/>
              <a:cs typeface="BIZ UDPGothic"/>
              <a:sym typeface="BIZ UDPGothic"/>
            </a:endParaRPr>
          </a:p>
          <a:p>
            <a:pPr marL="171450" lvl="0" indent="-171450" algn="l" rtl="0">
              <a:lnSpc>
                <a:spcPct val="100000"/>
              </a:lnSpc>
              <a:spcBef>
                <a:spcPts val="0"/>
              </a:spcBef>
              <a:spcAft>
                <a:spcPts val="0"/>
              </a:spcAft>
              <a:buSzPts val="1100"/>
            </a:pPr>
            <a:r>
              <a:rPr lang="ja-JP" altLang="en-US" sz="1200" dirty="0">
                <a:solidFill>
                  <a:schemeClr val="dk1"/>
                </a:solidFill>
                <a:latin typeface="BIZ UDPゴシック" panose="020B0400000000000000" pitchFamily="50" charset="-128"/>
                <a:ea typeface="BIZ UDPゴシック" panose="020B0400000000000000" pitchFamily="50" charset="-128"/>
                <a:cs typeface="BIZ UDPGothic"/>
                <a:sym typeface="BIZ UDPGothic"/>
              </a:rPr>
              <a:t>チーム業務における生産性の向上をはかる。</a:t>
            </a:r>
            <a:endParaRPr lang="en-US" altLang="ja-JP" sz="1200" dirty="0">
              <a:solidFill>
                <a:schemeClr val="dk1"/>
              </a:solidFill>
              <a:latin typeface="BIZ UDPゴシック" panose="020B0400000000000000" pitchFamily="50" charset="-128"/>
              <a:ea typeface="BIZ UDPゴシック" panose="020B0400000000000000" pitchFamily="50" charset="-128"/>
              <a:cs typeface="BIZ UDPGothic"/>
              <a:sym typeface="BIZ UDPGothic"/>
            </a:endParaRPr>
          </a:p>
          <a:p>
            <a:pPr marL="0" lvl="0" indent="0" algn="l" rtl="0">
              <a:lnSpc>
                <a:spcPct val="100000"/>
              </a:lnSpc>
              <a:spcBef>
                <a:spcPts val="0"/>
              </a:spcBef>
              <a:spcAft>
                <a:spcPts val="0"/>
              </a:spcAft>
              <a:buSzPts val="1100"/>
              <a:buNone/>
            </a:pPr>
            <a:r>
              <a:rPr lang="ja-JP" altLang="en-US" dirty="0"/>
              <a:t>です。</a:t>
            </a:r>
            <a:endParaRPr lang="en-US" altLang="ja-JP"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58750" indent="0">
              <a:buNone/>
            </a:pPr>
            <a:r>
              <a:rPr kumimoji="1" lang="ja-JP" altLang="en-US" dirty="0"/>
              <a:t>振り返りシートに記載した内容をお互いに紹介し、感想などを自由にをお願いします。</a:t>
            </a:r>
            <a:endParaRPr kumimoji="1" lang="en-US" altLang="ja-JP" dirty="0"/>
          </a:p>
          <a:p>
            <a:pPr marL="158750" indent="0">
              <a:buNone/>
            </a:pPr>
            <a:r>
              <a:rPr kumimoji="1" lang="ja-JP" altLang="en-US" dirty="0"/>
              <a:t>そのあと、こちらから今回のそれぞれシナリオの対処方法の一例についてをお話します。</a:t>
            </a:r>
            <a:endParaRPr kumimoji="1" lang="en-US" altLang="ja-JP" dirty="0"/>
          </a:p>
          <a:p>
            <a:pPr marL="158750" indent="0">
              <a:buNone/>
            </a:pPr>
            <a:r>
              <a:rPr kumimoji="1" lang="ja-JP" altLang="en-US" dirty="0"/>
              <a:t>最後に、</a:t>
            </a:r>
            <a:r>
              <a:rPr kumimoji="1" lang="en-US" altLang="ja-JP" dirty="0"/>
              <a:t>Web</a:t>
            </a:r>
            <a:r>
              <a:rPr kumimoji="1" lang="ja-JP" altLang="en-US" dirty="0"/>
              <a:t>カメラオンとオフのメリットとデメリットについてお話したいと思います。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9B06D009-46CF-4BB4-B5F9-D143A2D0181E}" type="slidenum">
              <a:rPr lang="en-US" altLang="ja-JP" smtClean="0"/>
              <a:t>4</a:t>
            </a:fld>
            <a:endParaRPr kumimoji="1" lang="ja-JP" altLang="en-US"/>
          </a:p>
        </p:txBody>
      </p:sp>
    </p:spTree>
    <p:extLst>
      <p:ext uri="{BB962C8B-B14F-4D97-AF65-F5344CB8AC3E}">
        <p14:creationId xmlns:p14="http://schemas.microsoft.com/office/powerpoint/2010/main" val="2676307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altLang="ja-JP" dirty="0"/>
              <a:t>1</a:t>
            </a:r>
            <a:r>
              <a:rPr lang="ja-JP" altLang="en-US" dirty="0"/>
              <a:t>回目ロールプレイの振り返りをはじめます。</a:t>
            </a:r>
            <a:endParaRPr dirty="0"/>
          </a:p>
        </p:txBody>
      </p:sp>
    </p:spTree>
    <p:extLst>
      <p:ext uri="{BB962C8B-B14F-4D97-AF65-F5344CB8AC3E}">
        <p14:creationId xmlns:p14="http://schemas.microsoft.com/office/powerpoint/2010/main" val="2634100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latin typeface="BIZ UDPゴシック" panose="020B0400000000000000" pitchFamily="50" charset="-128"/>
                <a:ea typeface="BIZ UDPゴシック" panose="020B0400000000000000" pitchFamily="50" charset="-128"/>
              </a:rPr>
              <a:t>振り返りで記載した内容を表示しますので、</a:t>
            </a:r>
            <a:endParaRPr lang="en-US" altLang="ja-JP" sz="1200" dirty="0">
              <a:latin typeface="BIZ UDPゴシック" panose="020B0400000000000000" pitchFamily="50" charset="-128"/>
              <a:ea typeface="BIZ UDPゴシック" panose="020B0400000000000000" pitchFamily="50" charset="-128"/>
            </a:endParaRPr>
          </a:p>
          <a:p>
            <a:r>
              <a:rPr lang="ja-JP" altLang="en-US" sz="1200" dirty="0">
                <a:latin typeface="BIZ UDPゴシック" panose="020B0400000000000000" pitchFamily="50" charset="-128"/>
                <a:ea typeface="BIZ UDPゴシック" panose="020B0400000000000000" pitchFamily="50" charset="-128"/>
              </a:rPr>
              <a:t>順番に１分程度で簡単に振り返りの内容の発表をお願いします。</a:t>
            </a:r>
            <a:endParaRPr kumimoji="1" lang="en-US" altLang="ja-JP" sz="1200" dirty="0">
              <a:latin typeface="BIZ UDPゴシック" panose="020B0400000000000000" pitchFamily="50" charset="-128"/>
              <a:ea typeface="BIZ UDPゴシック" panose="020B0400000000000000" pitchFamily="50" charset="-128"/>
            </a:endParaRPr>
          </a:p>
          <a:p>
            <a:r>
              <a:rPr lang="ja-JP" altLang="en-US" sz="1200" dirty="0">
                <a:latin typeface="BIZ UDPゴシック" panose="020B0400000000000000" pitchFamily="50" charset="-128"/>
                <a:ea typeface="BIZ UDPゴシック" panose="020B0400000000000000" pitchFamily="50" charset="-128"/>
              </a:rPr>
              <a:t>まずは</a:t>
            </a:r>
            <a:r>
              <a:rPr lang="en-US" altLang="ja-JP" sz="1200" dirty="0">
                <a:latin typeface="BIZ UDPゴシック" panose="020B0400000000000000" pitchFamily="50" charset="-128"/>
                <a:ea typeface="BIZ UDPゴシック" panose="020B0400000000000000" pitchFamily="50" charset="-128"/>
              </a:rPr>
              <a:t>[A]</a:t>
            </a:r>
            <a:r>
              <a:rPr lang="ja-JP" altLang="en-US" sz="1200" dirty="0">
                <a:latin typeface="BIZ UDPゴシック" panose="020B0400000000000000" pitchFamily="50" charset="-128"/>
                <a:ea typeface="BIZ UDPゴシック" panose="020B0400000000000000" pitchFamily="50" charset="-128"/>
              </a:rPr>
              <a:t>さんからお願いします。</a:t>
            </a:r>
            <a:endParaRPr lang="en-US" altLang="ja-JP" sz="1200" dirty="0">
              <a:latin typeface="BIZ UDPゴシック" panose="020B0400000000000000" pitchFamily="50" charset="-128"/>
              <a:ea typeface="BIZ UDPゴシック" panose="020B0400000000000000" pitchFamily="50" charset="-128"/>
            </a:endParaRPr>
          </a:p>
          <a:p>
            <a:r>
              <a:rPr lang="ja-JP" altLang="en-US" sz="1200" dirty="0">
                <a:latin typeface="BIZ UDPゴシック" panose="020B0400000000000000" pitchFamily="50" charset="-128"/>
                <a:ea typeface="BIZ UDPゴシック" panose="020B0400000000000000" pitchFamily="50" charset="-128"/>
              </a:rPr>
              <a:t>次に</a:t>
            </a:r>
            <a:r>
              <a:rPr lang="en-US" altLang="ja-JP" sz="1200" dirty="0">
                <a:latin typeface="BIZ UDPゴシック" panose="020B0400000000000000" pitchFamily="50" charset="-128"/>
                <a:ea typeface="BIZ UDPゴシック" panose="020B0400000000000000" pitchFamily="50" charset="-128"/>
              </a:rPr>
              <a:t>[B]</a:t>
            </a:r>
            <a:r>
              <a:rPr lang="ja-JP" altLang="en-US" sz="1200" dirty="0">
                <a:latin typeface="BIZ UDPゴシック" panose="020B0400000000000000" pitchFamily="50" charset="-128"/>
                <a:ea typeface="BIZ UDPゴシック" panose="020B0400000000000000" pitchFamily="50" charset="-128"/>
              </a:rPr>
              <a:t>さんお願いします。</a:t>
            </a:r>
            <a:endParaRPr lang="en-US" altLang="ja-JP" sz="1200" dirty="0">
              <a:latin typeface="BIZ UDPゴシック" panose="020B0400000000000000" pitchFamily="50" charset="-128"/>
              <a:ea typeface="BIZ UDPゴシック" panose="020B0400000000000000" pitchFamily="50" charset="-128"/>
            </a:endParaRPr>
          </a:p>
          <a:p>
            <a:endParaRPr lang="en-US" altLang="ja-JP" sz="1200" dirty="0">
              <a:latin typeface="BIZ UDPゴシック" panose="020B0400000000000000" pitchFamily="50" charset="-128"/>
              <a:ea typeface="BIZ UDPゴシック" panose="020B0400000000000000" pitchFamily="50" charset="-128"/>
            </a:endParaRPr>
          </a:p>
          <a:p>
            <a:r>
              <a:rPr lang="ja-JP" altLang="en-US" sz="1200" dirty="0">
                <a:latin typeface="BIZ UDPゴシック" panose="020B0400000000000000" pitchFamily="50" charset="-128"/>
                <a:ea typeface="BIZ UDPゴシック" panose="020B0400000000000000" pitchFamily="50" charset="-128"/>
              </a:rPr>
              <a:t>司会補佐メモ：振り返りで記載してもらった内容を画面共有します。</a:t>
            </a:r>
            <a:endParaRPr lang="en-US" altLang="ja-JP" sz="1200" dirty="0">
              <a:latin typeface="BIZ UDPゴシック" panose="020B0400000000000000" pitchFamily="50" charset="-128"/>
              <a:ea typeface="BIZ UDPゴシック" panose="020B0400000000000000" pitchFamily="50" charset="-128"/>
            </a:endParaRPr>
          </a:p>
        </p:txBody>
      </p:sp>
      <p:sp>
        <p:nvSpPr>
          <p:cNvPr id="4" name="スライド番号プレースホルダー 3"/>
          <p:cNvSpPr>
            <a:spLocks noGrp="1"/>
          </p:cNvSpPr>
          <p:nvPr>
            <p:ph type="sldNum" sz="quarter" idx="5"/>
          </p:nvPr>
        </p:nvSpPr>
        <p:spPr/>
        <p:txBody>
          <a:bodyPr/>
          <a:lstStyle/>
          <a:p>
            <a:fld id="{9B06D009-46CF-4BB4-B5F9-D143A2D0181E}" type="slidenum">
              <a:rPr lang="en-US" altLang="ja-JP" smtClean="0"/>
              <a:t>6</a:t>
            </a:fld>
            <a:endParaRPr kumimoji="1" lang="ja-JP" altLang="en-US"/>
          </a:p>
        </p:txBody>
      </p:sp>
    </p:spTree>
    <p:extLst>
      <p:ext uri="{BB962C8B-B14F-4D97-AF65-F5344CB8AC3E}">
        <p14:creationId xmlns:p14="http://schemas.microsoft.com/office/powerpoint/2010/main" val="3639854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（このシナリオは一例です。他のシナリオを実施した場合は該当のシナリオの記載をします）</a:t>
            </a:r>
            <a:endParaRPr kumimoji="1" lang="en-US" altLang="ja-JP" dirty="0"/>
          </a:p>
          <a:p>
            <a:endParaRPr kumimoji="1" lang="en-US" altLang="ja-JP" dirty="0"/>
          </a:p>
          <a:p>
            <a:r>
              <a:rPr kumimoji="1" lang="en-US" altLang="ja-JP" dirty="0"/>
              <a:t>1</a:t>
            </a:r>
            <a:r>
              <a:rPr kumimoji="1" lang="ja-JP" altLang="en-US" dirty="0"/>
              <a:t>回目はシナリオ</a:t>
            </a:r>
            <a:r>
              <a:rPr kumimoji="1" lang="en-US" altLang="ja-JP" dirty="0"/>
              <a:t>A</a:t>
            </a:r>
            <a:r>
              <a:rPr kumimoji="1" lang="ja-JP" altLang="en-US" dirty="0"/>
              <a:t>を実演してもらいました。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プロジェクトマネージャーの池袋さんのゴールは、「</a:t>
            </a:r>
            <a:r>
              <a:rPr kumimoji="1" lang="ja-JP" altLang="en-US" sz="1200" b="0" kern="1200" dirty="0">
                <a:solidFill>
                  <a:schemeClr val="dk1"/>
                </a:solidFill>
                <a:effectLst/>
              </a:rPr>
              <a:t>会社としての売り上げもあるので、機能追加は対応するが、今回のリリース版ではなく、次以降のリリースに載せたい</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営業の大崎さんのゴールは「</a:t>
            </a:r>
            <a:r>
              <a:rPr kumimoji="1" lang="ja-JP" altLang="en-US" sz="1200" b="0" kern="1200" dirty="0">
                <a:solidFill>
                  <a:schemeClr val="dk1"/>
                </a:solidFill>
                <a:effectLst/>
              </a:rPr>
              <a:t>今年度の自分や営業組織のボーナスに影響するので、今回のリリースに絶対載せてほしい</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9B06D009-46CF-4BB4-B5F9-D143A2D0181E}" type="slidenum">
              <a:rPr lang="en-US" altLang="ja-JP" smtClean="0"/>
              <a:t>7</a:t>
            </a:fld>
            <a:endParaRPr kumimoji="1" lang="ja-JP" altLang="en-US"/>
          </a:p>
        </p:txBody>
      </p:sp>
    </p:spTree>
    <p:extLst>
      <p:ext uri="{BB962C8B-B14F-4D97-AF65-F5344CB8AC3E}">
        <p14:creationId xmlns:p14="http://schemas.microsoft.com/office/powerpoint/2010/main" val="3828400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今回のシナリオでの対処方法の例をお話しします。</a:t>
            </a:r>
            <a:endParaRPr kumimoji="1" lang="en-US" altLang="ja-JP" dirty="0"/>
          </a:p>
          <a:p>
            <a:r>
              <a:rPr kumimoji="1" lang="ja-JP" altLang="en-US" dirty="0"/>
              <a:t>これはあくまでも一例なので、参考程度に聞いていただけばと思います。</a:t>
            </a:r>
            <a:endParaRPr kumimoji="1" lang="en-US" altLang="ja-JP" dirty="0"/>
          </a:p>
          <a:p>
            <a:endParaRPr kumimoji="1" lang="en-US" altLang="ja-JP" dirty="0"/>
          </a:p>
          <a:p>
            <a:r>
              <a:rPr kumimoji="1" lang="en-US" altLang="ja-JP" dirty="0"/>
              <a:t>PM</a:t>
            </a:r>
            <a:r>
              <a:rPr kumimoji="1" lang="ja-JP" altLang="en-US" dirty="0"/>
              <a:t>の池袋さんの対処方法は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協調では「</a:t>
            </a:r>
            <a:r>
              <a:rPr lang="ja-JP" altLang="en-US" sz="1200" b="0" u="none" strike="noStrike" noProof="0" dirty="0">
                <a:solidFill>
                  <a:srgbClr val="000000"/>
                </a:solidFill>
                <a:latin typeface="BIZ UDPゴシック" panose="020B0400000000000000" pitchFamily="50" charset="-128"/>
                <a:ea typeface="BIZ UDPゴシック" panose="020B0400000000000000" pitchFamily="50" charset="-128"/>
              </a:rPr>
              <a:t>今回ではなく、次ののリリースに載せるとよい点を説明する。</a:t>
            </a:r>
            <a:r>
              <a:rPr lang="en-US" altLang="ja-JP" sz="1200" b="0" u="none" strike="noStrike" noProof="0" dirty="0">
                <a:solidFill>
                  <a:srgbClr val="000000"/>
                </a:solidFill>
                <a:latin typeface="BIZ UDPゴシック" panose="020B0400000000000000" pitchFamily="50" charset="-128"/>
                <a:ea typeface="BIZ UDPゴシック" panose="020B0400000000000000" pitchFamily="50" charset="-128"/>
              </a:rPr>
              <a:t> </a:t>
            </a:r>
            <a:r>
              <a:rPr lang="ja-JP" altLang="en-US" sz="1200" b="0" u="none" strike="noStrike" noProof="0" dirty="0">
                <a:solidFill>
                  <a:srgbClr val="000000"/>
                </a:solidFill>
                <a:latin typeface="BIZ UDPゴシック" panose="020B0400000000000000" pitchFamily="50" charset="-128"/>
                <a:ea typeface="BIZ UDPゴシック" panose="020B0400000000000000" pitchFamily="50" charset="-128"/>
              </a:rPr>
              <a:t>（品質が上がる、他の機能の追加も検討できるなど</a:t>
            </a:r>
            <a:r>
              <a:rPr lang="en-US" altLang="ja-JP" sz="1200" b="0" u="none" strike="noStrike" noProof="0" dirty="0">
                <a:solidFill>
                  <a:srgbClr val="000000"/>
                </a:solidFill>
                <a:latin typeface="BIZ UDPゴシック" panose="020B0400000000000000" pitchFamily="50" charset="-128"/>
                <a:ea typeface="BIZ UDPゴシック" panose="020B0400000000000000" pitchFamily="50" charset="-128"/>
              </a:rPr>
              <a:t>)</a:t>
            </a:r>
            <a:r>
              <a:rPr lang="ja-JP" altLang="en-US" sz="1200" b="0" u="none" strike="noStrike" noProof="0" dirty="0">
                <a:solidFill>
                  <a:srgbClr val="000000"/>
                </a:solidFill>
                <a:latin typeface="BIZ UDPゴシック" panose="020B0400000000000000" pitchFamily="50" charset="-128"/>
                <a:ea typeface="BIZ UDPゴシック" panose="020B0400000000000000" pitchFamily="50" charset="-128"/>
              </a:rPr>
              <a:t>」です。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競争では「</a:t>
            </a:r>
            <a:r>
              <a:rPr lang="ja-JP" altLang="en-US" sz="1200" b="0" u="none" strike="noStrike" noProof="0" dirty="0">
                <a:solidFill>
                  <a:srgbClr val="000000"/>
                </a:solidFill>
                <a:latin typeface="BIZ UDPゴシック" panose="020B0400000000000000" pitchFamily="50" charset="-128"/>
                <a:ea typeface="BIZ UDPゴシック" panose="020B0400000000000000" pitchFamily="50" charset="-128"/>
              </a:rPr>
              <a:t>約束を取るプロセスがおかしいと営業の要望を断る</a:t>
            </a:r>
            <a:r>
              <a:rPr kumimoji="1" lang="ja-JP" altLang="en-US" dirty="0"/>
              <a:t>」です。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適応では「</a:t>
            </a:r>
            <a:r>
              <a:rPr lang="ja-JP" altLang="en-US" sz="1200" b="0" u="none" strike="noStrike" noProof="0" dirty="0">
                <a:solidFill>
                  <a:srgbClr val="000000"/>
                </a:solidFill>
                <a:latin typeface="BIZ UDPゴシック" panose="020B0400000000000000" pitchFamily="50" charset="-128"/>
                <a:ea typeface="BIZ UDPゴシック" panose="020B0400000000000000" pitchFamily="50" charset="-128"/>
              </a:rPr>
              <a:t>無理やり開発者に残業をお願いして機能追加をする</a:t>
            </a:r>
            <a:r>
              <a:rPr kumimoji="1" lang="ja-JP" altLang="en-US" dirty="0"/>
              <a:t>」です。</a:t>
            </a:r>
            <a:endParaRPr kumimoji="1" lang="en-US" altLang="ja-JP" dirty="0"/>
          </a:p>
          <a:p>
            <a:r>
              <a:rPr kumimoji="1" lang="ja-JP" altLang="en-US" dirty="0"/>
              <a:t>妥協では「</a:t>
            </a:r>
            <a:r>
              <a:rPr lang="ja-JP" altLang="ja-JP" sz="1200" b="0" i="0" u="none" strike="noStrike" baseline="0" noProof="0" dirty="0">
                <a:solidFill>
                  <a:srgbClr val="000000"/>
                </a:solidFill>
                <a:latin typeface="BIZ UDPゴシック" panose="020B0400000000000000" pitchFamily="50" charset="-128"/>
                <a:ea typeface="BIZ UDPゴシック" panose="020B0400000000000000" pitchFamily="50" charset="-128"/>
              </a:rPr>
              <a:t>顧客に機能追加</a:t>
            </a:r>
            <a:r>
              <a:rPr lang="ja-JP" altLang="en-US" sz="1200" b="0" i="0" u="none" strike="noStrike" baseline="0" noProof="0" dirty="0">
                <a:solidFill>
                  <a:srgbClr val="000000"/>
                </a:solidFill>
                <a:latin typeface="BIZ UDPゴシック" panose="020B0400000000000000" pitchFamily="50" charset="-128"/>
                <a:ea typeface="BIZ UDPゴシック" panose="020B0400000000000000" pitchFamily="50" charset="-128"/>
              </a:rPr>
              <a:t>の</a:t>
            </a:r>
            <a:r>
              <a:rPr lang="ja-JP" altLang="ja-JP" sz="1200" b="0" i="0" u="none" strike="noStrike" baseline="0" noProof="0" dirty="0">
                <a:solidFill>
                  <a:srgbClr val="000000"/>
                </a:solidFill>
                <a:latin typeface="BIZ UDPゴシック" panose="020B0400000000000000" pitchFamily="50" charset="-128"/>
                <a:ea typeface="BIZ UDPゴシック" panose="020B0400000000000000" pitchFamily="50" charset="-128"/>
              </a:rPr>
              <a:t>リリース時期を相談にしに行く</a:t>
            </a:r>
            <a:r>
              <a:rPr kumimoji="1" lang="ja-JP" altLang="en-US" dirty="0"/>
              <a:t>」です。</a:t>
            </a:r>
            <a:endParaRPr kumimoji="1" lang="en-US" altLang="ja-JP" dirty="0"/>
          </a:p>
          <a:p>
            <a:r>
              <a:rPr kumimoji="1" lang="ja-JP" altLang="en-US" dirty="0"/>
              <a:t>回避では「</a:t>
            </a:r>
            <a:r>
              <a:rPr lang="ja-JP" altLang="en-US" sz="1200" b="0" u="none" strike="noStrike" noProof="0" dirty="0">
                <a:solidFill>
                  <a:srgbClr val="000000"/>
                </a:solidFill>
                <a:latin typeface="BIZ UDPゴシック" panose="020B0400000000000000" pitchFamily="50" charset="-128"/>
                <a:ea typeface="BIZ UDPゴシック" panose="020B0400000000000000" pitchFamily="50" charset="-128"/>
              </a:rPr>
              <a:t>営業との話し合いは継続しない</a:t>
            </a:r>
            <a:r>
              <a:rPr kumimoji="1" lang="ja-JP" altLang="en-US" dirty="0"/>
              <a:t>」です。</a:t>
            </a:r>
            <a:endParaRPr kumimoji="1" lang="en-US" altLang="ja-JP" dirty="0"/>
          </a:p>
          <a:p>
            <a:endParaRPr kumimoji="1" lang="en-US" altLang="ja-JP" dirty="0"/>
          </a:p>
          <a:p>
            <a:endParaRPr kumimoji="1" lang="en-US" altLang="ja-JP" dirty="0"/>
          </a:p>
          <a:p>
            <a:r>
              <a:rPr kumimoji="1" lang="ja-JP" altLang="en-US" dirty="0"/>
              <a:t>営業の大崎さんの対処方法は</a:t>
            </a:r>
            <a:endParaRPr kumimoji="1" lang="en-US" altLang="ja-JP" dirty="0"/>
          </a:p>
          <a:p>
            <a:r>
              <a:rPr kumimoji="1" lang="ja-JP" altLang="en-US" dirty="0"/>
              <a:t>協調では「</a:t>
            </a:r>
            <a:r>
              <a:rPr lang="ja-JP" altLang="en-US" sz="1200" b="0" u="none" strike="noStrike" noProof="0" dirty="0">
                <a:solidFill>
                  <a:srgbClr val="000000"/>
                </a:solidFill>
                <a:latin typeface="BIZ UDPゴシック" panose="020B0400000000000000" pitchFamily="50" charset="-128"/>
                <a:ea typeface="BIZ UDPゴシック" panose="020B0400000000000000" pitchFamily="50" charset="-128"/>
              </a:rPr>
              <a:t>今回のリリースに載せてもらうために、必要なリソース手配を行うので、やってほしいと伝える</a:t>
            </a:r>
            <a:r>
              <a:rPr kumimoji="1" lang="ja-JP" altLang="en-US" dirty="0"/>
              <a:t>」です。</a:t>
            </a:r>
            <a:endParaRPr kumimoji="1" lang="en-US" altLang="ja-JP" dirty="0"/>
          </a:p>
          <a:p>
            <a:r>
              <a:rPr kumimoji="1" lang="ja-JP" altLang="en-US" dirty="0"/>
              <a:t>競争では「</a:t>
            </a:r>
            <a:r>
              <a:rPr lang="ja-JP" altLang="en-US" sz="1200" b="0" u="none" strike="noStrike" noProof="0" dirty="0">
                <a:solidFill>
                  <a:srgbClr val="000000"/>
                </a:solidFill>
                <a:latin typeface="BIZ UDPゴシック" panose="020B0400000000000000" pitchFamily="50" charset="-128"/>
                <a:ea typeface="BIZ UDPゴシック" panose="020B0400000000000000" pitchFamily="50" charset="-128"/>
              </a:rPr>
              <a:t>無理にでもスケジュールに合わせて機能追加してもらう</a:t>
            </a:r>
            <a:r>
              <a:rPr kumimoji="1" lang="ja-JP" altLang="en-US" dirty="0"/>
              <a:t>」です。</a:t>
            </a:r>
            <a:endParaRPr kumimoji="1" lang="en-US" altLang="ja-JP" dirty="0"/>
          </a:p>
          <a:p>
            <a:r>
              <a:rPr kumimoji="1" lang="ja-JP" altLang="en-US" dirty="0"/>
              <a:t>適応では「</a:t>
            </a:r>
            <a:r>
              <a:rPr lang="ja-JP" altLang="en-US" sz="1200" b="0" u="none" strike="noStrike" noProof="0" dirty="0">
                <a:solidFill>
                  <a:srgbClr val="000000"/>
                </a:solidFill>
                <a:latin typeface="BIZ UDPゴシック" panose="020B0400000000000000" pitchFamily="50" charset="-128"/>
                <a:ea typeface="BIZ UDPゴシック" panose="020B0400000000000000" pitchFamily="50" charset="-128"/>
              </a:rPr>
              <a:t>顧客に機能追加取りやめを伝える</a:t>
            </a:r>
            <a:r>
              <a:rPr kumimoji="1" lang="ja-JP" altLang="en-US" dirty="0"/>
              <a:t>」です。</a:t>
            </a:r>
            <a:endParaRPr kumimoji="1" lang="en-US" altLang="ja-JP" dirty="0"/>
          </a:p>
          <a:p>
            <a:r>
              <a:rPr kumimoji="1" lang="ja-JP" altLang="en-US" dirty="0"/>
              <a:t>妥協では「</a:t>
            </a:r>
            <a:r>
              <a:rPr lang="ja-JP" altLang="ja-JP" sz="1200" b="0" i="0" u="none" strike="noStrike" baseline="0" noProof="0" dirty="0">
                <a:solidFill>
                  <a:srgbClr val="000000"/>
                </a:solidFill>
                <a:latin typeface="BIZ UDPゴシック" panose="020B0400000000000000" pitchFamily="50" charset="-128"/>
                <a:ea typeface="BIZ UDPゴシック" panose="020B0400000000000000" pitchFamily="50" charset="-128"/>
              </a:rPr>
              <a:t>顧客にリリース時期を調整する相談を一緒にしに行く</a:t>
            </a:r>
            <a:r>
              <a:rPr kumimoji="1" lang="ja-JP" altLang="en-US" dirty="0"/>
              <a:t>」です。</a:t>
            </a:r>
            <a:endParaRPr kumimoji="1" lang="en-US" altLang="ja-JP" dirty="0"/>
          </a:p>
          <a:p>
            <a:r>
              <a:rPr kumimoji="1" lang="ja-JP" altLang="en-US" dirty="0"/>
              <a:t>回避では「</a:t>
            </a:r>
            <a:r>
              <a:rPr lang="en-US" altLang="ja-JP" sz="1200" b="0" u="none" strike="noStrike" noProof="0" dirty="0">
                <a:solidFill>
                  <a:srgbClr val="000000"/>
                </a:solidFill>
                <a:latin typeface="BIZ UDPゴシック" panose="020B0400000000000000" pitchFamily="50" charset="-128"/>
                <a:ea typeface="BIZ UDPゴシック" panose="020B0400000000000000" pitchFamily="50" charset="-128"/>
              </a:rPr>
              <a:t>PM</a:t>
            </a:r>
            <a:r>
              <a:rPr lang="ja-JP" altLang="en-US" sz="1200" b="0" u="none" strike="noStrike" noProof="0" dirty="0">
                <a:solidFill>
                  <a:srgbClr val="000000"/>
                </a:solidFill>
                <a:latin typeface="BIZ UDPゴシック" panose="020B0400000000000000" pitchFamily="50" charset="-128"/>
                <a:ea typeface="BIZ UDPゴシック" panose="020B0400000000000000" pitchFamily="50" charset="-128"/>
              </a:rPr>
              <a:t>との話し合いは継続しない</a:t>
            </a:r>
            <a:r>
              <a:rPr kumimoji="1" lang="ja-JP" altLang="en-US" dirty="0"/>
              <a:t>」です。</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9B06D009-46CF-4BB4-B5F9-D143A2D0181E}" type="slidenum">
              <a:rPr lang="en-US" altLang="ja-JP" smtClean="0"/>
              <a:t>8</a:t>
            </a:fld>
            <a:endParaRPr kumimoji="1" lang="ja-JP" altLang="en-US"/>
          </a:p>
        </p:txBody>
      </p:sp>
    </p:spTree>
    <p:extLst>
      <p:ext uri="{BB962C8B-B14F-4D97-AF65-F5344CB8AC3E}">
        <p14:creationId xmlns:p14="http://schemas.microsoft.com/office/powerpoint/2010/main" val="3704080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Tx/>
              <a:buSzPts val="1100"/>
              <a:buFontTx/>
              <a:buNone/>
              <a:tabLst/>
              <a:defRPr/>
            </a:pPr>
            <a:r>
              <a:rPr lang="ja-JP" altLang="ja-JP" sz="1800" dirty="0">
                <a:effectLst/>
                <a:latin typeface="BIZ UDGothic" panose="020B0400000000000000" pitchFamily="49" charset="-128"/>
                <a:ea typeface="BIZ UDGothic" panose="020B0400000000000000" pitchFamily="49" charset="-128"/>
                <a:cs typeface="BIZ UDGothic" panose="020B0400000000000000" pitchFamily="49" charset="-128"/>
              </a:rPr>
              <a:t>続いて</a:t>
            </a:r>
            <a:r>
              <a:rPr lang="en-US" altLang="ja-JP" sz="1800" dirty="0">
                <a:effectLst/>
                <a:latin typeface="BIZ UDGothic" panose="020B0400000000000000" pitchFamily="49" charset="-128"/>
                <a:ea typeface="BIZ UDGothic" panose="020B0400000000000000" pitchFamily="49" charset="-128"/>
                <a:cs typeface="BIZ UDGothic" panose="020B0400000000000000" pitchFamily="49" charset="-128"/>
              </a:rPr>
              <a:t>2</a:t>
            </a:r>
            <a:r>
              <a:rPr lang="ja-JP" altLang="ja-JP" sz="1800" dirty="0">
                <a:effectLst/>
                <a:latin typeface="BIZ UDGothic" panose="020B0400000000000000" pitchFamily="49" charset="-128"/>
                <a:ea typeface="BIZ UDGothic" panose="020B0400000000000000" pitchFamily="49" charset="-128"/>
                <a:cs typeface="BIZ UDGothic" panose="020B0400000000000000" pitchFamily="49" charset="-128"/>
              </a:rPr>
              <a:t>回目ロールプレイの振り返りをはじめます。</a:t>
            </a:r>
          </a:p>
        </p:txBody>
      </p:sp>
    </p:spTree>
    <p:extLst>
      <p:ext uri="{BB962C8B-B14F-4D97-AF65-F5344CB8AC3E}">
        <p14:creationId xmlns:p14="http://schemas.microsoft.com/office/powerpoint/2010/main" val="1257993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466849-04C0-A08F-C47A-A0B15C0D549B}"/>
              </a:ext>
            </a:extLst>
          </p:cNvPr>
          <p:cNvSpPr>
            <a:spLocks noGrp="1"/>
          </p:cNvSpPr>
          <p:nvPr>
            <p:ph type="title"/>
          </p:nvPr>
        </p:nvSpPr>
        <p:spPr>
          <a:xfrm>
            <a:off x="831850" y="1738730"/>
            <a:ext cx="10564899" cy="1500187"/>
          </a:xfrm>
        </p:spPr>
        <p:txBody>
          <a:bodyPr anchor="b">
            <a:normAutofit/>
          </a:bodyPr>
          <a:lstStyle>
            <a:lvl1pPr>
              <a:defRPr sz="3600" b="1"/>
            </a:lvl1p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BB63E1B-4759-9DF0-7ECA-1E9F6A59E816}"/>
              </a:ext>
            </a:extLst>
          </p:cNvPr>
          <p:cNvSpPr>
            <a:spLocks noGrp="1"/>
          </p:cNvSpPr>
          <p:nvPr>
            <p:ph type="body" idx="1"/>
          </p:nvPr>
        </p:nvSpPr>
        <p:spPr>
          <a:xfrm>
            <a:off x="831850" y="3475669"/>
            <a:ext cx="10564899" cy="2540116"/>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Google Shape;28;p4">
            <a:extLst>
              <a:ext uri="{FF2B5EF4-FFF2-40B4-BE49-F238E27FC236}">
                <a16:creationId xmlns:a16="http://schemas.microsoft.com/office/drawing/2014/main" id="{B5F8B1F8-4218-E655-E6E4-F860972A712F}"/>
              </a:ext>
            </a:extLst>
          </p:cNvPr>
          <p:cNvSpPr/>
          <p:nvPr/>
        </p:nvSpPr>
        <p:spPr>
          <a:xfrm rot="10800000">
            <a:off x="3461251" y="4470059"/>
            <a:ext cx="8730749" cy="2387941"/>
          </a:xfrm>
          <a:custGeom>
            <a:avLst/>
            <a:gdLst/>
            <a:ahLst/>
            <a:cxnLst/>
            <a:rect l="l" t="t" r="r" b="b"/>
            <a:pathLst>
              <a:path w="12428113" h="3631849" extrusionOk="0">
                <a:moveTo>
                  <a:pt x="0" y="7"/>
                </a:moveTo>
                <a:lnTo>
                  <a:pt x="12428113" y="7"/>
                </a:lnTo>
                <a:lnTo>
                  <a:pt x="11269015" y="7"/>
                </a:lnTo>
                <a:cubicBezTo>
                  <a:pt x="9912440" y="-4286"/>
                  <a:pt x="7721325" y="2299083"/>
                  <a:pt x="5834128" y="1689645"/>
                </a:cubicBezTo>
                <a:cubicBezTo>
                  <a:pt x="2501059" y="764343"/>
                  <a:pt x="1918952" y="3202553"/>
                  <a:pt x="0" y="3631849"/>
                </a:cubicBezTo>
                <a:lnTo>
                  <a:pt x="0" y="7"/>
                </a:lnTo>
                <a:close/>
              </a:path>
            </a:pathLst>
          </a:custGeom>
          <a:solidFill>
            <a:srgbClr val="002D86"/>
          </a:solidFill>
          <a:ln>
            <a:solidFill>
              <a:srgbClr val="002D86"/>
            </a:solidFill>
          </a:ln>
          <a:effectLst>
            <a:outerShdw blurRad="469900" sx="102000" sy="102000" algn="ctr" rotWithShape="0">
              <a:srgbClr val="000000">
                <a:alpha val="40000"/>
              </a:srgbClr>
            </a:outerShdw>
          </a:effectLst>
        </p:spPr>
        <p:txBody>
          <a:bodyPr spcFirstLastPara="1" wrap="square" lIns="91450" tIns="45700" rIns="91450" bIns="45700" anchor="ctr" anchorCtr="0">
            <a:noAutofit/>
          </a:bodyPr>
          <a:lstStyle/>
          <a:p>
            <a:pPr marL="0" marR="0" lvl="0" indent="0" algn="ctr" rtl="0">
              <a:spcBef>
                <a:spcPts val="0"/>
              </a:spcBef>
              <a:spcAft>
                <a:spcPts val="0"/>
              </a:spcAft>
              <a:buClr>
                <a:schemeClr val="dk1"/>
              </a:buClr>
              <a:buSzPts val="1900"/>
              <a:buFont typeface="Open Sans"/>
              <a:buNone/>
            </a:pPr>
            <a:endParaRPr sz="1900" b="0" i="0" u="none" strike="noStrike" cap="none">
              <a:solidFill>
                <a:schemeClr val="lt1"/>
              </a:solidFill>
              <a:latin typeface="Arial"/>
              <a:ea typeface="Arial"/>
              <a:cs typeface="Arial"/>
              <a:sym typeface="Arial"/>
            </a:endParaRPr>
          </a:p>
        </p:txBody>
      </p:sp>
      <p:sp>
        <p:nvSpPr>
          <p:cNvPr id="5" name="Google Shape;29;p4">
            <a:extLst>
              <a:ext uri="{FF2B5EF4-FFF2-40B4-BE49-F238E27FC236}">
                <a16:creationId xmlns:a16="http://schemas.microsoft.com/office/drawing/2014/main" id="{B48D15CA-F933-A25A-5419-FC9BECC6B436}"/>
              </a:ext>
            </a:extLst>
          </p:cNvPr>
          <p:cNvSpPr/>
          <p:nvPr/>
        </p:nvSpPr>
        <p:spPr>
          <a:xfrm>
            <a:off x="0" y="0"/>
            <a:ext cx="5098288" cy="1483043"/>
          </a:xfrm>
          <a:custGeom>
            <a:avLst/>
            <a:gdLst/>
            <a:ahLst/>
            <a:cxnLst/>
            <a:rect l="l" t="t" r="r" b="b"/>
            <a:pathLst>
              <a:path w="5098288" h="1483043" extrusionOk="0">
                <a:moveTo>
                  <a:pt x="0" y="0"/>
                </a:moveTo>
                <a:lnTo>
                  <a:pt x="5098288" y="1715"/>
                </a:lnTo>
                <a:cubicBezTo>
                  <a:pt x="2780115" y="190691"/>
                  <a:pt x="1696381" y="1074611"/>
                  <a:pt x="0" y="1483043"/>
                </a:cubicBezTo>
                <a:lnTo>
                  <a:pt x="0" y="0"/>
                </a:lnTo>
                <a:close/>
              </a:path>
            </a:pathLst>
          </a:custGeom>
          <a:solidFill>
            <a:srgbClr val="002D86"/>
          </a:solidFill>
          <a:ln>
            <a:solidFill>
              <a:srgbClr val="002D86"/>
            </a:solidFill>
          </a:ln>
          <a:effectLst>
            <a:outerShdw blurRad="469900" sx="102000" sy="102000" algn="ctr" rotWithShape="0">
              <a:srgbClr val="000000">
                <a:alpha val="40000"/>
              </a:srgbClr>
            </a:outerShdw>
          </a:effectLst>
        </p:spPr>
        <p:txBody>
          <a:bodyPr spcFirstLastPara="1" wrap="square" lIns="91450" tIns="45700" rIns="91450" bIns="45700" anchor="ctr" anchorCtr="0">
            <a:noAutofit/>
          </a:bodyPr>
          <a:lstStyle/>
          <a:p>
            <a:pPr marL="0" marR="0" lvl="0" indent="0" algn="ctr" rtl="0">
              <a:spcBef>
                <a:spcPts val="0"/>
              </a:spcBef>
              <a:spcAft>
                <a:spcPts val="0"/>
              </a:spcAft>
              <a:buClr>
                <a:schemeClr val="dk1"/>
              </a:buClr>
              <a:buSzPts val="1900"/>
              <a:buFont typeface="Open Sans"/>
              <a:buNone/>
            </a:pPr>
            <a:endParaRPr sz="1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7877999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4_タイトル スライド" userDrawn="1">
  <p:cSld name="15_タイトル スライド">
    <p:spTree>
      <p:nvGrpSpPr>
        <p:cNvPr id="1" name="Shape 11"/>
        <p:cNvGrpSpPr/>
        <p:nvPr/>
      </p:nvGrpSpPr>
      <p:grpSpPr>
        <a:xfrm>
          <a:off x="0" y="0"/>
          <a:ext cx="0" cy="0"/>
          <a:chOff x="0" y="0"/>
          <a:chExt cx="0" cy="0"/>
        </a:xfrm>
      </p:grpSpPr>
      <p:sp>
        <p:nvSpPr>
          <p:cNvPr id="12" name="Google Shape;12;p21"/>
          <p:cNvSpPr txBox="1">
            <a:spLocks noGrp="1"/>
          </p:cNvSpPr>
          <p:nvPr>
            <p:ph type="ctrTitle"/>
          </p:nvPr>
        </p:nvSpPr>
        <p:spPr>
          <a:xfrm>
            <a:off x="2514600" y="609600"/>
            <a:ext cx="6858000" cy="1593300"/>
          </a:xfrm>
          <a:prstGeom prst="rect">
            <a:avLst/>
          </a:prstGeom>
          <a:noFill/>
          <a:ln>
            <a:noFill/>
          </a:ln>
        </p:spPr>
        <p:txBody>
          <a:bodyPr spcFirstLastPara="1" wrap="square" lIns="91450" tIns="45700" rIns="91450" bIns="45700" anchor="ctr" anchorCtr="0">
            <a:normAutofit/>
          </a:bodyPr>
          <a:lstStyle>
            <a:lvl1pPr lvl="0" algn="ctr">
              <a:lnSpc>
                <a:spcPct val="90000"/>
              </a:lnSpc>
              <a:spcBef>
                <a:spcPts val="0"/>
              </a:spcBef>
              <a:spcAft>
                <a:spcPts val="0"/>
              </a:spcAft>
              <a:buClr>
                <a:srgbClr val="2E2E40"/>
              </a:buClr>
              <a:buSzPts val="4400"/>
              <a:buFont typeface="Open Sans"/>
              <a:buNone/>
              <a:defRPr sz="4400">
                <a:solidFill>
                  <a:srgbClr val="2E2E40"/>
                </a:solidFill>
                <a:latin typeface="+mn-ea"/>
                <a:ea typeface="+mn-ea"/>
                <a:cs typeface="Open Sans"/>
                <a:sym typeface="Open Sans"/>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dirty="0"/>
          </a:p>
        </p:txBody>
      </p:sp>
      <p:sp>
        <p:nvSpPr>
          <p:cNvPr id="16" name="Google Shape;16;p21"/>
          <p:cNvSpPr/>
          <p:nvPr/>
        </p:nvSpPr>
        <p:spPr>
          <a:xfrm>
            <a:off x="0" y="0"/>
            <a:ext cx="12191612" cy="6858000"/>
          </a:xfrm>
          <a:prstGeom prst="frame">
            <a:avLst>
              <a:gd name="adj1" fmla="val 1759"/>
            </a:avLst>
          </a:prstGeom>
          <a:solidFill>
            <a:srgbClr val="002D86"/>
          </a:solidFill>
          <a:ln>
            <a:noFill/>
          </a:ln>
        </p:spPr>
        <p:txBody>
          <a:bodyPr spcFirstLastPara="1" wrap="square" lIns="91438" tIns="45694" rIns="91438" bIns="45694"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47670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タイトルとコンテンツ" type="obj">
  <p:cSld name="1_タイトルとコンテンツ">
    <p:spTree>
      <p:nvGrpSpPr>
        <p:cNvPr id="1" name="Shape 18"/>
        <p:cNvGrpSpPr/>
        <p:nvPr/>
      </p:nvGrpSpPr>
      <p:grpSpPr>
        <a:xfrm>
          <a:off x="0" y="0"/>
          <a:ext cx="0" cy="0"/>
          <a:chOff x="0" y="0"/>
          <a:chExt cx="0" cy="0"/>
        </a:xfrm>
      </p:grpSpPr>
      <p:sp>
        <p:nvSpPr>
          <p:cNvPr id="19" name="Google Shape;19;p22"/>
          <p:cNvSpPr/>
          <p:nvPr/>
        </p:nvSpPr>
        <p:spPr>
          <a:xfrm>
            <a:off x="0" y="-1"/>
            <a:ext cx="12191612" cy="981300"/>
          </a:xfrm>
          <a:prstGeom prst="rect">
            <a:avLst/>
          </a:prstGeom>
          <a:solidFill>
            <a:srgbClr val="002D86"/>
          </a:solidFill>
          <a:ln w="12700" cap="flat" cmpd="sng">
            <a:solidFill>
              <a:srgbClr val="002D86"/>
            </a:solidFill>
            <a:prstDash val="solid"/>
            <a:miter lim="800000"/>
            <a:headEnd type="none" w="sm" len="sm"/>
            <a:tailEnd type="none" w="sm" len="sm"/>
          </a:ln>
        </p:spPr>
        <p:txBody>
          <a:bodyPr spcFirstLastPara="1" wrap="square" lIns="91438" tIns="45694" rIns="91438" bIns="45694"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sp>
        <p:nvSpPr>
          <p:cNvPr id="20" name="Google Shape;20;p22"/>
          <p:cNvSpPr txBox="1">
            <a:spLocks noGrp="1"/>
          </p:cNvSpPr>
          <p:nvPr>
            <p:ph type="title"/>
          </p:nvPr>
        </p:nvSpPr>
        <p:spPr>
          <a:xfrm>
            <a:off x="479409" y="220662"/>
            <a:ext cx="10098485" cy="539700"/>
          </a:xfrm>
          <a:prstGeom prst="rect">
            <a:avLst/>
          </a:prstGeom>
          <a:noFill/>
          <a:ln>
            <a:noFill/>
          </a:ln>
        </p:spPr>
        <p:txBody>
          <a:bodyPr spcFirstLastPara="1" wrap="square" lIns="0" tIns="72000" rIns="0" bIns="0" anchor="ctr" anchorCtr="0">
            <a:noAutofit/>
          </a:bodyPr>
          <a:lstStyle>
            <a:lvl1pPr lvl="0" algn="l">
              <a:lnSpc>
                <a:spcPct val="90000"/>
              </a:lnSpc>
              <a:spcBef>
                <a:spcPts val="0"/>
              </a:spcBef>
              <a:spcAft>
                <a:spcPts val="0"/>
              </a:spcAft>
              <a:buClr>
                <a:schemeClr val="lt1"/>
              </a:buClr>
              <a:buSzPts val="2800"/>
              <a:buFont typeface="Open Sans"/>
              <a:buNone/>
              <a:defRPr sz="2800" b="1">
                <a:solidFill>
                  <a:schemeClr val="lt1"/>
                </a:solidFill>
                <a:latin typeface="BIZ UDPゴシック" panose="020B0400000000000000" pitchFamily="50" charset="-128"/>
                <a:ea typeface="BIZ UDPゴシック" panose="020B0400000000000000" pitchFamily="50" charset="-128"/>
                <a:cs typeface="Open Sans"/>
                <a:sym typeface="Open Sans"/>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dirty="0"/>
          </a:p>
        </p:txBody>
      </p:sp>
      <p:sp>
        <p:nvSpPr>
          <p:cNvPr id="21" name="Google Shape;21;p22"/>
          <p:cNvSpPr txBox="1">
            <a:spLocks noGrp="1"/>
          </p:cNvSpPr>
          <p:nvPr>
            <p:ph type="body" idx="1"/>
          </p:nvPr>
        </p:nvSpPr>
        <p:spPr>
          <a:xfrm>
            <a:off x="479408" y="1198293"/>
            <a:ext cx="11431211" cy="5218500"/>
          </a:xfrm>
          <a:prstGeom prst="rect">
            <a:avLst/>
          </a:prstGeom>
          <a:noFill/>
          <a:ln>
            <a:noFill/>
          </a:ln>
        </p:spPr>
        <p:txBody>
          <a:bodyPr spcFirstLastPara="1" wrap="square" lIns="0" tIns="0" rIns="0" bIns="0" anchor="t" anchorCtr="0">
            <a:normAutofit/>
          </a:bodyPr>
          <a:lstStyle>
            <a:lvl1pPr marL="457154" lvl="0" indent="-228577" algn="l">
              <a:lnSpc>
                <a:spcPct val="120000"/>
              </a:lnSpc>
              <a:spcBef>
                <a:spcPts val="1100"/>
              </a:spcBef>
              <a:spcAft>
                <a:spcPts val="0"/>
              </a:spcAft>
              <a:buSzPts val="2400"/>
              <a:buNone/>
              <a:defRPr sz="2400">
                <a:latin typeface="BIZ UDPゴシック" panose="020B0400000000000000" pitchFamily="50" charset="-128"/>
                <a:ea typeface="BIZ UDPゴシック" panose="020B0400000000000000" pitchFamily="50" charset="-128"/>
                <a:cs typeface="Arial"/>
                <a:sym typeface="Arial"/>
              </a:defRPr>
            </a:lvl1pPr>
            <a:lvl2pPr marL="914309" lvl="1" indent="-380962" algn="l">
              <a:lnSpc>
                <a:spcPct val="120000"/>
              </a:lnSpc>
              <a:spcBef>
                <a:spcPts val="500"/>
              </a:spcBef>
              <a:spcAft>
                <a:spcPts val="0"/>
              </a:spcAft>
              <a:buSzPts val="2400"/>
              <a:buChar char="•"/>
              <a:defRPr sz="2400">
                <a:latin typeface="Arial"/>
                <a:ea typeface="Arial"/>
                <a:cs typeface="Arial"/>
                <a:sym typeface="Arial"/>
              </a:defRPr>
            </a:lvl2pPr>
            <a:lvl3pPr marL="1371463" lvl="2" indent="-380962" algn="l">
              <a:lnSpc>
                <a:spcPct val="120000"/>
              </a:lnSpc>
              <a:spcBef>
                <a:spcPts val="500"/>
              </a:spcBef>
              <a:spcAft>
                <a:spcPts val="0"/>
              </a:spcAft>
              <a:buSzPts val="2400"/>
              <a:buChar char="•"/>
              <a:defRPr sz="2400">
                <a:latin typeface="Arial"/>
                <a:ea typeface="Arial"/>
                <a:cs typeface="Arial"/>
                <a:sym typeface="Arial"/>
              </a:defRPr>
            </a:lvl3pPr>
            <a:lvl4pPr marL="1828617" lvl="3" indent="-380962" algn="l">
              <a:lnSpc>
                <a:spcPct val="120000"/>
              </a:lnSpc>
              <a:spcBef>
                <a:spcPts val="500"/>
              </a:spcBef>
              <a:spcAft>
                <a:spcPts val="0"/>
              </a:spcAft>
              <a:buSzPts val="2400"/>
              <a:buChar char="•"/>
              <a:defRPr sz="2400">
                <a:latin typeface="Arial"/>
                <a:ea typeface="Arial"/>
                <a:cs typeface="Arial"/>
                <a:sym typeface="Arial"/>
              </a:defRPr>
            </a:lvl4pPr>
            <a:lvl5pPr marL="2285771" lvl="4" indent="-380962" algn="l">
              <a:lnSpc>
                <a:spcPct val="120000"/>
              </a:lnSpc>
              <a:spcBef>
                <a:spcPts val="500"/>
              </a:spcBef>
              <a:spcAft>
                <a:spcPts val="0"/>
              </a:spcAft>
              <a:buSzPts val="2400"/>
              <a:buChar char="•"/>
              <a:defRPr sz="2400">
                <a:latin typeface="Arial"/>
                <a:ea typeface="Arial"/>
                <a:cs typeface="Arial"/>
                <a:sym typeface="Arial"/>
              </a:defRPr>
            </a:lvl5pPr>
            <a:lvl6pPr marL="2742926" lvl="5" indent="-349215" algn="l">
              <a:lnSpc>
                <a:spcPct val="90000"/>
              </a:lnSpc>
              <a:spcBef>
                <a:spcPts val="500"/>
              </a:spcBef>
              <a:spcAft>
                <a:spcPts val="0"/>
              </a:spcAft>
              <a:buClr>
                <a:schemeClr val="dk1"/>
              </a:buClr>
              <a:buSzPts val="1900"/>
              <a:buChar char="•"/>
              <a:defRPr/>
            </a:lvl6pPr>
            <a:lvl7pPr marL="3200080" lvl="6" indent="-349215" algn="l">
              <a:lnSpc>
                <a:spcPct val="90000"/>
              </a:lnSpc>
              <a:spcBef>
                <a:spcPts val="500"/>
              </a:spcBef>
              <a:spcAft>
                <a:spcPts val="0"/>
              </a:spcAft>
              <a:buClr>
                <a:schemeClr val="dk1"/>
              </a:buClr>
              <a:buSzPts val="1900"/>
              <a:buChar char="•"/>
              <a:defRPr/>
            </a:lvl7pPr>
            <a:lvl8pPr marL="3657234" lvl="7" indent="-349215" algn="l">
              <a:lnSpc>
                <a:spcPct val="90000"/>
              </a:lnSpc>
              <a:spcBef>
                <a:spcPts val="500"/>
              </a:spcBef>
              <a:spcAft>
                <a:spcPts val="0"/>
              </a:spcAft>
              <a:buClr>
                <a:schemeClr val="dk1"/>
              </a:buClr>
              <a:buSzPts val="1900"/>
              <a:buChar char="•"/>
              <a:defRPr/>
            </a:lvl8pPr>
            <a:lvl9pPr marL="4114389" lvl="8" indent="-349215" algn="l">
              <a:lnSpc>
                <a:spcPct val="90000"/>
              </a:lnSpc>
              <a:spcBef>
                <a:spcPts val="500"/>
              </a:spcBef>
              <a:spcAft>
                <a:spcPts val="0"/>
              </a:spcAft>
              <a:buClr>
                <a:schemeClr val="dk1"/>
              </a:buClr>
              <a:buSzPts val="1900"/>
              <a:buChar char="•"/>
              <a:defRPr/>
            </a:lvl9pPr>
          </a:lstStyle>
          <a:p>
            <a:endParaRPr dirty="0"/>
          </a:p>
        </p:txBody>
      </p:sp>
      <p:sp>
        <p:nvSpPr>
          <p:cNvPr id="22" name="Google Shape;22;p22"/>
          <p:cNvSpPr txBox="1">
            <a:spLocks noGrp="1"/>
          </p:cNvSpPr>
          <p:nvPr>
            <p:ph type="dt" idx="10"/>
          </p:nvPr>
        </p:nvSpPr>
        <p:spPr>
          <a:xfrm>
            <a:off x="263515" y="6597650"/>
            <a:ext cx="2743143" cy="260400"/>
          </a:xfrm>
          <a:prstGeom prst="rect">
            <a:avLst/>
          </a:prstGeom>
          <a:noFill/>
          <a:ln>
            <a:noFill/>
          </a:ln>
        </p:spPr>
        <p:txBody>
          <a:bodyPr spcFirstLastPara="1" wrap="square" lIns="91450" tIns="45700" rIns="91450" bIns="45700" anchor="ctr" anchorCtr="0">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23" name="Google Shape;23;p22"/>
          <p:cNvSpPr txBox="1">
            <a:spLocks noGrp="1"/>
          </p:cNvSpPr>
          <p:nvPr>
            <p:ph type="ftr" idx="11"/>
          </p:nvPr>
        </p:nvSpPr>
        <p:spPr>
          <a:xfrm>
            <a:off x="4038471" y="6597650"/>
            <a:ext cx="4114564" cy="260400"/>
          </a:xfrm>
          <a:prstGeom prst="rect">
            <a:avLst/>
          </a:prstGeom>
          <a:noFill/>
          <a:ln>
            <a:noFill/>
          </a:ln>
        </p:spPr>
        <p:txBody>
          <a:bodyPr spcFirstLastPara="1" wrap="square" lIns="91450" tIns="45700" rIns="91450" bIns="45700" anchor="ctr" anchorCtr="0">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24" name="Google Shape;24;p22"/>
          <p:cNvSpPr txBox="1">
            <a:spLocks noGrp="1"/>
          </p:cNvSpPr>
          <p:nvPr>
            <p:ph type="sldNum" idx="12"/>
          </p:nvPr>
        </p:nvSpPr>
        <p:spPr>
          <a:xfrm>
            <a:off x="10575974" y="217218"/>
            <a:ext cx="1334826" cy="539700"/>
          </a:xfrm>
          <a:prstGeom prst="rect">
            <a:avLst/>
          </a:prstGeom>
          <a:noFill/>
          <a:ln>
            <a:noFill/>
          </a:ln>
        </p:spPr>
        <p:txBody>
          <a:bodyPr spcFirstLastPara="1" wrap="square" lIns="91450" tIns="45700" rIns="91450"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1" i="0" u="none" strike="noStrike" cap="none">
                <a:solidFill>
                  <a:schemeClr val="lt1"/>
                </a:solidFill>
                <a:latin typeface="BIZ UDPゴシック" panose="020B0400000000000000" pitchFamily="50" charset="-128"/>
                <a:ea typeface="BIZ UDPゴシック" panose="020B0400000000000000" pitchFamily="50" charset="-128"/>
                <a:cs typeface="Arial"/>
                <a:sym typeface="Arial"/>
              </a:defRPr>
            </a:lvl1pPr>
            <a:lvl2pPr marL="0" marR="0" lvl="1" indent="0" algn="r">
              <a:lnSpc>
                <a:spcPct val="100000"/>
              </a:lnSpc>
              <a:spcBef>
                <a:spcPts val="0"/>
              </a:spcBef>
              <a:spcAft>
                <a:spcPts val="0"/>
              </a:spcAft>
              <a:buClr>
                <a:srgbClr val="000000"/>
              </a:buClr>
              <a:buSzPts val="2000"/>
              <a:buFont typeface="Arial"/>
              <a:buNone/>
              <a:defRPr sz="20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000"/>
              <a:buFont typeface="Arial"/>
              <a:buNone/>
              <a:defRPr sz="20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000"/>
              <a:buFont typeface="Arial"/>
              <a:buNone/>
              <a:defRPr sz="20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000"/>
              <a:buFont typeface="Arial"/>
              <a:buNone/>
              <a:defRPr sz="20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000"/>
              <a:buFont typeface="Arial"/>
              <a:buNone/>
              <a:defRPr sz="20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000"/>
              <a:buFont typeface="Arial"/>
              <a:buNone/>
              <a:defRPr sz="20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000"/>
              <a:buFont typeface="Arial"/>
              <a:buNone/>
              <a:defRPr sz="20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000"/>
              <a:buFont typeface="Arial"/>
              <a:buNone/>
              <a:defRPr sz="2000" b="1" i="0" u="none" strike="noStrike" cap="none">
                <a:solidFill>
                  <a:schemeClr val="lt1"/>
                </a:solidFill>
                <a:latin typeface="Arial"/>
                <a:ea typeface="Arial"/>
                <a:cs typeface="Arial"/>
                <a:sym typeface="Arial"/>
              </a:defRPr>
            </a:lvl9pPr>
          </a:lstStyle>
          <a:p>
            <a:fld id="{00000000-1234-1234-1234-123412341234}" type="slidenum">
              <a:rPr lang="en-US" altLang="ja-JP" smtClean="0"/>
              <a:pPr/>
              <a:t>‹#›</a:t>
            </a:fld>
            <a:endParaRPr lang="ja-JP" altLang="en-US" sz="1900" dirty="0"/>
          </a:p>
        </p:txBody>
      </p:sp>
    </p:spTree>
    <p:extLst>
      <p:ext uri="{BB962C8B-B14F-4D97-AF65-F5344CB8AC3E}">
        <p14:creationId xmlns:p14="http://schemas.microsoft.com/office/powerpoint/2010/main" val="41072724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64">
          <p15:clr>
            <a:srgbClr val="FBAE40"/>
          </p15:clr>
        </p15:guide>
        <p15:guide id="4" orient="horz" pos="4156">
          <p15:clr>
            <a:srgbClr val="FBAE40"/>
          </p15:clr>
        </p15:guide>
        <p15:guide id="5" pos="166">
          <p15:clr>
            <a:srgbClr val="FBAE40"/>
          </p15:clr>
        </p15:guide>
        <p15:guide id="6" pos="7504">
          <p15:clr>
            <a:srgbClr val="FBAE40"/>
          </p15:clr>
        </p15:guide>
        <p15:guide id="7" orient="horz" pos="504">
          <p15:clr>
            <a:srgbClr val="FBAE40"/>
          </p15:clr>
        </p15:guide>
        <p15:guide id="8" orient="horz" pos="618">
          <p15:clr>
            <a:srgbClr val="FBAE40"/>
          </p15:clr>
        </p15:guide>
        <p15:guide id="9" orient="horz" pos="4042">
          <p15:clr>
            <a:srgbClr val="FBAE40"/>
          </p15:clr>
        </p15:guide>
        <p15:guide id="10" pos="302">
          <p15:clr>
            <a:srgbClr val="FBAE40"/>
          </p15:clr>
        </p15:guide>
        <p15:guide id="11" pos="735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173" y="365125"/>
            <a:ext cx="10515130" cy="1325700"/>
          </a:xfrm>
          <a:prstGeom prst="rect">
            <a:avLst/>
          </a:prstGeom>
          <a:noFill/>
          <a:ln>
            <a:noFill/>
          </a:ln>
        </p:spPr>
        <p:txBody>
          <a:bodyPr spcFirstLastPara="1" wrap="square" lIns="91450" tIns="45700" rIns="91450" bIns="45700" anchor="ctr" anchorCtr="0">
            <a:normAutofit/>
          </a:bodyPr>
          <a:lstStyle>
            <a:lvl1pPr marR="0" lvl="0" algn="l" rtl="0">
              <a:lnSpc>
                <a:spcPct val="90000"/>
              </a:lnSpc>
              <a:spcBef>
                <a:spcPts val="0"/>
              </a:spcBef>
              <a:spcAft>
                <a:spcPts val="0"/>
              </a:spcAft>
              <a:buClr>
                <a:srgbClr val="3C4248"/>
              </a:buClr>
              <a:buSzPts val="4400"/>
              <a:buFont typeface="Arial"/>
              <a:buNone/>
              <a:defRPr sz="4400" b="1" i="0" u="none" strike="noStrike" cap="none">
                <a:solidFill>
                  <a:srgbClr val="3C4248"/>
                </a:solidFill>
                <a:latin typeface="Arial"/>
                <a:ea typeface="Arial"/>
                <a:cs typeface="Arial"/>
                <a:sym typeface="Arial"/>
              </a:defRPr>
            </a:lvl1pPr>
            <a:lvl2pPr marR="0" lvl="1"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9pPr>
          </a:lstStyle>
          <a:p>
            <a:endParaRPr dirty="0"/>
          </a:p>
        </p:txBody>
      </p:sp>
      <p:sp>
        <p:nvSpPr>
          <p:cNvPr id="7" name="Google Shape;7;p20"/>
          <p:cNvSpPr txBox="1">
            <a:spLocks noGrp="1"/>
          </p:cNvSpPr>
          <p:nvPr>
            <p:ph type="body" idx="1"/>
          </p:nvPr>
        </p:nvSpPr>
        <p:spPr>
          <a:xfrm>
            <a:off x="838173" y="1825625"/>
            <a:ext cx="10515130" cy="4351200"/>
          </a:xfrm>
          <a:prstGeom prst="rect">
            <a:avLst/>
          </a:prstGeom>
          <a:noFill/>
          <a:ln>
            <a:noFill/>
          </a:ln>
        </p:spPr>
        <p:txBody>
          <a:bodyPr spcFirstLastPara="1" wrap="square" lIns="91450" tIns="45700" rIns="91450" bIns="45700" anchor="t" anchorCtr="0">
            <a:normAutofit/>
          </a:bodyPr>
          <a:lstStyle>
            <a:lvl1pPr marL="457200" marR="0" lvl="0" indent="-228600" algn="l" rtl="0">
              <a:lnSpc>
                <a:spcPct val="90000"/>
              </a:lnSpc>
              <a:spcBef>
                <a:spcPts val="1100"/>
              </a:spcBef>
              <a:spcAft>
                <a:spcPts val="0"/>
              </a:spcAft>
              <a:buClr>
                <a:srgbClr val="6A6870"/>
              </a:buClr>
              <a:buSzPts val="2800"/>
              <a:buFont typeface="Arial"/>
              <a:buNone/>
              <a:defRPr sz="2800" b="0" i="0" u="none" strike="noStrike" cap="none">
                <a:solidFill>
                  <a:srgbClr val="3C4248"/>
                </a:solidFill>
                <a:latin typeface="Arial"/>
                <a:ea typeface="Arial"/>
                <a:cs typeface="Arial"/>
                <a:sym typeface="Arial"/>
              </a:defRPr>
            </a:lvl1pPr>
            <a:lvl2pPr marL="914400" marR="0" lvl="1" indent="-381000" algn="l" rtl="0">
              <a:lnSpc>
                <a:spcPct val="90000"/>
              </a:lnSpc>
              <a:spcBef>
                <a:spcPts val="500"/>
              </a:spcBef>
              <a:spcAft>
                <a:spcPts val="0"/>
              </a:spcAft>
              <a:buClr>
                <a:srgbClr val="6A6870"/>
              </a:buClr>
              <a:buSzPts val="2400"/>
              <a:buFont typeface="Open Sans"/>
              <a:buChar char="•"/>
              <a:defRPr sz="2400" b="0" i="0" u="none" strike="noStrike" cap="none">
                <a:solidFill>
                  <a:srgbClr val="3C4248"/>
                </a:solidFill>
                <a:latin typeface="Arial"/>
                <a:ea typeface="Arial"/>
                <a:cs typeface="Arial"/>
                <a:sym typeface="Arial"/>
              </a:defRPr>
            </a:lvl2pPr>
            <a:lvl3pPr marL="1371600" marR="0" lvl="2" indent="-355600" algn="l" rtl="0">
              <a:lnSpc>
                <a:spcPct val="90000"/>
              </a:lnSpc>
              <a:spcBef>
                <a:spcPts val="500"/>
              </a:spcBef>
              <a:spcAft>
                <a:spcPts val="0"/>
              </a:spcAft>
              <a:buClr>
                <a:srgbClr val="6A6870"/>
              </a:buClr>
              <a:buSzPts val="2000"/>
              <a:buFont typeface="Open Sans"/>
              <a:buChar char="•"/>
              <a:defRPr sz="2000" b="0" i="0" u="none" strike="noStrike" cap="none">
                <a:solidFill>
                  <a:srgbClr val="3C4248"/>
                </a:solidFill>
                <a:latin typeface="Arial"/>
                <a:ea typeface="Arial"/>
                <a:cs typeface="Arial"/>
                <a:sym typeface="Arial"/>
              </a:defRPr>
            </a:lvl3pPr>
            <a:lvl4pPr marL="1828800" marR="0" lvl="3" indent="-349250" algn="l" rtl="0">
              <a:lnSpc>
                <a:spcPct val="90000"/>
              </a:lnSpc>
              <a:spcBef>
                <a:spcPts val="500"/>
              </a:spcBef>
              <a:spcAft>
                <a:spcPts val="0"/>
              </a:spcAft>
              <a:buClr>
                <a:srgbClr val="6A6870"/>
              </a:buClr>
              <a:buSzPts val="1900"/>
              <a:buFont typeface="Open Sans"/>
              <a:buChar char="•"/>
              <a:defRPr sz="1900" b="0" i="0" u="none" strike="noStrike" cap="none">
                <a:solidFill>
                  <a:srgbClr val="3C4248"/>
                </a:solidFill>
                <a:latin typeface="Arial"/>
                <a:ea typeface="Arial"/>
                <a:cs typeface="Arial"/>
                <a:sym typeface="Arial"/>
              </a:defRPr>
            </a:lvl4pPr>
            <a:lvl5pPr marL="2286000" marR="0" lvl="4" indent="-349250" algn="l" rtl="0">
              <a:lnSpc>
                <a:spcPct val="90000"/>
              </a:lnSpc>
              <a:spcBef>
                <a:spcPts val="500"/>
              </a:spcBef>
              <a:spcAft>
                <a:spcPts val="0"/>
              </a:spcAft>
              <a:buClr>
                <a:srgbClr val="6A6870"/>
              </a:buClr>
              <a:buSzPts val="1900"/>
              <a:buFont typeface="Open Sans"/>
              <a:buChar char="•"/>
              <a:defRPr sz="1900" b="0" i="0" u="none" strike="noStrike" cap="none">
                <a:solidFill>
                  <a:srgbClr val="3C4248"/>
                </a:solidFill>
                <a:latin typeface="Arial"/>
                <a:ea typeface="Arial"/>
                <a:cs typeface="Arial"/>
                <a:sym typeface="Arial"/>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Open Sans"/>
                <a:ea typeface="Open Sans"/>
                <a:cs typeface="Open Sans"/>
                <a:sym typeface="Open Sans"/>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Open Sans"/>
                <a:ea typeface="Open Sans"/>
                <a:cs typeface="Open Sans"/>
                <a:sym typeface="Open Sans"/>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Open Sans"/>
                <a:ea typeface="Open Sans"/>
                <a:cs typeface="Open Sans"/>
                <a:sym typeface="Open Sans"/>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Open Sans"/>
                <a:ea typeface="Open Sans"/>
                <a:cs typeface="Open Sans"/>
                <a:sym typeface="Open Sans"/>
              </a:defRPr>
            </a:lvl9pPr>
          </a:lstStyle>
          <a:p>
            <a:endParaRPr dirty="0"/>
          </a:p>
        </p:txBody>
      </p:sp>
      <p:sp>
        <p:nvSpPr>
          <p:cNvPr id="8" name="Google Shape;8;p20"/>
          <p:cNvSpPr txBox="1">
            <a:spLocks noGrp="1"/>
          </p:cNvSpPr>
          <p:nvPr>
            <p:ph type="dt" idx="10"/>
          </p:nvPr>
        </p:nvSpPr>
        <p:spPr>
          <a:xfrm>
            <a:off x="838174" y="6356350"/>
            <a:ext cx="2743143" cy="365100"/>
          </a:xfrm>
          <a:prstGeom prst="rect">
            <a:avLst/>
          </a:prstGeom>
          <a:noFill/>
          <a:ln>
            <a:noFill/>
          </a:ln>
        </p:spPr>
        <p:txBody>
          <a:bodyPr spcFirstLastPara="1" wrap="square" lIns="91450" tIns="45700" rIns="91450" bIns="45700" anchor="ctr" anchorCtr="0">
            <a:noAutofit/>
          </a:bodyPr>
          <a:lstStyle>
            <a:lvl1pPr marR="0" lvl="0" algn="l" rtl="0">
              <a:lnSpc>
                <a:spcPct val="100000"/>
              </a:lnSpc>
              <a:spcBef>
                <a:spcPts val="0"/>
              </a:spcBef>
              <a:spcAft>
                <a:spcPts val="0"/>
              </a:spcAft>
              <a:buClr>
                <a:srgbClr val="000000"/>
              </a:buClr>
              <a:buSzPts val="1500"/>
              <a:buFont typeface="Arial"/>
              <a:buNone/>
              <a:defRPr sz="1200" b="0" i="0" u="none" strike="noStrike" cap="none">
                <a:solidFill>
                  <a:srgbClr val="8B8C8D"/>
                </a:solidFill>
                <a:latin typeface="Arial"/>
                <a:ea typeface="Arial"/>
                <a:cs typeface="Arial"/>
                <a:sym typeface="Arial"/>
              </a:defRPr>
            </a:lvl1pPr>
            <a:lvl2pPr marR="0" lvl="1"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9pPr>
          </a:lstStyle>
          <a:p>
            <a:endParaRPr/>
          </a:p>
        </p:txBody>
      </p:sp>
      <p:sp>
        <p:nvSpPr>
          <p:cNvPr id="9" name="Google Shape;9;p20"/>
          <p:cNvSpPr txBox="1">
            <a:spLocks noGrp="1"/>
          </p:cNvSpPr>
          <p:nvPr>
            <p:ph type="ftr" idx="11"/>
          </p:nvPr>
        </p:nvSpPr>
        <p:spPr>
          <a:xfrm>
            <a:off x="4038471" y="6356350"/>
            <a:ext cx="4114564" cy="365100"/>
          </a:xfrm>
          <a:prstGeom prst="rect">
            <a:avLst/>
          </a:prstGeom>
          <a:noFill/>
          <a:ln>
            <a:noFill/>
          </a:ln>
        </p:spPr>
        <p:txBody>
          <a:bodyPr spcFirstLastPara="1" wrap="square" lIns="91450" tIns="45700" rIns="91450" bIns="45700" anchor="ctr" anchorCtr="0">
            <a:noAutofit/>
          </a:bodyPr>
          <a:lstStyle>
            <a:lvl1pPr marR="0" lvl="0" algn="ctr" rtl="0">
              <a:lnSpc>
                <a:spcPct val="100000"/>
              </a:lnSpc>
              <a:spcBef>
                <a:spcPts val="0"/>
              </a:spcBef>
              <a:spcAft>
                <a:spcPts val="0"/>
              </a:spcAft>
              <a:buClr>
                <a:srgbClr val="000000"/>
              </a:buClr>
              <a:buSzPts val="1500"/>
              <a:buFont typeface="Arial"/>
              <a:buNone/>
              <a:defRPr sz="1200" b="0" i="0" u="none" strike="noStrike" cap="none">
                <a:solidFill>
                  <a:srgbClr val="8B8C8D"/>
                </a:solidFill>
                <a:latin typeface="Arial"/>
                <a:ea typeface="Arial"/>
                <a:cs typeface="Arial"/>
                <a:sym typeface="Arial"/>
              </a:defRPr>
            </a:lvl1pPr>
            <a:lvl2pPr marR="0" lvl="1"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9pPr>
          </a:lstStyle>
          <a:p>
            <a:endParaRPr/>
          </a:p>
        </p:txBody>
      </p:sp>
      <p:sp>
        <p:nvSpPr>
          <p:cNvPr id="10" name="Google Shape;10;p20"/>
          <p:cNvSpPr txBox="1">
            <a:spLocks noGrp="1"/>
          </p:cNvSpPr>
          <p:nvPr>
            <p:ph type="sldNum" idx="12"/>
          </p:nvPr>
        </p:nvSpPr>
        <p:spPr>
          <a:xfrm>
            <a:off x="8610326" y="6356350"/>
            <a:ext cx="2743143" cy="365100"/>
          </a:xfrm>
          <a:prstGeom prst="rect">
            <a:avLst/>
          </a:prstGeom>
          <a:noFill/>
          <a:ln>
            <a:noFill/>
          </a:ln>
        </p:spPr>
        <p:txBody>
          <a:bodyPr spcFirstLastPara="1" wrap="square" lIns="91450" tIns="45700" rIns="91450"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B8C8D"/>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B8C8D"/>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B8C8D"/>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B8C8D"/>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B8C8D"/>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B8C8D"/>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B8C8D"/>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B8C8D"/>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B8C8D"/>
                </a:solidFill>
                <a:latin typeface="Arial"/>
                <a:ea typeface="Arial"/>
                <a:cs typeface="Arial"/>
                <a:sym typeface="Arial"/>
              </a:defRPr>
            </a:lvl9pPr>
          </a:lstStyle>
          <a:p>
            <a:fld id="{00000000-1234-1234-1234-123412341234}" type="slidenum">
              <a:rPr lang="en-US" altLang="ja-JP" smtClean="0"/>
              <a:pPr/>
              <a:t>‹#›</a:t>
            </a:fld>
            <a:endParaRPr lang="en-US"/>
          </a:p>
        </p:txBody>
      </p:sp>
    </p:spTree>
    <p:extLst>
      <p:ext uri="{BB962C8B-B14F-4D97-AF65-F5344CB8AC3E}">
        <p14:creationId xmlns:p14="http://schemas.microsoft.com/office/powerpoint/2010/main" val="486952957"/>
      </p:ext>
    </p:extLst>
  </p:cSld>
  <p:clrMap bg1="lt1" tx1="dk1" bg2="dk2" tx2="lt2" accent1="accent1" accent2="accent2" accent3="accent3" accent4="accent4" accent5="accent5" accent6="accent6" hlink="hlink" folHlink="folHlink"/>
  <p:sldLayoutIdLst>
    <p:sldLayoutId id="2147483662" r:id="rId1"/>
    <p:sldLayoutId id="2147483672" r:id="rId2"/>
    <p:sldLayoutId id="214748367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n-ea"/>
          <a:ea typeface="+mn-ea"/>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n-ea"/>
          <a:ea typeface="+mn-ea"/>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hyperlink" Target="https://psycnet.apa.org/fulltext/2021-77825-003.pdf"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
          <p:cNvSpPr txBox="1">
            <a:spLocks noGrp="1"/>
          </p:cNvSpPr>
          <p:nvPr>
            <p:ph type="ctrTitle"/>
          </p:nvPr>
        </p:nvSpPr>
        <p:spPr>
          <a:xfrm>
            <a:off x="1735028" y="965358"/>
            <a:ext cx="8991600" cy="1593300"/>
          </a:xfrm>
          <a:prstGeom prst="rect">
            <a:avLst/>
          </a:prstGeom>
          <a:noFill/>
          <a:ln>
            <a:noFill/>
          </a:ln>
        </p:spPr>
        <p:txBody>
          <a:bodyPr spcFirstLastPara="1" vert="horz" wrap="square" lIns="91438" tIns="45694" rIns="91438" bIns="45694" rtlCol="0" anchor="ctr" anchorCtr="0">
            <a:normAutofit/>
          </a:bodyPr>
          <a:lstStyle/>
          <a:p>
            <a:r>
              <a:rPr lang="ja-JP" dirty="0">
                <a:solidFill>
                  <a:srgbClr val="000000"/>
                </a:solidFill>
                <a:latin typeface="BIZ UDPGothic"/>
                <a:ea typeface="BIZ UDPGothic"/>
                <a:cs typeface="BIZ UDPGothic"/>
                <a:sym typeface="BIZ UDPGothic"/>
              </a:rPr>
              <a:t>テレワーク環境でのコンフリクトを疑似体験するワークショップ</a:t>
            </a:r>
            <a:endParaRPr dirty="0"/>
          </a:p>
        </p:txBody>
      </p:sp>
      <p:pic>
        <p:nvPicPr>
          <p:cNvPr id="2" name="Picture 1">
            <a:extLst>
              <a:ext uri="{FF2B5EF4-FFF2-40B4-BE49-F238E27FC236}">
                <a16:creationId xmlns:a16="http://schemas.microsoft.com/office/drawing/2014/main" id="{38B972D0-1C69-C9F6-212E-46E8469D7DEB}"/>
              </a:ext>
            </a:extLst>
          </p:cNvPr>
          <p:cNvPicPr>
            <a:picLocks noChangeAspect="1"/>
          </p:cNvPicPr>
          <p:nvPr/>
        </p:nvPicPr>
        <p:blipFill>
          <a:blip r:embed="rId3"/>
          <a:stretch>
            <a:fillRect/>
          </a:stretch>
        </p:blipFill>
        <p:spPr>
          <a:xfrm>
            <a:off x="3037702" y="3026482"/>
            <a:ext cx="6116596" cy="3299560"/>
          </a:xfrm>
          <a:prstGeom prst="rect">
            <a:avLst/>
          </a:prstGeom>
        </p:spPr>
      </p:pic>
      <p:pic>
        <p:nvPicPr>
          <p:cNvPr id="8" name="Picture 4">
            <a:extLst>
              <a:ext uri="{FF2B5EF4-FFF2-40B4-BE49-F238E27FC236}">
                <a16:creationId xmlns:a16="http://schemas.microsoft.com/office/drawing/2014/main" id="{75ECFACD-AA89-4875-4FA7-22DA20772E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5608" y="6124236"/>
            <a:ext cx="513130" cy="502659"/>
          </a:xfrm>
          <a:prstGeom prst="rect">
            <a:avLst/>
          </a:prstGeom>
          <a:noFill/>
          <a:extLst>
            <a:ext uri="{909E8E84-426E-40DD-AFC4-6F175D3DCCD1}">
              <a14:hiddenFill xmlns:a14="http://schemas.microsoft.com/office/drawing/2010/main">
                <a:solidFill>
                  <a:srgbClr val="FFFFFF"/>
                </a:solidFill>
              </a14:hiddenFill>
            </a:ext>
          </a:extLst>
        </p:spPr>
      </p:pic>
      <p:pic>
        <p:nvPicPr>
          <p:cNvPr id="9" name="グラフィックス 8">
            <a:extLst>
              <a:ext uri="{FF2B5EF4-FFF2-40B4-BE49-F238E27FC236}">
                <a16:creationId xmlns:a16="http://schemas.microsoft.com/office/drawing/2014/main" id="{64DAF343-53A8-53CD-ECDB-77F2393D7A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V="1">
            <a:off x="5181600" y="6151941"/>
            <a:ext cx="466664" cy="446179"/>
          </a:xfrm>
          <a:prstGeom prst="rect">
            <a:avLst/>
          </a:prstGeom>
        </p:spPr>
      </p:pic>
      <p:pic>
        <p:nvPicPr>
          <p:cNvPr id="10" name="Picture 20">
            <a:extLst>
              <a:ext uri="{FF2B5EF4-FFF2-40B4-BE49-F238E27FC236}">
                <a16:creationId xmlns:a16="http://schemas.microsoft.com/office/drawing/2014/main" id="{2CD445B3-FA29-EA89-BBA7-C4082BC26BF7}"/>
              </a:ext>
            </a:extLst>
          </p:cNvPr>
          <p:cNvPicPr>
            <a:picLocks noChangeAspect="1"/>
          </p:cNvPicPr>
          <p:nvPr/>
        </p:nvPicPr>
        <p:blipFill>
          <a:blip r:embed="rId7"/>
          <a:stretch>
            <a:fillRect/>
          </a:stretch>
        </p:blipFill>
        <p:spPr>
          <a:xfrm>
            <a:off x="5967065" y="6078062"/>
            <a:ext cx="512553" cy="476915"/>
          </a:xfrm>
          <a:prstGeom prst="rect">
            <a:avLst/>
          </a:prstGeom>
        </p:spPr>
      </p:pic>
      <p:pic>
        <p:nvPicPr>
          <p:cNvPr id="11" name="Picture 16">
            <a:extLst>
              <a:ext uri="{FF2B5EF4-FFF2-40B4-BE49-F238E27FC236}">
                <a16:creationId xmlns:a16="http://schemas.microsoft.com/office/drawing/2014/main" id="{2906D9C9-720C-5F61-0756-10AD8540BD03}"/>
              </a:ext>
            </a:extLst>
          </p:cNvPr>
          <p:cNvPicPr>
            <a:picLocks noChangeAspect="1"/>
          </p:cNvPicPr>
          <p:nvPr/>
        </p:nvPicPr>
        <p:blipFill>
          <a:blip r:embed="rId8"/>
          <a:stretch>
            <a:fillRect/>
          </a:stretch>
        </p:blipFill>
        <p:spPr>
          <a:xfrm>
            <a:off x="6657271" y="6078062"/>
            <a:ext cx="512553" cy="502659"/>
          </a:xfrm>
          <a:prstGeom prst="rect">
            <a:avLst/>
          </a:prstGeom>
        </p:spPr>
      </p:pic>
      <p:pic>
        <p:nvPicPr>
          <p:cNvPr id="12" name="Picture 19">
            <a:extLst>
              <a:ext uri="{FF2B5EF4-FFF2-40B4-BE49-F238E27FC236}">
                <a16:creationId xmlns:a16="http://schemas.microsoft.com/office/drawing/2014/main" id="{340D0151-D134-FDFA-9074-191D17888691}"/>
              </a:ext>
            </a:extLst>
          </p:cNvPr>
          <p:cNvPicPr>
            <a:picLocks noChangeAspect="1"/>
          </p:cNvPicPr>
          <p:nvPr/>
        </p:nvPicPr>
        <p:blipFill>
          <a:blip r:embed="rId9"/>
          <a:stretch>
            <a:fillRect/>
          </a:stretch>
        </p:blipFill>
        <p:spPr>
          <a:xfrm>
            <a:off x="7382973" y="6124236"/>
            <a:ext cx="441878" cy="434634"/>
          </a:xfrm>
          <a:prstGeom prst="rect">
            <a:avLst/>
          </a:prstGeom>
        </p:spPr>
      </p:pic>
      <p:sp>
        <p:nvSpPr>
          <p:cNvPr id="3" name="テキスト ボックス 2">
            <a:extLst>
              <a:ext uri="{FF2B5EF4-FFF2-40B4-BE49-F238E27FC236}">
                <a16:creationId xmlns:a16="http://schemas.microsoft.com/office/drawing/2014/main" id="{B52A6840-944B-76C1-8ED3-1BD7EE44DBD7}"/>
              </a:ext>
            </a:extLst>
          </p:cNvPr>
          <p:cNvSpPr txBox="1"/>
          <p:nvPr/>
        </p:nvSpPr>
        <p:spPr>
          <a:xfrm>
            <a:off x="4292975" y="2558658"/>
            <a:ext cx="3531876" cy="584775"/>
          </a:xfrm>
          <a:prstGeom prst="rect">
            <a:avLst/>
          </a:prstGeom>
          <a:noFill/>
        </p:spPr>
        <p:txBody>
          <a:bodyPr wrap="square" rtlCol="0">
            <a:spAutoFit/>
          </a:bodyPr>
          <a:lstStyle/>
          <a:p>
            <a:r>
              <a:rPr kumimoji="1" lang="ja-JP" altLang="en-US" sz="3200" dirty="0">
                <a:latin typeface="BIZ UDPゴシック" panose="020B0400000000000000" pitchFamily="50" charset="-128"/>
                <a:ea typeface="BIZ UDPゴシック" panose="020B0400000000000000" pitchFamily="50" charset="-128"/>
              </a:rPr>
              <a:t>振り返りセッション</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31474F-BD92-6AAE-8882-8BBCCB786EAA}"/>
              </a:ext>
            </a:extLst>
          </p:cNvPr>
          <p:cNvSpPr>
            <a:spLocks noGrp="1"/>
          </p:cNvSpPr>
          <p:nvPr>
            <p:ph type="title"/>
          </p:nvPr>
        </p:nvSpPr>
        <p:spPr/>
        <p:txBody>
          <a:bodyPr/>
          <a:lstStyle/>
          <a:p>
            <a:r>
              <a:rPr lang="ja-JP" altLang="en-US" dirty="0">
                <a:latin typeface="BIZ UDPゴシック" panose="020B0400000000000000" pitchFamily="50" charset="-128"/>
                <a:ea typeface="BIZ UDPゴシック" panose="020B0400000000000000" pitchFamily="50" charset="-128"/>
              </a:rPr>
              <a:t>振り返り共有</a:t>
            </a:r>
            <a:endParaRPr kumimoji="1" lang="en-US" dirty="0">
              <a:latin typeface="BIZ UDPゴシック" panose="020B0400000000000000" pitchFamily="50" charset="-128"/>
              <a:ea typeface="BIZ UDPゴシック" panose="020B0400000000000000" pitchFamily="50" charset="-128"/>
            </a:endParaRPr>
          </a:p>
        </p:txBody>
      </p:sp>
      <p:sp>
        <p:nvSpPr>
          <p:cNvPr id="7" name="TextBox 3">
            <a:extLst>
              <a:ext uri="{FF2B5EF4-FFF2-40B4-BE49-F238E27FC236}">
                <a16:creationId xmlns:a16="http://schemas.microsoft.com/office/drawing/2014/main" id="{E3474C3C-DF8B-0550-11AF-6AFC404E690B}"/>
              </a:ext>
            </a:extLst>
          </p:cNvPr>
          <p:cNvSpPr txBox="1"/>
          <p:nvPr/>
        </p:nvSpPr>
        <p:spPr>
          <a:xfrm>
            <a:off x="2181378" y="1813649"/>
            <a:ext cx="74198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dirty="0">
                <a:latin typeface="BIZ UDPゴシック" panose="020B0400000000000000" pitchFamily="50" charset="-128"/>
                <a:ea typeface="BIZ UDPゴシック" panose="020B0400000000000000" pitchFamily="50" charset="-128"/>
              </a:rPr>
              <a:t>振り返りで記載した内容を表示しますので、</a:t>
            </a:r>
            <a:endParaRPr lang="en-US" altLang="ja-JP" sz="2000" dirty="0">
              <a:latin typeface="BIZ UDPゴシック" panose="020B0400000000000000" pitchFamily="50" charset="-128"/>
              <a:ea typeface="BIZ UDPゴシック" panose="020B0400000000000000" pitchFamily="50" charset="-128"/>
            </a:endParaRPr>
          </a:p>
          <a:p>
            <a:r>
              <a:rPr lang="ja-JP" altLang="en-US" sz="2000" dirty="0">
                <a:latin typeface="BIZ UDPゴシック" panose="020B0400000000000000" pitchFamily="50" charset="-128"/>
                <a:ea typeface="BIZ UDPゴシック" panose="020B0400000000000000" pitchFamily="50" charset="-128"/>
              </a:rPr>
              <a:t>順番に１分程度で簡単に振り返りの内容の発表をお願いします。</a:t>
            </a:r>
            <a:endParaRPr lang="ja-JP" sz="2000" dirty="0">
              <a:latin typeface="BIZ UDPゴシック" panose="020B0400000000000000" pitchFamily="50" charset="-128"/>
              <a:ea typeface="BIZ UDPゴシック" panose="020B0400000000000000" pitchFamily="50" charset="-128"/>
            </a:endParaRPr>
          </a:p>
        </p:txBody>
      </p:sp>
      <p:pic>
        <p:nvPicPr>
          <p:cNvPr id="5" name="図 4">
            <a:extLst>
              <a:ext uri="{FF2B5EF4-FFF2-40B4-BE49-F238E27FC236}">
                <a16:creationId xmlns:a16="http://schemas.microsoft.com/office/drawing/2014/main" id="{306AC7EF-DC3F-90BF-963D-1F2F385C1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8381" y="2783340"/>
            <a:ext cx="4455238" cy="3708986"/>
          </a:xfrm>
          <a:prstGeom prst="rect">
            <a:avLst/>
          </a:prstGeom>
        </p:spPr>
      </p:pic>
      <p:pic>
        <p:nvPicPr>
          <p:cNvPr id="2" name="Picture 1">
            <a:extLst>
              <a:ext uri="{FF2B5EF4-FFF2-40B4-BE49-F238E27FC236}">
                <a16:creationId xmlns:a16="http://schemas.microsoft.com/office/drawing/2014/main" id="{19CE871B-1E50-4686-0C94-463DE82B364E}"/>
              </a:ext>
            </a:extLst>
          </p:cNvPr>
          <p:cNvPicPr>
            <a:picLocks noChangeAspect="1"/>
          </p:cNvPicPr>
          <p:nvPr/>
        </p:nvPicPr>
        <p:blipFill>
          <a:blip r:embed="rId4"/>
          <a:stretch>
            <a:fillRect/>
          </a:stretch>
        </p:blipFill>
        <p:spPr>
          <a:xfrm>
            <a:off x="5079521" y="3752169"/>
            <a:ext cx="727983" cy="964747"/>
          </a:xfrm>
          <a:prstGeom prst="rect">
            <a:avLst/>
          </a:prstGeom>
        </p:spPr>
      </p:pic>
      <p:sp>
        <p:nvSpPr>
          <p:cNvPr id="6" name="スライド番号プレースホルダー 3">
            <a:extLst>
              <a:ext uri="{FF2B5EF4-FFF2-40B4-BE49-F238E27FC236}">
                <a16:creationId xmlns:a16="http://schemas.microsoft.com/office/drawing/2014/main" id="{9FFCD04B-F296-17D2-8BD5-47F55E84D60C}"/>
              </a:ext>
            </a:extLst>
          </p:cNvPr>
          <p:cNvSpPr>
            <a:spLocks noGrp="1"/>
          </p:cNvSpPr>
          <p:nvPr>
            <p:ph type="sldNum" idx="12"/>
          </p:nvPr>
        </p:nvSpPr>
        <p:spPr>
          <a:xfrm>
            <a:off x="10575974" y="217636"/>
            <a:ext cx="1334826" cy="539630"/>
          </a:xfrm>
        </p:spPr>
        <p:txBody>
          <a:bodyPr/>
          <a:lstStyle/>
          <a:p>
            <a:pPr defTabSz="914309"/>
            <a:fld id="{00000000-1234-1234-1234-123412341234}" type="slidenum">
              <a:rPr kumimoji="0" lang="en-US" altLang="ja-JP" kern="0" smtClean="0">
                <a:solidFill>
                  <a:srgbClr val="FFFFFF"/>
                </a:solidFill>
              </a:rPr>
              <a:pPr defTabSz="914309"/>
              <a:t>10</a:t>
            </a:fld>
            <a:r>
              <a:rPr kumimoji="0" lang="en-US" altLang="ja-JP" kern="0" dirty="0">
                <a:solidFill>
                  <a:srgbClr val="FFFFFF"/>
                </a:solidFill>
              </a:rPr>
              <a:t>/14</a:t>
            </a:r>
          </a:p>
        </p:txBody>
      </p:sp>
    </p:spTree>
    <p:extLst>
      <p:ext uri="{BB962C8B-B14F-4D97-AF65-F5344CB8AC3E}">
        <p14:creationId xmlns:p14="http://schemas.microsoft.com/office/powerpoint/2010/main" val="185472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0CA905-63B4-C0C0-D220-CBC90952999D}"/>
              </a:ext>
            </a:extLst>
          </p:cNvPr>
          <p:cNvSpPr>
            <a:spLocks noGrp="1"/>
          </p:cNvSpPr>
          <p:nvPr>
            <p:ph type="title"/>
          </p:nvPr>
        </p:nvSpPr>
        <p:spPr/>
        <p:txBody>
          <a:bodyPr/>
          <a:lstStyle/>
          <a:p>
            <a:r>
              <a:rPr lang="ja-JP" altLang="en-US" dirty="0">
                <a:latin typeface="BIZ UDPゴシック" panose="020B0400000000000000" pitchFamily="50" charset="-128"/>
                <a:ea typeface="BIZ UDPゴシック" panose="020B0400000000000000" pitchFamily="50" charset="-128"/>
              </a:rPr>
              <a:t>シナリオ</a:t>
            </a:r>
            <a:r>
              <a:rPr lang="en-US" altLang="ja-JP" dirty="0">
                <a:latin typeface="BIZ UDPゴシック" panose="020B0400000000000000" pitchFamily="50" charset="-128"/>
                <a:ea typeface="BIZ UDPゴシック" panose="020B0400000000000000" pitchFamily="50" charset="-128"/>
              </a:rPr>
              <a:t>C</a:t>
            </a:r>
            <a:r>
              <a:rPr lang="ja-JP" altLang="en-US" dirty="0">
                <a:latin typeface="BIZ UDPゴシック" panose="020B0400000000000000" pitchFamily="50" charset="-128"/>
                <a:ea typeface="BIZ UDPゴシック" panose="020B0400000000000000" pitchFamily="50" charset="-128"/>
              </a:rPr>
              <a:t>の振り返り</a:t>
            </a:r>
            <a:endParaRPr kumimoji="1" lang="en-US"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8A665DDA-1989-14EF-5305-E99AA13CECA2}"/>
              </a:ext>
            </a:extLst>
          </p:cNvPr>
          <p:cNvSpPr txBox="1"/>
          <p:nvPr/>
        </p:nvSpPr>
        <p:spPr>
          <a:xfrm>
            <a:off x="2180889" y="1134352"/>
            <a:ext cx="7830222" cy="400110"/>
          </a:xfrm>
          <a:prstGeom prst="rect">
            <a:avLst/>
          </a:prstGeom>
          <a:noFill/>
        </p:spPr>
        <p:txBody>
          <a:bodyPr wrap="square" lIns="91440" tIns="45720" rIns="91440" bIns="45720" rtlCol="0" anchor="t">
            <a:spAutoFit/>
          </a:bodyPr>
          <a:lstStyle/>
          <a:p>
            <a:r>
              <a:rPr kumimoji="1" lang="ja-JP" altLang="en-US" sz="2000" dirty="0">
                <a:latin typeface="BIZ UDPゴシック" panose="020B0400000000000000" pitchFamily="50" charset="-128"/>
                <a:ea typeface="BIZ UDPゴシック" panose="020B0400000000000000" pitchFamily="50" charset="-128"/>
              </a:rPr>
              <a:t>シナリオ</a:t>
            </a:r>
            <a:r>
              <a:rPr kumimoji="1" lang="en-US" altLang="ja-JP" sz="2000" dirty="0">
                <a:latin typeface="BIZ UDPゴシック" panose="020B0400000000000000" pitchFamily="50" charset="-128"/>
                <a:ea typeface="BIZ UDPゴシック" panose="020B0400000000000000" pitchFamily="50" charset="-128"/>
              </a:rPr>
              <a:t>C</a:t>
            </a:r>
            <a:r>
              <a:rPr kumimoji="1" lang="ja-JP" altLang="en-US" sz="2000" dirty="0">
                <a:latin typeface="BIZ UDPゴシック" panose="020B0400000000000000" pitchFamily="50" charset="-128"/>
                <a:ea typeface="BIZ UDPゴシック" panose="020B0400000000000000" pitchFamily="50" charset="-128"/>
              </a:rPr>
              <a:t>：</a:t>
            </a:r>
            <a:r>
              <a:rPr lang="ja-JP" altLang="en-US" sz="2000" b="0" i="0" dirty="0">
                <a:solidFill>
                  <a:srgbClr val="000000"/>
                </a:solidFill>
                <a:effectLst/>
                <a:latin typeface="BIZ UDPゴシック" panose="020B0400000000000000" pitchFamily="50" charset="-128"/>
                <a:ea typeface="BIZ UDPゴシック" panose="020B0400000000000000" pitchFamily="50" charset="-128"/>
              </a:rPr>
              <a:t>リリース前に機能もれが発覚し機能追加が</a:t>
            </a:r>
            <a:r>
              <a:rPr lang="ja-JP" altLang="en-US" sz="2000" dirty="0">
                <a:solidFill>
                  <a:srgbClr val="000000"/>
                </a:solidFill>
                <a:latin typeface="BIZ UDPゴシック" panose="020B0400000000000000" pitchFamily="50" charset="-128"/>
                <a:ea typeface="BIZ UDPゴシック" panose="020B0400000000000000" pitchFamily="50" charset="-128"/>
              </a:rPr>
              <a:t>必要になった</a:t>
            </a:r>
            <a:endParaRPr lang="en-US" altLang="ja-JP" sz="2000" b="0" i="0" dirty="0">
              <a:solidFill>
                <a:srgbClr val="000000"/>
              </a:solidFill>
              <a:effectLst/>
              <a:latin typeface="BIZ UDPゴシック" panose="020B0400000000000000" pitchFamily="50" charset="-128"/>
              <a:ea typeface="BIZ UDPゴシック" panose="020B0400000000000000" pitchFamily="50" charset="-128"/>
            </a:endParaRPr>
          </a:p>
        </p:txBody>
      </p:sp>
      <p:graphicFrame>
        <p:nvGraphicFramePr>
          <p:cNvPr id="6" name="表 6">
            <a:extLst>
              <a:ext uri="{FF2B5EF4-FFF2-40B4-BE49-F238E27FC236}">
                <a16:creationId xmlns:a16="http://schemas.microsoft.com/office/drawing/2014/main" id="{F5DC780E-E9DA-76A6-F49B-ABAC7CDAB5FD}"/>
              </a:ext>
            </a:extLst>
          </p:cNvPr>
          <p:cNvGraphicFramePr>
            <a:graphicFrameLocks noGrp="1"/>
          </p:cNvGraphicFramePr>
          <p:nvPr>
            <p:extLst>
              <p:ext uri="{D42A27DB-BD31-4B8C-83A1-F6EECF244321}">
                <p14:modId xmlns:p14="http://schemas.microsoft.com/office/powerpoint/2010/main" val="1918994604"/>
              </p:ext>
            </p:extLst>
          </p:nvPr>
        </p:nvGraphicFramePr>
        <p:xfrm>
          <a:off x="270003" y="1796403"/>
          <a:ext cx="11651994" cy="2959142"/>
        </p:xfrm>
        <a:graphic>
          <a:graphicData uri="http://schemas.openxmlformats.org/drawingml/2006/table">
            <a:tbl>
              <a:tblPr firstRow="1" bandRow="1">
                <a:tableStyleId>{5C22544A-7EE6-4342-B048-85BDC9FD1C3A}</a:tableStyleId>
              </a:tblPr>
              <a:tblGrid>
                <a:gridCol w="1793749">
                  <a:extLst>
                    <a:ext uri="{9D8B030D-6E8A-4147-A177-3AD203B41FA5}">
                      <a16:colId xmlns:a16="http://schemas.microsoft.com/office/drawing/2014/main" val="2400251147"/>
                    </a:ext>
                  </a:extLst>
                </a:gridCol>
                <a:gridCol w="4718048">
                  <a:extLst>
                    <a:ext uri="{9D8B030D-6E8A-4147-A177-3AD203B41FA5}">
                      <a16:colId xmlns:a16="http://schemas.microsoft.com/office/drawing/2014/main" val="3281525806"/>
                    </a:ext>
                  </a:extLst>
                </a:gridCol>
                <a:gridCol w="5140197">
                  <a:extLst>
                    <a:ext uri="{9D8B030D-6E8A-4147-A177-3AD203B41FA5}">
                      <a16:colId xmlns:a16="http://schemas.microsoft.com/office/drawing/2014/main" val="3757275127"/>
                    </a:ext>
                  </a:extLst>
                </a:gridCol>
              </a:tblGrid>
              <a:tr h="1420338">
                <a:tc>
                  <a:txBody>
                    <a:bodyPr/>
                    <a:lstStyle/>
                    <a:p>
                      <a:endParaRPr kumimoji="1" lang="ja-JP" altLang="en-US" dirty="0">
                        <a:latin typeface="BIZ UDPゴシック" panose="020B0400000000000000" pitchFamily="50" charset="-128"/>
                        <a:ea typeface="BIZ UDPゴシック" panose="020B0400000000000000" pitchFamily="50" charset="-128"/>
                      </a:endParaRPr>
                    </a:p>
                  </a:txBody>
                  <a:tcPr>
                    <a:lnB w="12700" cap="flat" cmpd="sng" algn="ctr">
                      <a:solidFill>
                        <a:schemeClr val="tx1"/>
                      </a:solidFill>
                      <a:prstDash val="solid"/>
                      <a:round/>
                      <a:headEnd type="none" w="med" len="med"/>
                      <a:tailEnd type="none" w="med" len="med"/>
                    </a:lnB>
                    <a:solidFill>
                      <a:srgbClr val="002D86"/>
                    </a:solidFill>
                  </a:tcPr>
                </a:tc>
                <a:tc>
                  <a:txBody>
                    <a:bodyPr/>
                    <a:lstStyle/>
                    <a:p>
                      <a:r>
                        <a:rPr kumimoji="1" lang="ja-JP" altLang="en-US" sz="2000" dirty="0">
                          <a:latin typeface="BIZ UDPゴシック" panose="020B0400000000000000" pitchFamily="50" charset="-128"/>
                          <a:ea typeface="BIZ UDPゴシック" panose="020B0400000000000000" pitchFamily="50" charset="-128"/>
                        </a:rPr>
                        <a:t>プロジェクトマネジャー</a:t>
                      </a:r>
                      <a:endParaRPr kumimoji="1" lang="en-US" altLang="ja-JP" sz="2000" dirty="0">
                        <a:latin typeface="BIZ UDPゴシック" panose="020B0400000000000000" pitchFamily="50" charset="-128"/>
                        <a:ea typeface="BIZ UDPゴシック" panose="020B0400000000000000" pitchFamily="50" charset="-128"/>
                      </a:endParaRPr>
                    </a:p>
                    <a:p>
                      <a:r>
                        <a:rPr kumimoji="1" lang="ja-JP" altLang="en-US" sz="2000" dirty="0">
                          <a:latin typeface="BIZ UDPゴシック" panose="020B0400000000000000" pitchFamily="50" charset="-128"/>
                          <a:ea typeface="BIZ UDPゴシック" panose="020B0400000000000000" pitchFamily="50" charset="-128"/>
                        </a:rPr>
                        <a:t>池袋</a:t>
                      </a:r>
                    </a:p>
                  </a:txBody>
                  <a:tcPr>
                    <a:lnB w="12700" cap="flat" cmpd="sng" algn="ctr">
                      <a:solidFill>
                        <a:schemeClr val="tx1"/>
                      </a:solidFill>
                      <a:prstDash val="solid"/>
                      <a:round/>
                      <a:headEnd type="none" w="med" len="med"/>
                      <a:tailEnd type="none" w="med" len="med"/>
                    </a:lnB>
                    <a:solidFill>
                      <a:srgbClr val="002D86"/>
                    </a:solidFill>
                  </a:tcPr>
                </a:tc>
                <a:tc>
                  <a:txBody>
                    <a:bodyPr/>
                    <a:lstStyle/>
                    <a:p>
                      <a:r>
                        <a:rPr kumimoji="1" lang="ja-JP" altLang="en-US" sz="2000" dirty="0">
                          <a:latin typeface="BIZ UDPゴシック" panose="020B0400000000000000" pitchFamily="50" charset="-128"/>
                          <a:ea typeface="BIZ UDPゴシック" panose="020B0400000000000000" pitchFamily="50" charset="-128"/>
                        </a:rPr>
                        <a:t>開発者</a:t>
                      </a:r>
                      <a:endParaRPr kumimoji="1" lang="en-US" altLang="ja-JP" sz="2000" dirty="0">
                        <a:latin typeface="BIZ UDPゴシック" panose="020B0400000000000000" pitchFamily="50" charset="-128"/>
                        <a:ea typeface="BIZ UDPゴシック" panose="020B0400000000000000" pitchFamily="50" charset="-128"/>
                      </a:endParaRPr>
                    </a:p>
                    <a:p>
                      <a:r>
                        <a:rPr kumimoji="1" lang="ja-JP" altLang="en-US" sz="2000" dirty="0">
                          <a:latin typeface="BIZ UDPゴシック" panose="020B0400000000000000" pitchFamily="50" charset="-128"/>
                          <a:ea typeface="BIZ UDPゴシック" panose="020B0400000000000000" pitchFamily="50" charset="-128"/>
                        </a:rPr>
                        <a:t>秋葉</a:t>
                      </a:r>
                    </a:p>
                  </a:txBody>
                  <a:tcPr>
                    <a:lnB w="12700" cap="flat" cmpd="sng" algn="ctr">
                      <a:solidFill>
                        <a:schemeClr val="tx1"/>
                      </a:solidFill>
                      <a:prstDash val="solid"/>
                      <a:round/>
                      <a:headEnd type="none" w="med" len="med"/>
                      <a:tailEnd type="none" w="med" len="med"/>
                    </a:lnB>
                    <a:solidFill>
                      <a:srgbClr val="002D86"/>
                    </a:solidFill>
                  </a:tcPr>
                </a:tc>
                <a:extLst>
                  <a:ext uri="{0D108BD9-81ED-4DB2-BD59-A6C34878D82A}">
                    <a16:rowId xmlns:a16="http://schemas.microsoft.com/office/drawing/2014/main" val="268137091"/>
                  </a:ext>
                </a:extLst>
              </a:tr>
              <a:tr h="1538804">
                <a:tc>
                  <a:txBody>
                    <a:bodyPr/>
                    <a:lstStyle/>
                    <a:p>
                      <a:r>
                        <a:rPr kumimoji="1" lang="ja-JP" altLang="en-US" sz="1800" dirty="0"/>
                        <a:t>ロール</a:t>
                      </a:r>
                      <a:r>
                        <a:rPr kumimoji="1" lang="ja-JP" altLang="en-US" sz="1800" dirty="0">
                          <a:latin typeface="BIZ UDPゴシック" panose="020B0400000000000000" pitchFamily="50" charset="-128"/>
                          <a:ea typeface="BIZ UDPゴシック" panose="020B0400000000000000" pitchFamily="50" charset="-128"/>
                        </a:rPr>
                        <a:t>の</a:t>
                      </a:r>
                      <a:endParaRPr kumimoji="1" lang="en-US" altLang="ja-JP" sz="1800" dirty="0">
                        <a:latin typeface="BIZ UDPゴシック" panose="020B0400000000000000" pitchFamily="50" charset="-128"/>
                        <a:ea typeface="BIZ UDPゴシック" panose="020B0400000000000000" pitchFamily="50" charset="-128"/>
                      </a:endParaRPr>
                    </a:p>
                    <a:p>
                      <a:r>
                        <a:rPr kumimoji="1" lang="ja-JP" altLang="en-US" sz="1800" dirty="0">
                          <a:latin typeface="BIZ UDPゴシック" panose="020B0400000000000000" pitchFamily="50" charset="-128"/>
                          <a:ea typeface="BIZ UDPゴシック" panose="020B0400000000000000" pitchFamily="50" charset="-128"/>
                        </a:rPr>
                        <a:t>ゴール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800" b="0" i="0" kern="1200" dirty="0">
                          <a:solidFill>
                            <a:schemeClr val="dk1"/>
                          </a:solidFill>
                          <a:effectLst/>
                          <a:latin typeface="BIZ UDPゴシック" panose="020B0400000000000000" pitchFamily="50" charset="-128"/>
                          <a:ea typeface="BIZ UDPゴシック" panose="020B0400000000000000" pitchFamily="50" charset="-128"/>
                          <a:cs typeface="+mn-cs"/>
                        </a:rPr>
                        <a:t>漏れていた機能を</a:t>
                      </a: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1</a:t>
                      </a:r>
                      <a:r>
                        <a:rPr kumimoji="1" lang="ja-JP" altLang="en-US" sz="1800" b="0" i="0" kern="1200" dirty="0">
                          <a:solidFill>
                            <a:schemeClr val="dk1"/>
                          </a:solidFill>
                          <a:effectLst/>
                          <a:latin typeface="BIZ UDPゴシック" panose="020B0400000000000000" pitchFamily="50" charset="-128"/>
                          <a:ea typeface="BIZ UDPゴシック" panose="020B0400000000000000" pitchFamily="50" charset="-128"/>
                          <a:cs typeface="+mn-cs"/>
                        </a:rPr>
                        <a:t>か月後のリリースで間に合わせるよう、社内調整する。何とかして追加開発で間に合わせたい。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800" b="0" i="0" kern="1200" dirty="0">
                          <a:solidFill>
                            <a:schemeClr val="dk1"/>
                          </a:solidFill>
                          <a:effectLst/>
                          <a:latin typeface="BIZ UDPゴシック" panose="020B0400000000000000" pitchFamily="50" charset="-128"/>
                          <a:ea typeface="BIZ UDPゴシック" panose="020B0400000000000000" pitchFamily="50" charset="-128"/>
                          <a:cs typeface="+mn-cs"/>
                        </a:rPr>
                        <a:t>これ以上の作業は</a:t>
                      </a:r>
                      <a:r>
                        <a:rPr lang="ja-JP" altLang="en-US" sz="1800" b="0" i="0" kern="1200" dirty="0">
                          <a:solidFill>
                            <a:schemeClr val="dk1"/>
                          </a:solidFill>
                          <a:effectLst/>
                          <a:latin typeface="BIZ UDPゴシック" panose="020B0400000000000000" pitchFamily="50" charset="-128"/>
                          <a:ea typeface="BIZ UDPゴシック" panose="020B0400000000000000" pitchFamily="50" charset="-128"/>
                          <a:cs typeface="+mn-cs"/>
                        </a:rPr>
                        <a:t>残業になるので</a:t>
                      </a:r>
                      <a:r>
                        <a:rPr kumimoji="1" lang="ja-JP" altLang="en-US" sz="1800" b="0" i="0" kern="1200" dirty="0">
                          <a:solidFill>
                            <a:schemeClr val="dk1"/>
                          </a:solidFill>
                          <a:effectLst/>
                          <a:latin typeface="BIZ UDPゴシック" panose="020B0400000000000000" pitchFamily="50" charset="-128"/>
                          <a:ea typeface="BIZ UDPゴシック" panose="020B0400000000000000" pitchFamily="50" charset="-128"/>
                          <a:cs typeface="+mn-cs"/>
                        </a:rPr>
                        <a:t>したくない。もし</a:t>
                      </a:r>
                      <a:r>
                        <a:rPr lang="ja-JP" altLang="en-US" sz="1800" b="0" i="0" kern="1200" dirty="0">
                          <a:solidFill>
                            <a:schemeClr val="dk1"/>
                          </a:solidFill>
                          <a:effectLst/>
                          <a:latin typeface="BIZ UDPゴシック" panose="020B0400000000000000" pitchFamily="50" charset="-128"/>
                          <a:ea typeface="BIZ UDPゴシック" panose="020B0400000000000000" pitchFamily="50" charset="-128"/>
                          <a:cs typeface="+mn-cs"/>
                        </a:rPr>
                        <a:t>対応</a:t>
                      </a:r>
                      <a:r>
                        <a:rPr kumimoji="1" lang="ja-JP" altLang="en-US" sz="1800" b="0" i="0" kern="1200" dirty="0">
                          <a:solidFill>
                            <a:schemeClr val="dk1"/>
                          </a:solidFill>
                          <a:effectLst/>
                          <a:latin typeface="BIZ UDPゴシック" panose="020B0400000000000000" pitchFamily="50" charset="-128"/>
                          <a:ea typeface="BIZ UDPゴシック" panose="020B0400000000000000" pitchFamily="50" charset="-128"/>
                          <a:cs typeface="+mn-cs"/>
                        </a:rPr>
                        <a:t>するとしても、</a:t>
                      </a:r>
                      <a:r>
                        <a:rPr lang="ja-JP" altLang="en-US" sz="1800" b="0" i="0" kern="1200" dirty="0">
                          <a:solidFill>
                            <a:schemeClr val="dk1"/>
                          </a:solidFill>
                          <a:effectLst/>
                          <a:latin typeface="BIZ UDPゴシック" panose="020B0400000000000000" pitchFamily="50" charset="-128"/>
                          <a:ea typeface="BIZ UDPゴシック" panose="020B0400000000000000" pitchFamily="50" charset="-128"/>
                          <a:cs typeface="+mn-cs"/>
                        </a:rPr>
                        <a:t>次期</a:t>
                      </a:r>
                      <a:r>
                        <a:rPr kumimoji="1" lang="ja-JP" altLang="en-US" sz="1800" b="0" i="0" kern="1200" dirty="0">
                          <a:solidFill>
                            <a:schemeClr val="dk1"/>
                          </a:solidFill>
                          <a:effectLst/>
                          <a:latin typeface="BIZ UDPゴシック" panose="020B0400000000000000" pitchFamily="50" charset="-128"/>
                          <a:ea typeface="BIZ UDPゴシック" panose="020B0400000000000000" pitchFamily="50" charset="-128"/>
                          <a:cs typeface="+mn-cs"/>
                        </a:rPr>
                        <a:t>リリースにしたい。</a:t>
                      </a:r>
                    </a:p>
                    <a:p>
                      <a:endParaRPr kumimoji="1" lang="ja-JP" altLang="en-US" sz="1800" b="0" i="0" kern="1200" dirty="0">
                        <a:solidFill>
                          <a:schemeClr val="dk1"/>
                        </a:solidFill>
                        <a:effectLst/>
                        <a:latin typeface="BIZ UDPゴシック" panose="020B0400000000000000" pitchFamily="50" charset="-128"/>
                        <a:ea typeface="BIZ UDPゴシック" panose="020B0400000000000000" pitchFamily="50"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161764"/>
                  </a:ext>
                </a:extLst>
              </a:tr>
            </a:tbl>
          </a:graphicData>
        </a:graphic>
      </p:graphicFrame>
      <p:pic>
        <p:nvPicPr>
          <p:cNvPr id="8" name="Picture 2">
            <a:extLst>
              <a:ext uri="{FF2B5EF4-FFF2-40B4-BE49-F238E27FC236}">
                <a16:creationId xmlns:a16="http://schemas.microsoft.com/office/drawing/2014/main" id="{799FF353-78C5-D1C0-CC47-B71C76369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3191" y="1949864"/>
            <a:ext cx="1066272" cy="10803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87CAB567-0D97-6CA5-A13A-387CFF69F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7445" y="1949864"/>
            <a:ext cx="1080395" cy="1080395"/>
          </a:xfrm>
          <a:prstGeom prst="rect">
            <a:avLst/>
          </a:prstGeom>
          <a:noFill/>
          <a:extLst>
            <a:ext uri="{909E8E84-426E-40DD-AFC4-6F175D3DCCD1}">
              <a14:hiddenFill xmlns:a14="http://schemas.microsoft.com/office/drawing/2010/main">
                <a:solidFill>
                  <a:srgbClr val="FFFFFF"/>
                </a:solidFill>
              </a14:hiddenFill>
            </a:ext>
          </a:extLst>
        </p:spPr>
      </p:pic>
      <p:sp>
        <p:nvSpPr>
          <p:cNvPr id="10" name="スライド番号プレースホルダー 3">
            <a:extLst>
              <a:ext uri="{FF2B5EF4-FFF2-40B4-BE49-F238E27FC236}">
                <a16:creationId xmlns:a16="http://schemas.microsoft.com/office/drawing/2014/main" id="{464980A6-3D7F-0D90-1C36-BCC55DE6B85F}"/>
              </a:ext>
            </a:extLst>
          </p:cNvPr>
          <p:cNvSpPr>
            <a:spLocks noGrp="1"/>
          </p:cNvSpPr>
          <p:nvPr>
            <p:ph type="sldNum" idx="12"/>
          </p:nvPr>
        </p:nvSpPr>
        <p:spPr>
          <a:xfrm>
            <a:off x="10575974" y="217636"/>
            <a:ext cx="1334826" cy="539630"/>
          </a:xfrm>
        </p:spPr>
        <p:txBody>
          <a:bodyPr/>
          <a:lstStyle/>
          <a:p>
            <a:pPr defTabSz="914309"/>
            <a:fld id="{00000000-1234-1234-1234-123412341234}" type="slidenum">
              <a:rPr kumimoji="0" lang="en-US" altLang="ja-JP" kern="0" smtClean="0">
                <a:solidFill>
                  <a:srgbClr val="FFFFFF"/>
                </a:solidFill>
              </a:rPr>
              <a:pPr defTabSz="914309"/>
              <a:t>11</a:t>
            </a:fld>
            <a:r>
              <a:rPr kumimoji="0" lang="en-US" altLang="ja-JP" kern="0" dirty="0">
                <a:solidFill>
                  <a:srgbClr val="FFFFFF"/>
                </a:solidFill>
              </a:rPr>
              <a:t>/14</a:t>
            </a:r>
          </a:p>
        </p:txBody>
      </p:sp>
    </p:spTree>
    <p:extLst>
      <p:ext uri="{BB962C8B-B14F-4D97-AF65-F5344CB8AC3E}">
        <p14:creationId xmlns:p14="http://schemas.microsoft.com/office/powerpoint/2010/main" val="552322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0CA905-63B4-C0C0-D220-CBC90952999D}"/>
              </a:ext>
            </a:extLst>
          </p:cNvPr>
          <p:cNvSpPr>
            <a:spLocks noGrp="1"/>
          </p:cNvSpPr>
          <p:nvPr>
            <p:ph type="title"/>
          </p:nvPr>
        </p:nvSpPr>
        <p:spPr/>
        <p:txBody>
          <a:bodyPr/>
          <a:lstStyle/>
          <a:p>
            <a:r>
              <a:rPr lang="ja-JP" altLang="en-US" sz="2800" b="1" dirty="0">
                <a:latin typeface="BIZ UDPゴシック" panose="020B0400000000000000" pitchFamily="50" charset="-128"/>
                <a:ea typeface="BIZ UDPゴシック" panose="020B0400000000000000" pitchFamily="50" charset="-128"/>
              </a:rPr>
              <a:t>シナリオ</a:t>
            </a:r>
            <a:r>
              <a:rPr lang="en-US" altLang="ja-JP" sz="2800" b="1" dirty="0">
                <a:latin typeface="BIZ UDPゴシック" panose="020B0400000000000000" pitchFamily="50" charset="-128"/>
                <a:ea typeface="BIZ UDPゴシック" panose="020B0400000000000000" pitchFamily="50" charset="-128"/>
              </a:rPr>
              <a:t>C</a:t>
            </a:r>
            <a:r>
              <a:rPr lang="ja-JP" altLang="en-US" sz="2800" b="1" dirty="0">
                <a:latin typeface="BIZ UDPゴシック" panose="020B0400000000000000" pitchFamily="50" charset="-128"/>
                <a:ea typeface="BIZ UDPゴシック" panose="020B0400000000000000" pitchFamily="50" charset="-128"/>
              </a:rPr>
              <a:t>のコンフリクト対処方法例</a:t>
            </a:r>
            <a:endParaRPr kumimoji="1" lang="en-US" sz="2800" b="1" dirty="0">
              <a:latin typeface="BIZ UDPゴシック" panose="020B0400000000000000" pitchFamily="50" charset="-128"/>
              <a:ea typeface="BIZ UDPゴシック" panose="020B0400000000000000" pitchFamily="50" charset="-128"/>
            </a:endParaRPr>
          </a:p>
        </p:txBody>
      </p:sp>
      <p:graphicFrame>
        <p:nvGraphicFramePr>
          <p:cNvPr id="2" name="Table 1">
            <a:extLst>
              <a:ext uri="{FF2B5EF4-FFF2-40B4-BE49-F238E27FC236}">
                <a16:creationId xmlns:a16="http://schemas.microsoft.com/office/drawing/2014/main" id="{768E8E18-17D1-D78E-18AB-108B2B4270DC}"/>
              </a:ext>
            </a:extLst>
          </p:cNvPr>
          <p:cNvGraphicFramePr>
            <a:graphicFrameLocks noGrp="1"/>
          </p:cNvGraphicFramePr>
          <p:nvPr>
            <p:extLst>
              <p:ext uri="{D42A27DB-BD31-4B8C-83A1-F6EECF244321}">
                <p14:modId xmlns:p14="http://schemas.microsoft.com/office/powerpoint/2010/main" val="140355278"/>
              </p:ext>
            </p:extLst>
          </p:nvPr>
        </p:nvGraphicFramePr>
        <p:xfrm>
          <a:off x="217946" y="2294467"/>
          <a:ext cx="11692674" cy="3990593"/>
        </p:xfrm>
        <a:graphic>
          <a:graphicData uri="http://schemas.openxmlformats.org/drawingml/2006/table">
            <a:tbl>
              <a:tblPr firstRow="1" bandRow="1">
                <a:tableStyleId>{5940675A-B579-460E-94D1-54222C63F5DA}</a:tableStyleId>
              </a:tblPr>
              <a:tblGrid>
                <a:gridCol w="1328080">
                  <a:extLst>
                    <a:ext uri="{9D8B030D-6E8A-4147-A177-3AD203B41FA5}">
                      <a16:colId xmlns:a16="http://schemas.microsoft.com/office/drawing/2014/main" val="294060442"/>
                    </a:ext>
                  </a:extLst>
                </a:gridCol>
                <a:gridCol w="2151082">
                  <a:extLst>
                    <a:ext uri="{9D8B030D-6E8A-4147-A177-3AD203B41FA5}">
                      <a16:colId xmlns:a16="http://schemas.microsoft.com/office/drawing/2014/main" val="2321360309"/>
                    </a:ext>
                  </a:extLst>
                </a:gridCol>
                <a:gridCol w="2151082">
                  <a:extLst>
                    <a:ext uri="{9D8B030D-6E8A-4147-A177-3AD203B41FA5}">
                      <a16:colId xmlns:a16="http://schemas.microsoft.com/office/drawing/2014/main" val="3157306643"/>
                    </a:ext>
                  </a:extLst>
                </a:gridCol>
                <a:gridCol w="2036965">
                  <a:extLst>
                    <a:ext uri="{9D8B030D-6E8A-4147-A177-3AD203B41FA5}">
                      <a16:colId xmlns:a16="http://schemas.microsoft.com/office/drawing/2014/main" val="2563876473"/>
                    </a:ext>
                  </a:extLst>
                </a:gridCol>
                <a:gridCol w="2036965">
                  <a:extLst>
                    <a:ext uri="{9D8B030D-6E8A-4147-A177-3AD203B41FA5}">
                      <a16:colId xmlns:a16="http://schemas.microsoft.com/office/drawing/2014/main" val="1523635458"/>
                    </a:ext>
                  </a:extLst>
                </a:gridCol>
                <a:gridCol w="1988500">
                  <a:extLst>
                    <a:ext uri="{9D8B030D-6E8A-4147-A177-3AD203B41FA5}">
                      <a16:colId xmlns:a16="http://schemas.microsoft.com/office/drawing/2014/main" val="3762051654"/>
                    </a:ext>
                  </a:extLst>
                </a:gridCol>
              </a:tblGrid>
              <a:tr h="786366">
                <a:tc>
                  <a:txBody>
                    <a:bodyPr/>
                    <a:lstStyle/>
                    <a:p>
                      <a:pPr algn="ctr"/>
                      <a:r>
                        <a:rPr lang="ja-JP" altLang="en-US" sz="2000" dirty="0">
                          <a:solidFill>
                            <a:schemeClr val="bg1"/>
                          </a:solidFill>
                          <a:latin typeface="+mn-ea"/>
                          <a:ea typeface="+mn-ea"/>
                        </a:rPr>
                        <a:t>対処方法例</a:t>
                      </a:r>
                    </a:p>
                  </a:txBody>
                  <a:tcPr>
                    <a:solidFill>
                      <a:srgbClr val="002D86"/>
                    </a:solidFill>
                  </a:tcPr>
                </a:tc>
                <a:tc>
                  <a:txBody>
                    <a:bodyPr/>
                    <a:lstStyle/>
                    <a:p>
                      <a:pPr algn="ctr"/>
                      <a:r>
                        <a:rPr lang="ja-JP" altLang="en-US" sz="2000" dirty="0">
                          <a:solidFill>
                            <a:schemeClr val="bg1"/>
                          </a:solidFill>
                          <a:latin typeface="+mn-ea"/>
                          <a:ea typeface="+mn-ea"/>
                        </a:rPr>
                        <a:t>①協調</a:t>
                      </a:r>
                    </a:p>
                  </a:txBody>
                  <a:tcPr>
                    <a:solidFill>
                      <a:srgbClr val="002D86"/>
                    </a:solidFill>
                  </a:tcPr>
                </a:tc>
                <a:tc>
                  <a:txBody>
                    <a:bodyPr/>
                    <a:lstStyle/>
                    <a:p>
                      <a:pPr lvl="0" algn="ctr">
                        <a:buNone/>
                      </a:pPr>
                      <a:r>
                        <a:rPr lang="ja-JP" altLang="en-US" sz="2000" dirty="0">
                          <a:solidFill>
                            <a:schemeClr val="bg1"/>
                          </a:solidFill>
                          <a:latin typeface="+mn-ea"/>
                          <a:ea typeface="+mn-ea"/>
                        </a:rPr>
                        <a:t>②競争</a:t>
                      </a:r>
                      <a:endParaRPr lang="en-US" altLang="ja-JP" sz="2000" dirty="0">
                        <a:solidFill>
                          <a:schemeClr val="bg1"/>
                        </a:solidFill>
                        <a:latin typeface="+mn-ea"/>
                        <a:ea typeface="+mn-ea"/>
                      </a:endParaRPr>
                    </a:p>
                  </a:txBody>
                  <a:tcPr>
                    <a:solidFill>
                      <a:srgbClr val="002D86"/>
                    </a:solidFill>
                  </a:tcPr>
                </a:tc>
                <a:tc>
                  <a:txBody>
                    <a:bodyPr/>
                    <a:lstStyle/>
                    <a:p>
                      <a:pPr algn="ctr"/>
                      <a:r>
                        <a:rPr lang="ja-JP" altLang="en-US" sz="2000" dirty="0">
                          <a:solidFill>
                            <a:schemeClr val="bg1"/>
                          </a:solidFill>
                          <a:latin typeface="+mn-ea"/>
                          <a:ea typeface="+mn-ea"/>
                        </a:rPr>
                        <a:t>③適応</a:t>
                      </a:r>
                    </a:p>
                  </a:txBody>
                  <a:tcPr>
                    <a:solidFill>
                      <a:srgbClr val="002D86"/>
                    </a:solidFill>
                  </a:tcPr>
                </a:tc>
                <a:tc>
                  <a:txBody>
                    <a:bodyPr/>
                    <a:lstStyle/>
                    <a:p>
                      <a:pPr lvl="0" algn="ctr">
                        <a:buNone/>
                      </a:pPr>
                      <a:r>
                        <a:rPr lang="ja-JP" altLang="en-US" sz="2000" dirty="0">
                          <a:solidFill>
                            <a:schemeClr val="bg1"/>
                          </a:solidFill>
                          <a:latin typeface="+mn-ea"/>
                          <a:ea typeface="+mn-ea"/>
                        </a:rPr>
                        <a:t>④妥協</a:t>
                      </a:r>
                      <a:endParaRPr lang="en-US" altLang="ja-JP" sz="2000" dirty="0">
                        <a:solidFill>
                          <a:schemeClr val="bg1"/>
                        </a:solidFill>
                        <a:latin typeface="+mn-ea"/>
                        <a:ea typeface="+mn-ea"/>
                      </a:endParaRPr>
                    </a:p>
                  </a:txBody>
                  <a:tcPr>
                    <a:solidFill>
                      <a:srgbClr val="002D86"/>
                    </a:solidFill>
                  </a:tcPr>
                </a:tc>
                <a:tc>
                  <a:txBody>
                    <a:bodyPr/>
                    <a:lstStyle/>
                    <a:p>
                      <a:pPr lvl="0" algn="ctr">
                        <a:buNone/>
                      </a:pPr>
                      <a:r>
                        <a:rPr lang="en-US" altLang="ja-JP" sz="2000" dirty="0">
                          <a:solidFill>
                            <a:schemeClr val="bg1"/>
                          </a:solidFill>
                          <a:latin typeface="+mn-ea"/>
                          <a:ea typeface="+mn-ea"/>
                        </a:rPr>
                        <a:t>⑤</a:t>
                      </a:r>
                      <a:r>
                        <a:rPr lang="en-US" altLang="ja-JP" sz="2000" dirty="0" err="1">
                          <a:solidFill>
                            <a:schemeClr val="bg1"/>
                          </a:solidFill>
                          <a:latin typeface="+mn-ea"/>
                          <a:ea typeface="+mn-ea"/>
                        </a:rPr>
                        <a:t>回避</a:t>
                      </a:r>
                      <a:endParaRPr lang="en-US" altLang="ja-JP" sz="2000" dirty="0">
                        <a:solidFill>
                          <a:schemeClr val="bg1"/>
                        </a:solidFill>
                        <a:latin typeface="+mn-ea"/>
                        <a:ea typeface="+mn-ea"/>
                      </a:endParaRPr>
                    </a:p>
                  </a:txBody>
                  <a:tcPr>
                    <a:solidFill>
                      <a:srgbClr val="002D86"/>
                    </a:solidFill>
                  </a:tcPr>
                </a:tc>
                <a:extLst>
                  <a:ext uri="{0D108BD9-81ED-4DB2-BD59-A6C34878D82A}">
                    <a16:rowId xmlns:a16="http://schemas.microsoft.com/office/drawing/2014/main" val="3010652468"/>
                  </a:ext>
                </a:extLst>
              </a:tr>
              <a:tr h="1649747">
                <a:tc>
                  <a:txBody>
                    <a:bodyPr/>
                    <a:lstStyle/>
                    <a:p>
                      <a:pPr algn="ctr"/>
                      <a:r>
                        <a:rPr lang="en-US" altLang="ja-JP" sz="1600" dirty="0">
                          <a:latin typeface="BIZ UDPゴシック" panose="020B0400000000000000" pitchFamily="50" charset="-128"/>
                          <a:ea typeface="BIZ UDPゴシック" panose="020B0400000000000000" pitchFamily="50" charset="-128"/>
                        </a:rPr>
                        <a:t>PM</a:t>
                      </a:r>
                      <a:endParaRPr lang="en-US" sz="1600" dirty="0">
                        <a:latin typeface="BIZ UDPゴシック" panose="020B0400000000000000" pitchFamily="50" charset="-128"/>
                        <a:ea typeface="BIZ UDPゴシック" panose="020B0400000000000000" pitchFamily="50" charset="-128"/>
                      </a:endParaRPr>
                    </a:p>
                  </a:txBody>
                  <a:tcPr/>
                </a:tc>
                <a:tc>
                  <a:txBody>
                    <a:bodyPr/>
                    <a:lstStyle/>
                    <a:p>
                      <a:pPr lvl="0" algn="l">
                        <a:lnSpc>
                          <a:spcPct val="100000"/>
                        </a:lnSpc>
                        <a:spcBef>
                          <a:spcPts val="0"/>
                        </a:spcBef>
                        <a:spcAft>
                          <a:spcPts val="0"/>
                        </a:spcAft>
                        <a:buNone/>
                      </a:pPr>
                      <a:r>
                        <a:rPr lang="ja-JP" altLang="en-US" sz="1600" b="0" u="none" strike="noStrike" noProof="0" dirty="0">
                          <a:solidFill>
                            <a:srgbClr val="000000"/>
                          </a:solidFill>
                          <a:latin typeface="BIZ UDPゴシック" panose="020B0400000000000000" pitchFamily="50" charset="-128"/>
                          <a:ea typeface="BIZ UDPゴシック" panose="020B0400000000000000" pitchFamily="50" charset="-128"/>
                        </a:rPr>
                        <a:t>今回のリリースでの機能追加を目指して、残業で対応してもらうが、代休・評価への反映などの提案をする。</a:t>
                      </a:r>
                      <a:endParaRPr lang="en-US" sz="1600" b="0" u="none" strike="noStrike" noProof="0" dirty="0">
                        <a:solidFill>
                          <a:srgbClr val="000000"/>
                        </a:solidFill>
                        <a:latin typeface="BIZ UDPゴシック" panose="020B0400000000000000" pitchFamily="50" charset="-128"/>
                        <a:ea typeface="BIZ UDPゴシック" panose="020B0400000000000000" pitchFamily="50" charset="-128"/>
                      </a:endParaRPr>
                    </a:p>
                  </a:txBody>
                  <a:tcPr/>
                </a:tc>
                <a:tc>
                  <a:txBody>
                    <a:bodyPr/>
                    <a:lstStyle/>
                    <a:p>
                      <a:pPr lvl="0">
                        <a:buNone/>
                      </a:pPr>
                      <a:r>
                        <a:rPr lang="ja-JP" altLang="en-US" sz="1600" b="0" u="none" strike="noStrike" noProof="0" dirty="0">
                          <a:solidFill>
                            <a:srgbClr val="000000"/>
                          </a:solidFill>
                          <a:latin typeface="BIZ UDPゴシック" panose="020B0400000000000000" pitchFamily="50" charset="-128"/>
                          <a:ea typeface="BIZ UDPゴシック" panose="020B0400000000000000" pitchFamily="50" charset="-128"/>
                        </a:rPr>
                        <a:t>漏れたプロセスの責任の１つに開発チームの能力にある。残業で責任をとってもらうことを命令する。</a:t>
                      </a:r>
                      <a:endParaRPr lang="en-US" altLang="ja-JP" sz="1600" b="0" u="none" strike="noStrike" noProof="0" dirty="0">
                        <a:solidFill>
                          <a:srgbClr val="000000"/>
                        </a:solidFill>
                        <a:latin typeface="BIZ UDPゴシック" panose="020B0400000000000000" pitchFamily="50" charset="-128"/>
                        <a:ea typeface="BIZ UDPゴシック" panose="020B0400000000000000" pitchFamily="50" charset="-128"/>
                      </a:endParaRPr>
                    </a:p>
                  </a:txBody>
                  <a:tcPr/>
                </a:tc>
                <a:tc>
                  <a:txBody>
                    <a:bodyPr/>
                    <a:lstStyle/>
                    <a:p>
                      <a:pPr rtl="0" fontAlgn="t"/>
                      <a:r>
                        <a:rPr lang="ja-JP" altLang="en-US" sz="1600" dirty="0">
                          <a:effectLst/>
                          <a:latin typeface="BIZ UDPゴシック" panose="020B0400000000000000" pitchFamily="50" charset="-128"/>
                          <a:ea typeface="BIZ UDPゴシック" panose="020B0400000000000000" pitchFamily="50" charset="-128"/>
                        </a:rPr>
                        <a:t>リリース時期を調整しに行く。</a:t>
                      </a:r>
                      <a:br>
                        <a:rPr lang="ja-JP" altLang="en-US" sz="1600" dirty="0">
                          <a:effectLst/>
                          <a:latin typeface="BIZ UDPゴシック" panose="020B0400000000000000" pitchFamily="50" charset="-128"/>
                          <a:ea typeface="BIZ UDPゴシック" panose="020B0400000000000000" pitchFamily="50" charset="-128"/>
                        </a:rPr>
                      </a:br>
                      <a:r>
                        <a:rPr lang="ja-JP" altLang="en-US" sz="1600" dirty="0">
                          <a:effectLst/>
                          <a:latin typeface="BIZ UDPゴシック" panose="020B0400000000000000" pitchFamily="50" charset="-128"/>
                          <a:ea typeface="BIZ UDPゴシック" panose="020B0400000000000000" pitchFamily="50" charset="-128"/>
                        </a:rPr>
                        <a:t>（今回と次回の間でリリースするようにする）</a:t>
                      </a:r>
                    </a:p>
                  </a:txBody>
                  <a:tcPr marL="19050" marR="19050" marT="12700" marB="12700"/>
                </a:tc>
                <a:tc>
                  <a:txBody>
                    <a:bodyPr/>
                    <a:lstStyle/>
                    <a:p>
                      <a:pPr lvl="0" rtl="0">
                        <a:buNone/>
                      </a:pPr>
                      <a:r>
                        <a:rPr lang="ja-JP" altLang="en-US" sz="1600" dirty="0">
                          <a:effectLst/>
                          <a:latin typeface="BIZ UDPゴシック" panose="020B0400000000000000" pitchFamily="50" charset="-128"/>
                          <a:ea typeface="BIZ UDPゴシック" panose="020B0400000000000000" pitchFamily="50" charset="-128"/>
                        </a:rPr>
                        <a:t>開発者の意見を納得したうえで、今期での開発をあきらめ、次のリリースとすることを営業・顧客へ伝える。</a:t>
                      </a:r>
                      <a:endParaRPr lang="en-US" altLang="ja-JP" dirty="0">
                        <a:latin typeface="BIZ UDPゴシック" panose="020B0400000000000000" pitchFamily="50" charset="-128"/>
                        <a:ea typeface="BIZ UDPゴシック" panose="020B0400000000000000" pitchFamily="50" charset="-128"/>
                      </a:endParaRPr>
                    </a:p>
                  </a:txBody>
                  <a:tcPr marL="19050" marR="19050" marT="12700" marB="12700"/>
                </a:tc>
                <a:tc>
                  <a:txBody>
                    <a:bodyPr/>
                    <a:lstStyle/>
                    <a:p>
                      <a:pPr rtl="0" fontAlgn="t"/>
                      <a:r>
                        <a:rPr lang="ja-JP" altLang="en-US" sz="1600" dirty="0">
                          <a:effectLst/>
                          <a:latin typeface="BIZ UDPゴシック" panose="020B0400000000000000" pitchFamily="50" charset="-128"/>
                          <a:ea typeface="BIZ UDPゴシック" panose="020B0400000000000000" pitchFamily="50" charset="-128"/>
                        </a:rPr>
                        <a:t>追加開発を別の開発チームへ依頼する。（既存の開発チームの評価は下がり、</a:t>
                      </a:r>
                      <a:r>
                        <a:rPr lang="en-US" altLang="ja-JP" sz="1600" dirty="0">
                          <a:effectLst/>
                          <a:latin typeface="BIZ UDPゴシック" panose="020B0400000000000000" pitchFamily="50" charset="-128"/>
                          <a:ea typeface="BIZ UDPゴシック" panose="020B0400000000000000" pitchFamily="50" charset="-128"/>
                        </a:rPr>
                        <a:t>PM</a:t>
                      </a:r>
                      <a:r>
                        <a:rPr lang="ja-JP" altLang="en-US" sz="1600" dirty="0">
                          <a:effectLst/>
                          <a:latin typeface="BIZ UDPゴシック" panose="020B0400000000000000" pitchFamily="50" charset="-128"/>
                          <a:ea typeface="BIZ UDPゴシック" panose="020B0400000000000000" pitchFamily="50" charset="-128"/>
                        </a:rPr>
                        <a:t>も大幅追加コストで評価が下がる）</a:t>
                      </a:r>
                    </a:p>
                  </a:txBody>
                  <a:tcPr marL="19050" marR="19050" marT="12700" marB="12700"/>
                </a:tc>
                <a:extLst>
                  <a:ext uri="{0D108BD9-81ED-4DB2-BD59-A6C34878D82A}">
                    <a16:rowId xmlns:a16="http://schemas.microsoft.com/office/drawing/2014/main" val="4220456712"/>
                  </a:ext>
                </a:extLst>
              </a:tr>
              <a:tr h="1184557">
                <a:tc>
                  <a:txBody>
                    <a:bodyPr/>
                    <a:lstStyle/>
                    <a:p>
                      <a:pPr algn="ctr"/>
                      <a:r>
                        <a:rPr lang="ja-JP" altLang="en-US" sz="1600" dirty="0">
                          <a:latin typeface="BIZ UDPゴシック" panose="020B0400000000000000" pitchFamily="50" charset="-128"/>
                          <a:ea typeface="BIZ UDPゴシック" panose="020B0400000000000000" pitchFamily="50" charset="-128"/>
                        </a:rPr>
                        <a:t>開発者</a:t>
                      </a:r>
                    </a:p>
                  </a:txBody>
                  <a:tcPr/>
                </a:tc>
                <a:tc>
                  <a:txBody>
                    <a:bodyPr/>
                    <a:lstStyle/>
                    <a:p>
                      <a:pPr lvl="0">
                        <a:buNone/>
                      </a:pPr>
                      <a:r>
                        <a:rPr lang="ja-JP" altLang="en-US" sz="1600" b="0" u="none" strike="noStrike" noProof="0" dirty="0">
                          <a:solidFill>
                            <a:srgbClr val="000000"/>
                          </a:solidFill>
                          <a:latin typeface="BIZ UDPゴシック" panose="020B0400000000000000" pitchFamily="50" charset="-128"/>
                          <a:ea typeface="BIZ UDPゴシック" panose="020B0400000000000000" pitchFamily="50" charset="-128"/>
                        </a:rPr>
                        <a:t>機能追加開発はするが、残業はできないので、他の予定されていた作業をリスケできないか、提案する。</a:t>
                      </a:r>
                      <a:endParaRPr lang="en-US" sz="1600" b="0" u="none" strike="noStrike" noProof="0" dirty="0">
                        <a:solidFill>
                          <a:srgbClr val="000000"/>
                        </a:solidFill>
                        <a:latin typeface="BIZ UDPゴシック" panose="020B0400000000000000" pitchFamily="50" charset="-128"/>
                        <a:ea typeface="BIZ UDPゴシック" panose="020B0400000000000000" pitchFamily="50" charset="-128"/>
                      </a:endParaRPr>
                    </a:p>
                  </a:txBody>
                  <a:tcPr/>
                </a:tc>
                <a:tc>
                  <a:txBody>
                    <a:bodyPr/>
                    <a:lstStyle/>
                    <a:p>
                      <a:pPr lvl="0">
                        <a:buNone/>
                      </a:pPr>
                      <a:r>
                        <a:rPr lang="ja-JP" altLang="en-US" sz="1600" b="0" u="none" strike="noStrike" noProof="0" dirty="0">
                          <a:solidFill>
                            <a:srgbClr val="000000"/>
                          </a:solidFill>
                          <a:latin typeface="BIZ UDPゴシック" panose="020B0400000000000000" pitchFamily="50" charset="-128"/>
                          <a:ea typeface="BIZ UDPゴシック" panose="020B0400000000000000" pitchFamily="50" charset="-128"/>
                        </a:rPr>
                        <a:t>開発が漏れたプロセスの責任は統括側のプロマネにあることに言及し対応しないことを断固として言い張る。</a:t>
                      </a:r>
                      <a:endParaRPr lang="en-US" altLang="ja-JP" dirty="0">
                        <a:latin typeface="BIZ UDPゴシック" panose="020B0400000000000000" pitchFamily="50" charset="-128"/>
                        <a:ea typeface="BIZ UDPゴシック" panose="020B0400000000000000" pitchFamily="50" charset="-128"/>
                      </a:endParaRPr>
                    </a:p>
                  </a:txBody>
                  <a:tcPr/>
                </a:tc>
                <a:tc>
                  <a:txBody>
                    <a:bodyPr/>
                    <a:lstStyle/>
                    <a:p>
                      <a:pPr rtl="0" fontAlgn="t"/>
                      <a:r>
                        <a:rPr lang="ja-JP" altLang="en-US" sz="1600" dirty="0">
                          <a:effectLst/>
                          <a:latin typeface="BIZ UDPゴシック" panose="020B0400000000000000" pitchFamily="50" charset="-128"/>
                          <a:ea typeface="BIZ UDPゴシック" panose="020B0400000000000000" pitchFamily="50" charset="-128"/>
                        </a:rPr>
                        <a:t>リリース時期を調整しに行く。</a:t>
                      </a:r>
                      <a:br>
                        <a:rPr lang="ja-JP" altLang="en-US" sz="1600" dirty="0">
                          <a:effectLst/>
                          <a:latin typeface="BIZ UDPゴシック" panose="020B0400000000000000" pitchFamily="50" charset="-128"/>
                          <a:ea typeface="BIZ UDPゴシック" panose="020B0400000000000000" pitchFamily="50" charset="-128"/>
                        </a:rPr>
                      </a:br>
                      <a:r>
                        <a:rPr lang="ja-JP" altLang="en-US" sz="1600" dirty="0">
                          <a:effectLst/>
                          <a:latin typeface="BIZ UDPゴシック" panose="020B0400000000000000" pitchFamily="50" charset="-128"/>
                          <a:ea typeface="BIZ UDPゴシック" panose="020B0400000000000000" pitchFamily="50" charset="-128"/>
                        </a:rPr>
                        <a:t>（今回と次回の間でリリースするようにする）</a:t>
                      </a:r>
                    </a:p>
                  </a:txBody>
                  <a:tcPr marL="19050" marR="19050" marT="12700" marB="12700"/>
                </a:tc>
                <a:tc>
                  <a:txBody>
                    <a:bodyPr/>
                    <a:lstStyle/>
                    <a:p>
                      <a:pPr lvl="0" rtl="0">
                        <a:buNone/>
                      </a:pPr>
                      <a:r>
                        <a:rPr lang="en-US" altLang="ja-JP" sz="1600" dirty="0">
                          <a:effectLst/>
                          <a:latin typeface="BIZ UDPゴシック" panose="020B0400000000000000" pitchFamily="50" charset="-128"/>
                          <a:ea typeface="BIZ UDPゴシック" panose="020B0400000000000000" pitchFamily="50" charset="-128"/>
                        </a:rPr>
                        <a:t>PM</a:t>
                      </a:r>
                      <a:r>
                        <a:rPr lang="ja-JP" altLang="en-US" sz="1600" dirty="0">
                          <a:effectLst/>
                          <a:latin typeface="BIZ UDPゴシック" panose="020B0400000000000000" pitchFamily="50" charset="-128"/>
                          <a:ea typeface="BIZ UDPゴシック" panose="020B0400000000000000" pitchFamily="50" charset="-128"/>
                        </a:rPr>
                        <a:t>の意見を納得したうえで、残業にて対応する。</a:t>
                      </a:r>
                      <a:endParaRPr lang="en-US" altLang="ja-JP" dirty="0">
                        <a:latin typeface="BIZ UDPゴシック" panose="020B0400000000000000" pitchFamily="50" charset="-128"/>
                        <a:ea typeface="BIZ UDPゴシック" panose="020B0400000000000000" pitchFamily="50" charset="-128"/>
                      </a:endParaRPr>
                    </a:p>
                  </a:txBody>
                  <a:tcPr marL="19050" marR="19050" marT="12700" marB="12700"/>
                </a:tc>
                <a:tc>
                  <a:txBody>
                    <a:bodyPr/>
                    <a:lstStyle/>
                    <a:p>
                      <a:pPr rtl="0" fontAlgn="t"/>
                      <a:r>
                        <a:rPr lang="ja-JP" altLang="en-US" sz="1600" dirty="0">
                          <a:effectLst/>
                          <a:latin typeface="BIZ UDPゴシック" panose="020B0400000000000000" pitchFamily="50" charset="-128"/>
                          <a:ea typeface="BIZ UDPゴシック" panose="020B0400000000000000" pitchFamily="50" charset="-128"/>
                        </a:rPr>
                        <a:t>これ以上残業したくないので、プロジェクトから外れる。（転職、他のプロジェクトへの希望など）</a:t>
                      </a:r>
                    </a:p>
                  </a:txBody>
                  <a:tcPr marL="19050" marR="19050" marT="12700" marB="12700"/>
                </a:tc>
                <a:extLst>
                  <a:ext uri="{0D108BD9-81ED-4DB2-BD59-A6C34878D82A}">
                    <a16:rowId xmlns:a16="http://schemas.microsoft.com/office/drawing/2014/main" val="3220043681"/>
                  </a:ext>
                </a:extLst>
              </a:tr>
            </a:tbl>
          </a:graphicData>
        </a:graphic>
      </p:graphicFrame>
      <p:pic>
        <p:nvPicPr>
          <p:cNvPr id="1026" name="Picture 2">
            <a:extLst>
              <a:ext uri="{FF2B5EF4-FFF2-40B4-BE49-F238E27FC236}">
                <a16:creationId xmlns:a16="http://schemas.microsoft.com/office/drawing/2014/main" id="{EFCC9C29-14B1-5E1A-0AD2-B66D9C8804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727" y="3540791"/>
            <a:ext cx="1066272" cy="108039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8A665DDA-1989-14EF-5305-E99AA13CECA2}"/>
              </a:ext>
            </a:extLst>
          </p:cNvPr>
          <p:cNvSpPr txBox="1"/>
          <p:nvPr/>
        </p:nvSpPr>
        <p:spPr>
          <a:xfrm>
            <a:off x="2286000" y="1447800"/>
            <a:ext cx="7362265" cy="400110"/>
          </a:xfrm>
          <a:prstGeom prst="rect">
            <a:avLst/>
          </a:prstGeom>
          <a:noFill/>
        </p:spPr>
        <p:txBody>
          <a:bodyPr wrap="square" lIns="91440" tIns="45720" rIns="91440" bIns="45720" rtlCol="0" anchor="t">
            <a:spAutoFit/>
          </a:bodyPr>
          <a:lstStyle/>
          <a:p>
            <a:r>
              <a:rPr kumimoji="1" lang="ja-JP" altLang="en-US" sz="2000" dirty="0">
                <a:latin typeface="BIZ UDPゴシック" panose="020B0400000000000000" pitchFamily="50" charset="-128"/>
                <a:ea typeface="BIZ UDPゴシック" panose="020B0400000000000000" pitchFamily="50" charset="-128"/>
              </a:rPr>
              <a:t>シナリオ</a:t>
            </a:r>
            <a:r>
              <a:rPr kumimoji="1" lang="en-US" altLang="ja-JP" sz="2000" dirty="0">
                <a:latin typeface="BIZ UDPゴシック" panose="020B0400000000000000" pitchFamily="50" charset="-128"/>
                <a:ea typeface="BIZ UDPゴシック" panose="020B0400000000000000" pitchFamily="50" charset="-128"/>
              </a:rPr>
              <a:t>C</a:t>
            </a:r>
            <a:r>
              <a:rPr kumimoji="1" lang="ja-JP" altLang="en-US" sz="2000" dirty="0">
                <a:latin typeface="BIZ UDPゴシック" panose="020B0400000000000000" pitchFamily="50" charset="-128"/>
                <a:ea typeface="BIZ UDPゴシック" panose="020B0400000000000000" pitchFamily="50" charset="-128"/>
              </a:rPr>
              <a:t>：</a:t>
            </a:r>
            <a:r>
              <a:rPr lang="ja-JP" altLang="en-US" sz="2000" b="0" i="0" dirty="0">
                <a:solidFill>
                  <a:srgbClr val="000000"/>
                </a:solidFill>
                <a:effectLst/>
                <a:latin typeface="BIZ UDPゴシック" panose="020B0400000000000000" pitchFamily="50" charset="-128"/>
                <a:ea typeface="BIZ UDPゴシック" panose="020B0400000000000000" pitchFamily="50" charset="-128"/>
              </a:rPr>
              <a:t>リリース前に機能もれが発覚し機能追加が発覚した</a:t>
            </a:r>
            <a:endParaRPr lang="ja-JP" sz="2000" dirty="0">
              <a:latin typeface="BIZ UDPゴシック" panose="020B0400000000000000" pitchFamily="50" charset="-128"/>
              <a:ea typeface="BIZ UDPゴシック" panose="020B0400000000000000" pitchFamily="50" charset="-128"/>
            </a:endParaRPr>
          </a:p>
        </p:txBody>
      </p:sp>
      <p:pic>
        <p:nvPicPr>
          <p:cNvPr id="6" name="Picture 2">
            <a:extLst>
              <a:ext uri="{FF2B5EF4-FFF2-40B4-BE49-F238E27FC236}">
                <a16:creationId xmlns:a16="http://schemas.microsoft.com/office/drawing/2014/main" id="{920272E2-F09B-9A74-7A29-6B958B762A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015" y="5065371"/>
            <a:ext cx="1080395" cy="1080395"/>
          </a:xfrm>
          <a:prstGeom prst="rect">
            <a:avLst/>
          </a:prstGeom>
          <a:noFill/>
          <a:extLst>
            <a:ext uri="{909E8E84-426E-40DD-AFC4-6F175D3DCCD1}">
              <a14:hiddenFill xmlns:a14="http://schemas.microsoft.com/office/drawing/2010/main">
                <a:solidFill>
                  <a:srgbClr val="FFFFFF"/>
                </a:solidFill>
              </a14:hiddenFill>
            </a:ext>
          </a:extLst>
        </p:spPr>
      </p:pic>
      <p:sp>
        <p:nvSpPr>
          <p:cNvPr id="17" name="スライド番号プレースホルダー 3">
            <a:extLst>
              <a:ext uri="{FF2B5EF4-FFF2-40B4-BE49-F238E27FC236}">
                <a16:creationId xmlns:a16="http://schemas.microsoft.com/office/drawing/2014/main" id="{A0F978B6-B088-AE9E-7E7A-63090636D48A}"/>
              </a:ext>
            </a:extLst>
          </p:cNvPr>
          <p:cNvSpPr>
            <a:spLocks noGrp="1"/>
          </p:cNvSpPr>
          <p:nvPr>
            <p:ph type="sldNum" idx="12"/>
          </p:nvPr>
        </p:nvSpPr>
        <p:spPr>
          <a:xfrm>
            <a:off x="10575974" y="217636"/>
            <a:ext cx="1334826" cy="539630"/>
          </a:xfrm>
        </p:spPr>
        <p:txBody>
          <a:bodyPr/>
          <a:lstStyle/>
          <a:p>
            <a:pPr defTabSz="914309"/>
            <a:fld id="{00000000-1234-1234-1234-123412341234}" type="slidenum">
              <a:rPr kumimoji="0" lang="en-US" altLang="ja-JP" kern="0" smtClean="0">
                <a:solidFill>
                  <a:srgbClr val="FFFFFF"/>
                </a:solidFill>
              </a:rPr>
              <a:pPr defTabSz="914309"/>
              <a:t>12</a:t>
            </a:fld>
            <a:r>
              <a:rPr kumimoji="0" lang="en-US" altLang="ja-JP" kern="0" dirty="0">
                <a:solidFill>
                  <a:srgbClr val="FFFFFF"/>
                </a:solidFill>
              </a:rPr>
              <a:t>/14</a:t>
            </a:r>
          </a:p>
        </p:txBody>
      </p:sp>
    </p:spTree>
    <p:extLst>
      <p:ext uri="{BB962C8B-B14F-4D97-AF65-F5344CB8AC3E}">
        <p14:creationId xmlns:p14="http://schemas.microsoft.com/office/powerpoint/2010/main" val="3618869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9" name="Google Shape;205;p13">
            <a:extLst>
              <a:ext uri="{FF2B5EF4-FFF2-40B4-BE49-F238E27FC236}">
                <a16:creationId xmlns:a16="http://schemas.microsoft.com/office/drawing/2014/main" id="{6579D155-7DB1-1CCD-CA24-60C439360DEF}"/>
              </a:ext>
            </a:extLst>
          </p:cNvPr>
          <p:cNvSpPr txBox="1"/>
          <p:nvPr/>
        </p:nvSpPr>
        <p:spPr>
          <a:xfrm>
            <a:off x="528440" y="3968406"/>
            <a:ext cx="9191237" cy="1938940"/>
          </a:xfrm>
          <a:prstGeom prst="rect">
            <a:avLst/>
          </a:prstGeom>
          <a:noFill/>
          <a:ln w="9525" cap="flat" cmpd="sng">
            <a:solidFill>
              <a:schemeClr val="dk1"/>
            </a:solidFill>
            <a:prstDash val="solid"/>
            <a:round/>
            <a:headEnd type="none" w="sm" len="sm"/>
            <a:tailEnd type="none" w="sm" len="sm"/>
          </a:ln>
        </p:spPr>
        <p:txBody>
          <a:bodyPr spcFirstLastPara="1" wrap="square" lIns="91413" tIns="45694" rIns="91413" bIns="45694" anchor="t" anchorCtr="0">
            <a:spAutoFit/>
          </a:bodyPr>
          <a:lstStyle/>
          <a:p>
            <a:pPr marL="342866" indent="-342866" defTabSz="914309">
              <a:buClr>
                <a:srgbClr val="000000"/>
              </a:buClr>
              <a:buSzPts val="2400"/>
              <a:buFont typeface="Arial" panose="020B0604020202020204" pitchFamily="34" charset="0"/>
              <a:buChar char="•"/>
            </a:pPr>
            <a:endParaRPr kumimoji="0" sz="2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a:p>
            <a:pPr marL="342866" indent="-342866" defTabSz="914309">
              <a:buClr>
                <a:srgbClr val="000000"/>
              </a:buClr>
              <a:buSzPts val="2400"/>
              <a:buFont typeface="Arial" panose="020B0604020202020204" pitchFamily="34" charset="0"/>
              <a:buChar char="•"/>
            </a:pPr>
            <a:r>
              <a:rPr kumimoji="0" lang="ja-JP" altLang="en-US" sz="2400" kern="0" dirty="0">
                <a:solidFill>
                  <a:srgbClr val="000000"/>
                </a:solidFill>
                <a:latin typeface="BIZ UDPゴシック" panose="020B0400000000000000" pitchFamily="50" charset="-128"/>
                <a:ea typeface="BIZ UDPゴシック" panose="020B0400000000000000" pitchFamily="50" charset="-128"/>
                <a:cs typeface="Arial"/>
                <a:sym typeface="Arial"/>
              </a:rPr>
              <a:t>カメラオンにすることで、コンフリクトを解決しやすくなることが期待されます。</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a:p>
            <a:pPr marL="342866" indent="-342866" defTabSz="914309">
              <a:buClr>
                <a:srgbClr val="000000"/>
              </a:buClr>
              <a:buSzPts val="2400"/>
              <a:buFont typeface="Arial" panose="020B0604020202020204" pitchFamily="34" charset="0"/>
              <a:buChar char="•"/>
            </a:pPr>
            <a:r>
              <a:rPr kumimoji="0" lang="ja-JP" altLang="en-US" sz="2400" kern="0" dirty="0">
                <a:solidFill>
                  <a:srgbClr val="000000"/>
                </a:solidFill>
                <a:latin typeface="BIZ UDPゴシック" panose="020B0400000000000000" pitchFamily="50" charset="-128"/>
                <a:ea typeface="BIZ UDPゴシック" panose="020B0400000000000000" pitchFamily="50" charset="-128"/>
                <a:cs typeface="Arial"/>
                <a:sym typeface="Arial"/>
              </a:rPr>
              <a:t>しかし、カメラオンをすると自分をよく見せようとして自分が疲弊することがあるという研究もあります。</a:t>
            </a:r>
            <a:endParaRPr kumimoji="0" lang="en-US" altLang="ja-JP" sz="2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203" name="Google Shape;203;p13"/>
          <p:cNvSpPr txBox="1">
            <a:spLocks noGrp="1"/>
          </p:cNvSpPr>
          <p:nvPr>
            <p:ph type="title"/>
          </p:nvPr>
        </p:nvSpPr>
        <p:spPr>
          <a:xfrm>
            <a:off x="479409" y="221080"/>
            <a:ext cx="10098485" cy="539630"/>
          </a:xfrm>
          <a:prstGeom prst="rect">
            <a:avLst/>
          </a:prstGeom>
          <a:noFill/>
          <a:ln>
            <a:noFill/>
          </a:ln>
        </p:spPr>
        <p:txBody>
          <a:bodyPr spcFirstLastPara="1" wrap="square" lIns="0" tIns="71991" rIns="0" bIns="0" anchor="ctr" anchorCtr="0">
            <a:noAutofit/>
          </a:bodyPr>
          <a:lstStyle/>
          <a:p>
            <a:r>
              <a:rPr lang="ja-JP" altLang="en-US" dirty="0"/>
              <a:t>カメラのオン</a:t>
            </a:r>
            <a:r>
              <a:rPr lang="en-US" altLang="ja-JP" dirty="0"/>
              <a:t>/</a:t>
            </a:r>
            <a:r>
              <a:rPr lang="ja-JP" altLang="en-US" dirty="0"/>
              <a:t>オフによるメリットとデメリット</a:t>
            </a:r>
          </a:p>
        </p:txBody>
      </p:sp>
      <p:sp>
        <p:nvSpPr>
          <p:cNvPr id="205" name="Google Shape;205;p13"/>
          <p:cNvSpPr txBox="1"/>
          <p:nvPr/>
        </p:nvSpPr>
        <p:spPr>
          <a:xfrm>
            <a:off x="549452" y="1914833"/>
            <a:ext cx="9170226" cy="1938940"/>
          </a:xfrm>
          <a:prstGeom prst="rect">
            <a:avLst/>
          </a:prstGeom>
          <a:noFill/>
          <a:ln w="9525" cap="flat" cmpd="sng">
            <a:solidFill>
              <a:schemeClr val="dk1"/>
            </a:solidFill>
            <a:prstDash val="solid"/>
            <a:round/>
            <a:headEnd type="none" w="sm" len="sm"/>
            <a:tailEnd type="none" w="sm" len="sm"/>
          </a:ln>
        </p:spPr>
        <p:txBody>
          <a:bodyPr spcFirstLastPara="1" wrap="square" lIns="91413" tIns="45694" rIns="91413" bIns="45694" anchor="t" anchorCtr="0">
            <a:spAutoFit/>
          </a:bodyPr>
          <a:lstStyle/>
          <a:p>
            <a:pPr defTabSz="914309">
              <a:buClr>
                <a:srgbClr val="000000"/>
              </a:buClr>
              <a:buSzPts val="2400"/>
            </a:pPr>
            <a:endParaRPr kumimoji="0" lang="en-US" altLang="ja-JP" sz="2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a:p>
            <a:pPr defTabSz="914309">
              <a:buClr>
                <a:srgbClr val="000000"/>
              </a:buClr>
              <a:buSzPts val="2400"/>
            </a:pPr>
            <a:endParaRPr kumimoji="0" lang="ja-JP" altLang="en-US" sz="2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a:p>
            <a:pPr marL="342866" indent="-342866" defTabSz="914309">
              <a:buClr>
                <a:srgbClr val="000000"/>
              </a:buClr>
              <a:buSzPts val="2400"/>
              <a:buFont typeface="Arial" panose="020B0604020202020204" pitchFamily="34" charset="0"/>
              <a:buChar char="•"/>
            </a:pPr>
            <a:r>
              <a:rPr kumimoji="0" lang="ja-JP" altLang="en-US" sz="2400" kern="0" dirty="0">
                <a:solidFill>
                  <a:srgbClr val="000000"/>
                </a:solidFill>
                <a:latin typeface="BIZ UDPゴシック" panose="020B0400000000000000" pitchFamily="50" charset="-128"/>
                <a:ea typeface="BIZ UDPゴシック" panose="020B0400000000000000" pitchFamily="50" charset="-128"/>
                <a:cs typeface="Arial"/>
                <a:sym typeface="Arial"/>
              </a:rPr>
              <a:t>カメラオフでは、メンバーの多様性を原因とする意見対立を避けるようになり、合意まで時間がかかり、その結果、意思決定の質が悪化するという研究結果があります。</a:t>
            </a:r>
            <a:endParaRPr kumimoji="0" lang="ja-JP" altLang="en-US" sz="2400" u="sng" kern="0" dirty="0">
              <a:solidFill>
                <a:srgbClr val="000000"/>
              </a:solidFill>
              <a:latin typeface="BIZ UDPゴシック" panose="020B0400000000000000" pitchFamily="50" charset="-128"/>
              <a:ea typeface="BIZ UDPゴシック" panose="020B0400000000000000" pitchFamily="50" charset="-128"/>
              <a:cs typeface="Arial"/>
              <a:sym typeface="Arial"/>
              <a:hlinkClick r:id="rId3">
                <a:extLst>
                  <a:ext uri="{A12FA001-AC4F-418D-AE19-62706E023703}">
                    <ahyp:hlinkClr xmlns:ahyp="http://schemas.microsoft.com/office/drawing/2018/hyperlinkcolor" val="tx"/>
                  </a:ext>
                </a:extLst>
              </a:hlinkClick>
            </a:endParaRPr>
          </a:p>
        </p:txBody>
      </p:sp>
      <p:pic>
        <p:nvPicPr>
          <p:cNvPr id="2" name="Picture 2">
            <a:extLst>
              <a:ext uri="{FF2B5EF4-FFF2-40B4-BE49-F238E27FC236}">
                <a16:creationId xmlns:a16="http://schemas.microsoft.com/office/drawing/2014/main" id="{83B50EDB-6136-7670-E401-90BF7089F1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8983" y="4093479"/>
            <a:ext cx="2069060" cy="178835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グループ化 2">
            <a:extLst>
              <a:ext uri="{FF2B5EF4-FFF2-40B4-BE49-F238E27FC236}">
                <a16:creationId xmlns:a16="http://schemas.microsoft.com/office/drawing/2014/main" id="{91355391-F5F8-DF3B-41B4-790786E7293D}"/>
              </a:ext>
            </a:extLst>
          </p:cNvPr>
          <p:cNvGrpSpPr/>
          <p:nvPr/>
        </p:nvGrpSpPr>
        <p:grpSpPr>
          <a:xfrm>
            <a:off x="637057" y="4028258"/>
            <a:ext cx="676861" cy="352617"/>
            <a:chOff x="3621672" y="4771180"/>
            <a:chExt cx="354661" cy="181897"/>
          </a:xfrm>
        </p:grpSpPr>
        <p:sp>
          <p:nvSpPr>
            <p:cNvPr id="4" name="正方形/長方形 3">
              <a:extLst>
                <a:ext uri="{FF2B5EF4-FFF2-40B4-BE49-F238E27FC236}">
                  <a16:creationId xmlns:a16="http://schemas.microsoft.com/office/drawing/2014/main" id="{590BB014-B2ED-B1DF-BA13-CEA9A67085CB}"/>
                </a:ext>
              </a:extLst>
            </p:cNvPr>
            <p:cNvSpPr/>
            <p:nvPr/>
          </p:nvSpPr>
          <p:spPr>
            <a:xfrm>
              <a:off x="3621672" y="4782968"/>
              <a:ext cx="227065" cy="155768"/>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defTabSz="914309">
                <a:buClr>
                  <a:srgbClr val="000000"/>
                </a:buClr>
              </a:pPr>
              <a:endParaRPr lang="ja-JP" altLang="en-US" sz="1400" kern="0">
                <a:solidFill>
                  <a:srgbClr val="FFFFFF"/>
                </a:solidFill>
                <a:latin typeface="BIZ UDPゴシック"/>
                <a:ea typeface="BIZ UDPゴシック"/>
                <a:sym typeface="Arial"/>
              </a:endParaRPr>
            </a:p>
          </p:txBody>
        </p:sp>
        <p:sp>
          <p:nvSpPr>
            <p:cNvPr id="5" name="二等辺三角形 4">
              <a:extLst>
                <a:ext uri="{FF2B5EF4-FFF2-40B4-BE49-F238E27FC236}">
                  <a16:creationId xmlns:a16="http://schemas.microsoft.com/office/drawing/2014/main" id="{8458C4B2-C8C4-6B66-34F9-89EB9C503AD7}"/>
                </a:ext>
              </a:extLst>
            </p:cNvPr>
            <p:cNvSpPr/>
            <p:nvPr/>
          </p:nvSpPr>
          <p:spPr>
            <a:xfrm rot="16200000">
              <a:off x="3815681" y="4792426"/>
              <a:ext cx="181897" cy="139406"/>
            </a:xfrm>
            <a:prstGeom prst="triangle">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defTabSz="914309">
                <a:buClr>
                  <a:srgbClr val="000000"/>
                </a:buClr>
              </a:pPr>
              <a:endParaRPr lang="ja-JP" altLang="en-US" sz="1400" kern="0">
                <a:solidFill>
                  <a:srgbClr val="FFFFFF"/>
                </a:solidFill>
                <a:latin typeface="BIZ UDPゴシック"/>
                <a:ea typeface="BIZ UDPゴシック"/>
                <a:sym typeface="Arial"/>
              </a:endParaRPr>
            </a:p>
          </p:txBody>
        </p:sp>
      </p:grpSp>
      <p:pic>
        <p:nvPicPr>
          <p:cNvPr id="10" name="Google Shape;327;p18">
            <a:extLst>
              <a:ext uri="{FF2B5EF4-FFF2-40B4-BE49-F238E27FC236}">
                <a16:creationId xmlns:a16="http://schemas.microsoft.com/office/drawing/2014/main" id="{0FDEE88C-E6A8-8147-B4C4-0B6F27A22467}"/>
              </a:ext>
            </a:extLst>
          </p:cNvPr>
          <p:cNvPicPr preferRelativeResize="0"/>
          <p:nvPr/>
        </p:nvPicPr>
        <p:blipFill rotWithShape="1">
          <a:blip r:embed="rId5">
            <a:alphaModFix/>
          </a:blip>
          <a:srcRect l="9473" t="14136" r="22093" b="15635"/>
          <a:stretch/>
        </p:blipFill>
        <p:spPr>
          <a:xfrm>
            <a:off x="570029" y="1924487"/>
            <a:ext cx="743888" cy="582255"/>
          </a:xfrm>
          <a:prstGeom prst="rect">
            <a:avLst/>
          </a:prstGeom>
          <a:noFill/>
          <a:ln w="28575" cap="flat" cmpd="sng">
            <a:noFill/>
            <a:prstDash val="solid"/>
            <a:round/>
            <a:headEnd type="none" w="sm" len="sm"/>
            <a:tailEnd type="none" w="sm" len="sm"/>
          </a:ln>
        </p:spPr>
      </p:pic>
      <p:pic>
        <p:nvPicPr>
          <p:cNvPr id="11" name="図 10">
            <a:extLst>
              <a:ext uri="{FF2B5EF4-FFF2-40B4-BE49-F238E27FC236}">
                <a16:creationId xmlns:a16="http://schemas.microsoft.com/office/drawing/2014/main" id="{AD77AAC7-DDFD-993A-8632-0506BB73912A}"/>
              </a:ext>
            </a:extLst>
          </p:cNvPr>
          <p:cNvPicPr>
            <a:picLocks noChangeAspect="1"/>
          </p:cNvPicPr>
          <p:nvPr/>
        </p:nvPicPr>
        <p:blipFill>
          <a:blip r:embed="rId6"/>
          <a:stretch>
            <a:fillRect/>
          </a:stretch>
        </p:blipFill>
        <p:spPr>
          <a:xfrm>
            <a:off x="9821361" y="1937777"/>
            <a:ext cx="2166681" cy="1803762"/>
          </a:xfrm>
          <a:prstGeom prst="rect">
            <a:avLst/>
          </a:prstGeom>
        </p:spPr>
      </p:pic>
      <p:pic>
        <p:nvPicPr>
          <p:cNvPr id="12" name="Google Shape;327;p18">
            <a:extLst>
              <a:ext uri="{FF2B5EF4-FFF2-40B4-BE49-F238E27FC236}">
                <a16:creationId xmlns:a16="http://schemas.microsoft.com/office/drawing/2014/main" id="{FAAD71C3-49B2-E90A-E95F-D1CD799015E2}"/>
              </a:ext>
            </a:extLst>
          </p:cNvPr>
          <p:cNvPicPr preferRelativeResize="0"/>
          <p:nvPr/>
        </p:nvPicPr>
        <p:blipFill rotWithShape="1">
          <a:blip r:embed="rId5">
            <a:alphaModFix/>
          </a:blip>
          <a:srcRect/>
          <a:stretch/>
        </p:blipFill>
        <p:spPr>
          <a:xfrm>
            <a:off x="10158944" y="2363345"/>
            <a:ext cx="885991" cy="541154"/>
          </a:xfrm>
          <a:prstGeom prst="rect">
            <a:avLst/>
          </a:prstGeom>
          <a:noFill/>
          <a:ln w="28575" cap="flat" cmpd="sng">
            <a:noFill/>
            <a:prstDash val="solid"/>
            <a:round/>
            <a:headEnd type="none" w="sm" len="sm"/>
            <a:tailEnd type="none" w="sm" len="sm"/>
          </a:ln>
        </p:spPr>
      </p:pic>
      <p:sp>
        <p:nvSpPr>
          <p:cNvPr id="6" name="スライド番号プレースホルダー 3">
            <a:extLst>
              <a:ext uri="{FF2B5EF4-FFF2-40B4-BE49-F238E27FC236}">
                <a16:creationId xmlns:a16="http://schemas.microsoft.com/office/drawing/2014/main" id="{912FDAF8-3D11-68CA-3E76-4360CE13947D}"/>
              </a:ext>
            </a:extLst>
          </p:cNvPr>
          <p:cNvSpPr>
            <a:spLocks noGrp="1"/>
          </p:cNvSpPr>
          <p:nvPr>
            <p:ph type="sldNum" idx="12"/>
          </p:nvPr>
        </p:nvSpPr>
        <p:spPr>
          <a:xfrm>
            <a:off x="10575974" y="217636"/>
            <a:ext cx="1334826" cy="539630"/>
          </a:xfrm>
        </p:spPr>
        <p:txBody>
          <a:bodyPr/>
          <a:lstStyle/>
          <a:p>
            <a:pPr defTabSz="914309"/>
            <a:fld id="{00000000-1234-1234-1234-123412341234}" type="slidenum">
              <a:rPr kumimoji="0" lang="en-US" altLang="ja-JP" kern="0" smtClean="0">
                <a:solidFill>
                  <a:srgbClr val="FFFFFF"/>
                </a:solidFill>
              </a:rPr>
              <a:pPr defTabSz="914309"/>
              <a:t>13</a:t>
            </a:fld>
            <a:r>
              <a:rPr kumimoji="0" lang="en-US" altLang="ja-JP" kern="0" dirty="0">
                <a:solidFill>
                  <a:srgbClr val="FFFFFF"/>
                </a:solidFill>
              </a:rPr>
              <a:t>/14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
          <p:cNvSpPr txBox="1">
            <a:spLocks noGrp="1"/>
          </p:cNvSpPr>
          <p:nvPr>
            <p:ph type="ctrTitle"/>
          </p:nvPr>
        </p:nvSpPr>
        <p:spPr>
          <a:xfrm>
            <a:off x="1475118" y="1165459"/>
            <a:ext cx="8998868" cy="1593300"/>
          </a:xfrm>
          <a:prstGeom prst="rect">
            <a:avLst/>
          </a:prstGeom>
          <a:noFill/>
          <a:ln>
            <a:noFill/>
          </a:ln>
        </p:spPr>
        <p:txBody>
          <a:bodyPr spcFirstLastPara="1" vert="horz" wrap="square" lIns="91438" tIns="45694" rIns="91438" bIns="45694" rtlCol="0" anchor="ctr" anchorCtr="0">
            <a:noAutofit/>
          </a:bodyPr>
          <a:lstStyle/>
          <a:p>
            <a:r>
              <a:rPr lang="ja-JP" dirty="0">
                <a:solidFill>
                  <a:srgbClr val="000000"/>
                </a:solidFill>
                <a:latin typeface="BIZ UDPGothic"/>
                <a:ea typeface="BIZ UDPGothic"/>
                <a:cs typeface="BIZ UDPGothic"/>
                <a:sym typeface="BIZ UDPGothic"/>
              </a:rPr>
              <a:t>テレワーク環境でのコンフリクトを疑似体験するワークショップ</a:t>
            </a:r>
            <a:endParaRPr dirty="0"/>
          </a:p>
        </p:txBody>
      </p:sp>
      <p:pic>
        <p:nvPicPr>
          <p:cNvPr id="2" name="Picture 1">
            <a:extLst>
              <a:ext uri="{FF2B5EF4-FFF2-40B4-BE49-F238E27FC236}">
                <a16:creationId xmlns:a16="http://schemas.microsoft.com/office/drawing/2014/main" id="{38B972D0-1C69-C9F6-212E-46E8469D7DEB}"/>
              </a:ext>
            </a:extLst>
          </p:cNvPr>
          <p:cNvPicPr>
            <a:picLocks noChangeAspect="1"/>
          </p:cNvPicPr>
          <p:nvPr/>
        </p:nvPicPr>
        <p:blipFill>
          <a:blip r:embed="rId3"/>
          <a:stretch>
            <a:fillRect/>
          </a:stretch>
        </p:blipFill>
        <p:spPr>
          <a:xfrm>
            <a:off x="2971699" y="2590800"/>
            <a:ext cx="6277417" cy="3386314"/>
          </a:xfrm>
          <a:prstGeom prst="rect">
            <a:avLst/>
          </a:prstGeom>
        </p:spPr>
      </p:pic>
      <p:pic>
        <p:nvPicPr>
          <p:cNvPr id="8" name="Picture 4">
            <a:extLst>
              <a:ext uri="{FF2B5EF4-FFF2-40B4-BE49-F238E27FC236}">
                <a16:creationId xmlns:a16="http://schemas.microsoft.com/office/drawing/2014/main" id="{75ECFACD-AA89-4875-4FA7-22DA20772E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9408" y="6166186"/>
            <a:ext cx="513130" cy="502659"/>
          </a:xfrm>
          <a:prstGeom prst="rect">
            <a:avLst/>
          </a:prstGeom>
          <a:noFill/>
          <a:extLst>
            <a:ext uri="{909E8E84-426E-40DD-AFC4-6F175D3DCCD1}">
              <a14:hiddenFill xmlns:a14="http://schemas.microsoft.com/office/drawing/2010/main">
                <a:solidFill>
                  <a:srgbClr val="FFFFFF"/>
                </a:solidFill>
              </a14:hiddenFill>
            </a:ext>
          </a:extLst>
        </p:spPr>
      </p:pic>
      <p:pic>
        <p:nvPicPr>
          <p:cNvPr id="9" name="グラフィックス 8">
            <a:extLst>
              <a:ext uri="{FF2B5EF4-FFF2-40B4-BE49-F238E27FC236}">
                <a16:creationId xmlns:a16="http://schemas.microsoft.com/office/drawing/2014/main" id="{64DAF343-53A8-53CD-ECDB-77F2393D7A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V="1">
            <a:off x="5105400" y="6193891"/>
            <a:ext cx="466664" cy="446179"/>
          </a:xfrm>
          <a:prstGeom prst="rect">
            <a:avLst/>
          </a:prstGeom>
        </p:spPr>
      </p:pic>
      <p:pic>
        <p:nvPicPr>
          <p:cNvPr id="10" name="Picture 20">
            <a:extLst>
              <a:ext uri="{FF2B5EF4-FFF2-40B4-BE49-F238E27FC236}">
                <a16:creationId xmlns:a16="http://schemas.microsoft.com/office/drawing/2014/main" id="{2CD445B3-FA29-EA89-BBA7-C4082BC26BF7}"/>
              </a:ext>
            </a:extLst>
          </p:cNvPr>
          <p:cNvPicPr>
            <a:picLocks noChangeAspect="1"/>
          </p:cNvPicPr>
          <p:nvPr/>
        </p:nvPicPr>
        <p:blipFill>
          <a:blip r:embed="rId7"/>
          <a:stretch>
            <a:fillRect/>
          </a:stretch>
        </p:blipFill>
        <p:spPr>
          <a:xfrm>
            <a:off x="5890865" y="6120012"/>
            <a:ext cx="512553" cy="476915"/>
          </a:xfrm>
          <a:prstGeom prst="rect">
            <a:avLst/>
          </a:prstGeom>
        </p:spPr>
      </p:pic>
      <p:pic>
        <p:nvPicPr>
          <p:cNvPr id="11" name="Picture 16">
            <a:extLst>
              <a:ext uri="{FF2B5EF4-FFF2-40B4-BE49-F238E27FC236}">
                <a16:creationId xmlns:a16="http://schemas.microsoft.com/office/drawing/2014/main" id="{2906D9C9-720C-5F61-0756-10AD8540BD03}"/>
              </a:ext>
            </a:extLst>
          </p:cNvPr>
          <p:cNvPicPr>
            <a:picLocks noChangeAspect="1"/>
          </p:cNvPicPr>
          <p:nvPr/>
        </p:nvPicPr>
        <p:blipFill>
          <a:blip r:embed="rId8"/>
          <a:stretch>
            <a:fillRect/>
          </a:stretch>
        </p:blipFill>
        <p:spPr>
          <a:xfrm>
            <a:off x="6581071" y="6120012"/>
            <a:ext cx="512553" cy="502659"/>
          </a:xfrm>
          <a:prstGeom prst="rect">
            <a:avLst/>
          </a:prstGeom>
        </p:spPr>
      </p:pic>
      <p:pic>
        <p:nvPicPr>
          <p:cNvPr id="12" name="Picture 19">
            <a:extLst>
              <a:ext uri="{FF2B5EF4-FFF2-40B4-BE49-F238E27FC236}">
                <a16:creationId xmlns:a16="http://schemas.microsoft.com/office/drawing/2014/main" id="{340D0151-D134-FDFA-9074-191D17888691}"/>
              </a:ext>
            </a:extLst>
          </p:cNvPr>
          <p:cNvPicPr>
            <a:picLocks noChangeAspect="1"/>
          </p:cNvPicPr>
          <p:nvPr/>
        </p:nvPicPr>
        <p:blipFill>
          <a:blip r:embed="rId9"/>
          <a:stretch>
            <a:fillRect/>
          </a:stretch>
        </p:blipFill>
        <p:spPr>
          <a:xfrm>
            <a:off x="7306773" y="6166186"/>
            <a:ext cx="441878" cy="434634"/>
          </a:xfrm>
          <a:prstGeom prst="rect">
            <a:avLst/>
          </a:prstGeom>
        </p:spPr>
      </p:pic>
      <p:sp>
        <p:nvSpPr>
          <p:cNvPr id="3" name="テキスト ボックス 2">
            <a:extLst>
              <a:ext uri="{FF2B5EF4-FFF2-40B4-BE49-F238E27FC236}">
                <a16:creationId xmlns:a16="http://schemas.microsoft.com/office/drawing/2014/main" id="{B52A6840-944B-76C1-8ED3-1BD7EE44DBD7}"/>
              </a:ext>
            </a:extLst>
          </p:cNvPr>
          <p:cNvSpPr txBox="1"/>
          <p:nvPr/>
        </p:nvSpPr>
        <p:spPr>
          <a:xfrm>
            <a:off x="10442034" y="5014219"/>
            <a:ext cx="1520436" cy="954107"/>
          </a:xfrm>
          <a:prstGeom prst="rect">
            <a:avLst/>
          </a:prstGeom>
          <a:no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おわり</a:t>
            </a:r>
            <a:endParaRPr lang="en-US" altLang="ja-JP" sz="2800" dirty="0">
              <a:latin typeface="BIZ UDPゴシック" panose="020B0400000000000000" pitchFamily="50" charset="-128"/>
              <a:ea typeface="BIZ UDPゴシック" panose="020B0400000000000000" pitchFamily="50" charset="-128"/>
            </a:endParaRPr>
          </a:p>
          <a:p>
            <a:pPr algn="ctr"/>
            <a:endParaRPr kumimoji="1" lang="ja-JP" altLang="en-US" sz="28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82B4CB95-17E6-7F2A-FF6D-E7684A64DDCD}"/>
              </a:ext>
            </a:extLst>
          </p:cNvPr>
          <p:cNvSpPr txBox="1"/>
          <p:nvPr/>
        </p:nvSpPr>
        <p:spPr>
          <a:xfrm>
            <a:off x="7952275" y="5967788"/>
            <a:ext cx="4382600" cy="584775"/>
          </a:xfrm>
          <a:prstGeom prst="rect">
            <a:avLst/>
          </a:prstGeom>
          <a:noFill/>
        </p:spPr>
        <p:txBody>
          <a:bodyPr wrap="square">
            <a:spAutoFit/>
          </a:bodyPr>
          <a:lstStyle/>
          <a:p>
            <a:r>
              <a:rPr lang="ja-JP" altLang="en-US" sz="1600" dirty="0">
                <a:latin typeface="BIZ UDPゴシック" panose="020B0400000000000000" pitchFamily="50" charset="-128"/>
                <a:ea typeface="BIZ UDPゴシック" panose="020B0400000000000000" pitchFamily="50" charset="-128"/>
              </a:rPr>
              <a:t>ロールプレイ登場人物画像クレジット</a:t>
            </a:r>
          </a:p>
          <a:p>
            <a:r>
              <a:rPr lang="en-US" altLang="ja-JP" sz="1600" dirty="0">
                <a:latin typeface="BIZ UDPゴシック" panose="020B0400000000000000" pitchFamily="50" charset="-128"/>
                <a:ea typeface="BIZ UDPゴシック" panose="020B0400000000000000" pitchFamily="50" charset="-128"/>
              </a:rPr>
              <a:t>http://designalikie.com/anichara/</a:t>
            </a:r>
          </a:p>
        </p:txBody>
      </p:sp>
    </p:spTree>
    <p:extLst>
      <p:ext uri="{BB962C8B-B14F-4D97-AF65-F5344CB8AC3E}">
        <p14:creationId xmlns:p14="http://schemas.microsoft.com/office/powerpoint/2010/main" val="330375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00EF69-F575-4B0F-011F-FDCE53A2188E}"/>
              </a:ext>
            </a:extLst>
          </p:cNvPr>
          <p:cNvSpPr>
            <a:spLocks noGrp="1"/>
          </p:cNvSpPr>
          <p:nvPr>
            <p:ph type="title"/>
          </p:nvPr>
        </p:nvSpPr>
        <p:spPr/>
        <p:txBody>
          <a:bodyPr/>
          <a:lstStyle/>
          <a:p>
            <a:r>
              <a:rPr lang="ja-JP" altLang="en-US" dirty="0">
                <a:latin typeface="BIZ UDPゴシック" panose="020B0400000000000000" pitchFamily="50" charset="-128"/>
                <a:ea typeface="BIZ UDPゴシック" panose="020B0400000000000000" pitchFamily="50" charset="-128"/>
              </a:rPr>
              <a:t>もくじ</a:t>
            </a:r>
            <a:endParaRPr kumimoji="1" lang="en-US" dirty="0">
              <a:latin typeface="BIZ UDPゴシック" panose="020B0400000000000000" pitchFamily="50" charset="-128"/>
              <a:ea typeface="BIZ UDPゴシック" panose="020B0400000000000000" pitchFamily="50" charset="-128"/>
            </a:endParaRPr>
          </a:p>
        </p:txBody>
      </p:sp>
      <p:sp>
        <p:nvSpPr>
          <p:cNvPr id="4" name="Content Placeholder 1">
            <a:extLst>
              <a:ext uri="{FF2B5EF4-FFF2-40B4-BE49-F238E27FC236}">
                <a16:creationId xmlns:a16="http://schemas.microsoft.com/office/drawing/2014/main" id="{5C054841-5EF5-9586-A43A-7EF294427279}"/>
              </a:ext>
            </a:extLst>
          </p:cNvPr>
          <p:cNvSpPr>
            <a:spLocks noGrp="1"/>
          </p:cNvSpPr>
          <p:nvPr/>
        </p:nvSpPr>
        <p:spPr>
          <a:xfrm>
            <a:off x="609600" y="1143000"/>
            <a:ext cx="10648088" cy="506604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rabicPeriod"/>
            </a:pPr>
            <a:endParaRPr lang="en-US" altLang="ja-JP" sz="28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lang="ja-JP" altLang="en-US" sz="2800" dirty="0">
                <a:latin typeface="BIZ UDPゴシック" panose="020B0400000000000000" pitchFamily="50" charset="-128"/>
                <a:ea typeface="BIZ UDPゴシック" panose="020B0400000000000000" pitchFamily="50" charset="-128"/>
              </a:rPr>
              <a:t>ワークショップのねらい（再掲）</a:t>
            </a:r>
            <a:endParaRPr lang="en-US" altLang="ja-JP" sz="28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lang="ja-JP" altLang="en-US" sz="2800" dirty="0">
                <a:latin typeface="BIZ UDPゴシック" panose="020B0400000000000000" pitchFamily="50" charset="-128"/>
                <a:ea typeface="BIZ UDPゴシック" panose="020B0400000000000000" pitchFamily="50" charset="-128"/>
              </a:rPr>
              <a:t>振り返りセッションの概要（再掲）</a:t>
            </a:r>
          </a:p>
          <a:p>
            <a:pPr marL="457200" indent="-457200">
              <a:buFont typeface="+mj-lt"/>
              <a:buAutoNum type="arabicPeriod"/>
            </a:pPr>
            <a:r>
              <a:rPr lang="en-US" altLang="ja-JP" sz="2800" dirty="0">
                <a:latin typeface="BIZ UDPゴシック" panose="020B0400000000000000" pitchFamily="50" charset="-128"/>
                <a:ea typeface="BIZ UDPゴシック" panose="020B0400000000000000" pitchFamily="50" charset="-128"/>
              </a:rPr>
              <a:t>1</a:t>
            </a:r>
            <a:r>
              <a:rPr lang="ja-JP" altLang="en-US" sz="2800" dirty="0">
                <a:latin typeface="BIZ UDPゴシック" panose="020B0400000000000000" pitchFamily="50" charset="-128"/>
                <a:ea typeface="BIZ UDPゴシック" panose="020B0400000000000000" pitchFamily="50" charset="-128"/>
              </a:rPr>
              <a:t>回目ロールプレイの振り返り</a:t>
            </a:r>
            <a:endParaRPr lang="en-US" altLang="ja-JP" sz="2800" dirty="0">
              <a:latin typeface="BIZ UDPゴシック" panose="020B0400000000000000" pitchFamily="50" charset="-128"/>
              <a:ea typeface="BIZ UDPゴシック" panose="020B0400000000000000" pitchFamily="50" charset="-128"/>
            </a:endParaRPr>
          </a:p>
          <a:p>
            <a:pPr marL="457200" lvl="1" indent="0">
              <a:buNone/>
            </a:pPr>
            <a:r>
              <a:rPr lang="ja-JP" altLang="en-US" sz="2400" dirty="0">
                <a:latin typeface="BIZ UDPゴシック" panose="020B0400000000000000" pitchFamily="50" charset="-128"/>
                <a:ea typeface="BIZ UDPゴシック" panose="020B0400000000000000" pitchFamily="50" charset="-128"/>
              </a:rPr>
              <a:t>・「振り返りシート」に記入した内容の発表</a:t>
            </a:r>
            <a:endParaRPr lang="en-US" altLang="ja-JP" sz="2400" dirty="0">
              <a:latin typeface="BIZ UDPゴシック" panose="020B0400000000000000" pitchFamily="50" charset="-128"/>
              <a:ea typeface="BIZ UDPゴシック" panose="020B0400000000000000" pitchFamily="50" charset="-128"/>
            </a:endParaRPr>
          </a:p>
          <a:p>
            <a:pPr marL="457200" lvl="1" indent="0">
              <a:buNone/>
            </a:pPr>
            <a:r>
              <a:rPr lang="ja-JP" altLang="en-US" sz="2400" dirty="0">
                <a:latin typeface="BIZ UDPゴシック" panose="020B0400000000000000" pitchFamily="50" charset="-128"/>
                <a:ea typeface="BIZ UDPゴシック" panose="020B0400000000000000" pitchFamily="50" charset="-128"/>
              </a:rPr>
              <a:t>・シナリオとコンフリクトの対処方法の解説</a:t>
            </a:r>
          </a:p>
          <a:p>
            <a:pPr marL="457200" indent="-457200">
              <a:buFont typeface="+mj-lt"/>
              <a:buAutoNum type="arabicPeriod"/>
            </a:pPr>
            <a:r>
              <a:rPr lang="ja-JP" altLang="en-US" sz="2800" dirty="0">
                <a:latin typeface="BIZ UDPゴシック" panose="020B0400000000000000" pitchFamily="50" charset="-128"/>
                <a:ea typeface="BIZ UDPゴシック" panose="020B0400000000000000" pitchFamily="50" charset="-128"/>
              </a:rPr>
              <a:t>2回目ロールプレイの振り返り</a:t>
            </a:r>
            <a:endParaRPr lang="en-US" altLang="ja-JP" sz="2800" dirty="0">
              <a:latin typeface="BIZ UDPゴシック" panose="020B0400000000000000" pitchFamily="50" charset="-128"/>
              <a:ea typeface="BIZ UDPゴシック" panose="020B0400000000000000" pitchFamily="50" charset="-128"/>
            </a:endParaRPr>
          </a:p>
          <a:p>
            <a:pPr marL="457200" lvl="1" indent="0">
              <a:buNone/>
            </a:pPr>
            <a:r>
              <a:rPr lang="ja-JP" altLang="en-US" sz="2400" dirty="0">
                <a:latin typeface="BIZ UDPゴシック" panose="020B0400000000000000" pitchFamily="50" charset="-128"/>
                <a:ea typeface="BIZ UDPゴシック" panose="020B0400000000000000" pitchFamily="50" charset="-128"/>
              </a:rPr>
              <a:t>・「</a:t>
            </a:r>
            <a:r>
              <a:rPr lang="ja-JP" sz="2400" dirty="0">
                <a:latin typeface="BIZ UDPゴシック" panose="020B0400000000000000" pitchFamily="50" charset="-128"/>
                <a:ea typeface="BIZ UDPゴシック" panose="020B0400000000000000" pitchFamily="50" charset="-128"/>
              </a:rPr>
              <a:t>振り</a:t>
            </a:r>
            <a:r>
              <a:rPr lang="ja-JP" altLang="en-US" sz="2400" dirty="0">
                <a:latin typeface="BIZ UDPゴシック" panose="020B0400000000000000" pitchFamily="50" charset="-128"/>
                <a:ea typeface="BIZ UDPゴシック" panose="020B0400000000000000" pitchFamily="50" charset="-128"/>
              </a:rPr>
              <a:t>返</a:t>
            </a:r>
            <a:r>
              <a:rPr lang="ja-JP" sz="2400" dirty="0">
                <a:latin typeface="BIZ UDPゴシック" panose="020B0400000000000000" pitchFamily="50" charset="-128"/>
                <a:ea typeface="BIZ UDPゴシック" panose="020B0400000000000000" pitchFamily="50" charset="-128"/>
              </a:rPr>
              <a:t>りシート」</a:t>
            </a:r>
            <a:r>
              <a:rPr lang="ja-JP" altLang="en-US" sz="2400" dirty="0">
                <a:latin typeface="BIZ UDPゴシック" panose="020B0400000000000000" pitchFamily="50" charset="-128"/>
                <a:ea typeface="BIZ UDPゴシック" panose="020B0400000000000000" pitchFamily="50" charset="-128"/>
              </a:rPr>
              <a:t>に記入した内容の発表</a:t>
            </a:r>
            <a:endParaRPr lang="en-US" altLang="ja-JP" sz="2400" dirty="0">
              <a:latin typeface="BIZ UDPゴシック" panose="020B0400000000000000" pitchFamily="50" charset="-128"/>
              <a:ea typeface="BIZ UDPゴシック" panose="020B0400000000000000" pitchFamily="50" charset="-128"/>
            </a:endParaRPr>
          </a:p>
          <a:p>
            <a:pPr marL="457200" lvl="1" indent="0">
              <a:buNone/>
            </a:pPr>
            <a:r>
              <a:rPr lang="ja-JP" sz="2400" dirty="0">
                <a:latin typeface="BIZ UDPゴシック" panose="020B0400000000000000" pitchFamily="50" charset="-128"/>
                <a:ea typeface="BIZ UDPゴシック" panose="020B0400000000000000" pitchFamily="50" charset="-128"/>
              </a:rPr>
              <a:t>・シナリオとコンフリクトの対処方法の</a:t>
            </a:r>
            <a:r>
              <a:rPr lang="ja-JP" altLang="en-US" sz="2400" dirty="0">
                <a:latin typeface="BIZ UDPゴシック" panose="020B0400000000000000" pitchFamily="50" charset="-128"/>
                <a:ea typeface="BIZ UDPゴシック" panose="020B0400000000000000" pitchFamily="50" charset="-128"/>
              </a:rPr>
              <a:t>解説</a:t>
            </a:r>
            <a:endParaRPr lang="ja-JP" sz="24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lang="ja-JP" altLang="en-US" sz="2800" dirty="0">
                <a:latin typeface="BIZ UDPゴシック" panose="020B0400000000000000" pitchFamily="50" charset="-128"/>
                <a:ea typeface="BIZ UDPゴシック" panose="020B0400000000000000" pitchFamily="50" charset="-128"/>
              </a:rPr>
              <a:t>テレワークでのカメラオン・オフについて</a:t>
            </a:r>
          </a:p>
          <a:p>
            <a:pPr marL="0" indent="0">
              <a:buNone/>
            </a:pPr>
            <a:endParaRPr lang="en-US" dirty="0">
              <a:latin typeface="BIZ UDPゴシック" panose="020B0400000000000000" pitchFamily="50" charset="-128"/>
              <a:ea typeface="BIZ UDPゴシック" panose="020B0400000000000000" pitchFamily="50" charset="-128"/>
            </a:endParaRPr>
          </a:p>
        </p:txBody>
      </p:sp>
      <p:sp>
        <p:nvSpPr>
          <p:cNvPr id="5" name="スライド番号プレースホルダー 3">
            <a:extLst>
              <a:ext uri="{FF2B5EF4-FFF2-40B4-BE49-F238E27FC236}">
                <a16:creationId xmlns:a16="http://schemas.microsoft.com/office/drawing/2014/main" id="{399A48D1-748B-1D9E-D78B-6A199CCB7772}"/>
              </a:ext>
            </a:extLst>
          </p:cNvPr>
          <p:cNvSpPr>
            <a:spLocks noGrp="1"/>
          </p:cNvSpPr>
          <p:nvPr>
            <p:ph type="sldNum" idx="12"/>
          </p:nvPr>
        </p:nvSpPr>
        <p:spPr>
          <a:xfrm>
            <a:off x="10575974" y="217218"/>
            <a:ext cx="1334826" cy="539700"/>
          </a:xfrm>
        </p:spPr>
        <p:txBody>
          <a:bodyPr/>
          <a:lstStyle/>
          <a:p>
            <a:pPr defTabSz="914309"/>
            <a:fld id="{00000000-1234-1234-1234-123412341234}" type="slidenum">
              <a:rPr kumimoji="0" lang="en-US" altLang="ja-JP" kern="0" smtClean="0">
                <a:solidFill>
                  <a:srgbClr val="FFFFFF"/>
                </a:solidFill>
              </a:rPr>
              <a:pPr defTabSz="914309"/>
              <a:t>2</a:t>
            </a:fld>
            <a:r>
              <a:rPr kumimoji="0" lang="en-US" altLang="ja-JP" kern="0" dirty="0">
                <a:solidFill>
                  <a:srgbClr val="FFFFFF"/>
                </a:solidFill>
              </a:rPr>
              <a:t>/14</a:t>
            </a:r>
          </a:p>
        </p:txBody>
      </p:sp>
    </p:spTree>
    <p:extLst>
      <p:ext uri="{BB962C8B-B14F-4D97-AF65-F5344CB8AC3E}">
        <p14:creationId xmlns:p14="http://schemas.microsoft.com/office/powerpoint/2010/main" val="271153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prstGeom prst="rect">
            <a:avLst/>
          </a:prstGeom>
          <a:noFill/>
          <a:ln>
            <a:noFill/>
          </a:ln>
        </p:spPr>
        <p:txBody>
          <a:bodyPr spcFirstLastPara="1" wrap="square" lIns="0" tIns="71991" rIns="0" bIns="0" anchor="ctr" anchorCtr="0">
            <a:noAutofit/>
          </a:bodyPr>
          <a:lstStyle/>
          <a:p>
            <a:r>
              <a:rPr lang="ja-JP" dirty="0">
                <a:ea typeface="BIZ UDPゴシック"/>
                <a:cs typeface="BIZ UDPGothic"/>
                <a:sym typeface="BIZ UDPGothic"/>
              </a:rPr>
              <a:t>ワークショップの</a:t>
            </a:r>
            <a:r>
              <a:rPr lang="ja-JP" altLang="en-US" dirty="0">
                <a:ea typeface="BIZ UDPゴシック"/>
                <a:cs typeface="BIZ UDPGothic"/>
                <a:sym typeface="BIZ UDPGothic"/>
              </a:rPr>
              <a:t>ねらい</a:t>
            </a:r>
            <a:endParaRPr lang="en-US" dirty="0">
              <a:ea typeface="BIZ UDPゴシック"/>
              <a:cs typeface="BIZ UDPGothic"/>
            </a:endParaRPr>
          </a:p>
        </p:txBody>
      </p:sp>
      <p:sp>
        <p:nvSpPr>
          <p:cNvPr id="2" name="スライド番号プレースホルダー 3">
            <a:extLst>
              <a:ext uri="{FF2B5EF4-FFF2-40B4-BE49-F238E27FC236}">
                <a16:creationId xmlns:a16="http://schemas.microsoft.com/office/drawing/2014/main" id="{8A64E0FC-84D8-3446-98D7-DDE4216BC98F}"/>
              </a:ext>
            </a:extLst>
          </p:cNvPr>
          <p:cNvSpPr>
            <a:spLocks noGrp="1"/>
          </p:cNvSpPr>
          <p:nvPr>
            <p:ph type="sldNum" idx="12"/>
          </p:nvPr>
        </p:nvSpPr>
        <p:spPr/>
        <p:txBody>
          <a:bodyPr/>
          <a:lstStyle/>
          <a:p>
            <a:pPr defTabSz="914309"/>
            <a:fld id="{00000000-1234-1234-1234-123412341234}" type="slidenum">
              <a:rPr kumimoji="0" lang="en-US" altLang="ja-JP" kern="0" smtClean="0">
                <a:solidFill>
                  <a:srgbClr val="FFFFFF"/>
                </a:solidFill>
              </a:rPr>
              <a:pPr defTabSz="914309"/>
              <a:t>3</a:t>
            </a:fld>
            <a:r>
              <a:rPr kumimoji="0" lang="en-US" altLang="ja-JP" kern="0" dirty="0">
                <a:solidFill>
                  <a:srgbClr val="FFFFFF"/>
                </a:solidFill>
              </a:rPr>
              <a:t>/14</a:t>
            </a:r>
          </a:p>
        </p:txBody>
      </p:sp>
      <p:sp>
        <p:nvSpPr>
          <p:cNvPr id="6" name="Google Shape;87;p4">
            <a:extLst>
              <a:ext uri="{FF2B5EF4-FFF2-40B4-BE49-F238E27FC236}">
                <a16:creationId xmlns:a16="http://schemas.microsoft.com/office/drawing/2014/main" id="{40FA4E76-06B1-B2B5-DDFA-905DEC47BA46}"/>
              </a:ext>
            </a:extLst>
          </p:cNvPr>
          <p:cNvSpPr txBox="1">
            <a:spLocks/>
          </p:cNvSpPr>
          <p:nvPr/>
        </p:nvSpPr>
        <p:spPr>
          <a:xfrm>
            <a:off x="2131174" y="3732441"/>
            <a:ext cx="9781177" cy="142333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154" marR="0" lvl="0" indent="-228577" algn="l" rtl="0">
              <a:lnSpc>
                <a:spcPct val="120000"/>
              </a:lnSpc>
              <a:spcBef>
                <a:spcPts val="1100"/>
              </a:spcBef>
              <a:spcAft>
                <a:spcPts val="0"/>
              </a:spcAft>
              <a:buClr>
                <a:srgbClr val="6A6870"/>
              </a:buClr>
              <a:buSzPts val="2400"/>
              <a:buFont typeface="Arial"/>
              <a:buNone/>
              <a:defRPr sz="2400" b="0" i="0" u="none" strike="noStrike" cap="none">
                <a:solidFill>
                  <a:srgbClr val="3C4248"/>
                </a:solidFill>
                <a:latin typeface="BIZ UDPゴシック" panose="020B0400000000000000" pitchFamily="50" charset="-128"/>
                <a:ea typeface="BIZ UDPゴシック" panose="020B0400000000000000" pitchFamily="50" charset="-128"/>
                <a:cs typeface="Arial"/>
                <a:sym typeface="Arial"/>
              </a:defRPr>
            </a:lvl1pPr>
            <a:lvl2pPr marL="914309" marR="0" lvl="1" indent="-380962" algn="l" rtl="0">
              <a:lnSpc>
                <a:spcPct val="120000"/>
              </a:lnSpc>
              <a:spcBef>
                <a:spcPts val="500"/>
              </a:spcBef>
              <a:spcAft>
                <a:spcPts val="0"/>
              </a:spcAft>
              <a:buClr>
                <a:srgbClr val="6A6870"/>
              </a:buClr>
              <a:buSzPts val="2400"/>
              <a:buFont typeface="Open Sans"/>
              <a:buChar char="•"/>
              <a:defRPr sz="2400" b="0" i="0" u="none" strike="noStrike" cap="none">
                <a:solidFill>
                  <a:srgbClr val="3C4248"/>
                </a:solidFill>
                <a:latin typeface="Arial"/>
                <a:ea typeface="Arial"/>
                <a:cs typeface="Arial"/>
                <a:sym typeface="Arial"/>
              </a:defRPr>
            </a:lvl2pPr>
            <a:lvl3pPr marL="1371463" marR="0" lvl="2" indent="-380962" algn="l" rtl="0">
              <a:lnSpc>
                <a:spcPct val="120000"/>
              </a:lnSpc>
              <a:spcBef>
                <a:spcPts val="500"/>
              </a:spcBef>
              <a:spcAft>
                <a:spcPts val="0"/>
              </a:spcAft>
              <a:buClr>
                <a:srgbClr val="6A6870"/>
              </a:buClr>
              <a:buSzPts val="2400"/>
              <a:buFont typeface="Open Sans"/>
              <a:buChar char="•"/>
              <a:defRPr sz="2400" b="0" i="0" u="none" strike="noStrike" cap="none">
                <a:solidFill>
                  <a:srgbClr val="3C4248"/>
                </a:solidFill>
                <a:latin typeface="Arial"/>
                <a:ea typeface="Arial"/>
                <a:cs typeface="Arial"/>
                <a:sym typeface="Arial"/>
              </a:defRPr>
            </a:lvl3pPr>
            <a:lvl4pPr marL="1828617" marR="0" lvl="3" indent="-380962" algn="l" rtl="0">
              <a:lnSpc>
                <a:spcPct val="120000"/>
              </a:lnSpc>
              <a:spcBef>
                <a:spcPts val="500"/>
              </a:spcBef>
              <a:spcAft>
                <a:spcPts val="0"/>
              </a:spcAft>
              <a:buClr>
                <a:srgbClr val="6A6870"/>
              </a:buClr>
              <a:buSzPts val="2400"/>
              <a:buFont typeface="Open Sans"/>
              <a:buChar char="•"/>
              <a:defRPr sz="2400" b="0" i="0" u="none" strike="noStrike" cap="none">
                <a:solidFill>
                  <a:srgbClr val="3C4248"/>
                </a:solidFill>
                <a:latin typeface="Arial"/>
                <a:ea typeface="Arial"/>
                <a:cs typeface="Arial"/>
                <a:sym typeface="Arial"/>
              </a:defRPr>
            </a:lvl4pPr>
            <a:lvl5pPr marL="2285771" marR="0" lvl="4" indent="-380962" algn="l" rtl="0">
              <a:lnSpc>
                <a:spcPct val="120000"/>
              </a:lnSpc>
              <a:spcBef>
                <a:spcPts val="500"/>
              </a:spcBef>
              <a:spcAft>
                <a:spcPts val="0"/>
              </a:spcAft>
              <a:buClr>
                <a:srgbClr val="6A6870"/>
              </a:buClr>
              <a:buSzPts val="2400"/>
              <a:buFont typeface="Open Sans"/>
              <a:buChar char="•"/>
              <a:defRPr sz="2400" b="0" i="0" u="none" strike="noStrike" cap="none">
                <a:solidFill>
                  <a:srgbClr val="3C4248"/>
                </a:solidFill>
                <a:latin typeface="Arial"/>
                <a:ea typeface="Arial"/>
                <a:cs typeface="Arial"/>
                <a:sym typeface="Arial"/>
              </a:defRPr>
            </a:lvl5pPr>
            <a:lvl6pPr marL="2742926" marR="0" lvl="5" indent="-349215"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Open Sans"/>
                <a:ea typeface="Open Sans"/>
                <a:cs typeface="Open Sans"/>
                <a:sym typeface="Open Sans"/>
              </a:defRPr>
            </a:lvl6pPr>
            <a:lvl7pPr marL="3200080" marR="0" lvl="6" indent="-349215"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Open Sans"/>
                <a:ea typeface="Open Sans"/>
                <a:cs typeface="Open Sans"/>
                <a:sym typeface="Open Sans"/>
              </a:defRPr>
            </a:lvl7pPr>
            <a:lvl8pPr marL="3657234" marR="0" lvl="7" indent="-349215"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Open Sans"/>
                <a:ea typeface="Open Sans"/>
                <a:cs typeface="Open Sans"/>
                <a:sym typeface="Open Sans"/>
              </a:defRPr>
            </a:lvl8pPr>
            <a:lvl9pPr marL="4114389" marR="0" lvl="8" indent="-349215"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Open Sans"/>
                <a:ea typeface="Open Sans"/>
                <a:cs typeface="Open Sans"/>
                <a:sym typeface="Open Sans"/>
              </a:defRPr>
            </a:lvl9pPr>
          </a:lstStyle>
          <a:p>
            <a:pPr marL="800100" lvl="1" indent="-342900">
              <a:lnSpc>
                <a:spcPct val="100000"/>
              </a:lnSpc>
            </a:pPr>
            <a:r>
              <a:rPr kumimoji="0" lang="ja-JP" altLang="ja-JP" sz="2000" kern="0">
                <a:solidFill>
                  <a:schemeClr val="dk1"/>
                </a:solidFill>
                <a:latin typeface="BIZ UDPゴシック" panose="020B0400000000000000" pitchFamily="50" charset="-128"/>
                <a:ea typeface="BIZ UDPゴシック" panose="020B0400000000000000" pitchFamily="50" charset="-128"/>
              </a:rPr>
              <a:t>情報システムプロジェクトに従事するIT技術者が、</a:t>
            </a:r>
            <a:r>
              <a:rPr kumimoji="0" lang="ja-JP" altLang="en-US" sz="2000" kern="0">
                <a:solidFill>
                  <a:schemeClr val="dk1"/>
                </a:solidFill>
                <a:latin typeface="BIZ UDPゴシック" panose="020B0400000000000000" pitchFamily="50" charset="-128"/>
                <a:ea typeface="BIZ UDPゴシック" panose="020B0400000000000000" pitchFamily="50" charset="-128"/>
              </a:rPr>
              <a:t>コンフリクトを効果的に対処できるようになる。</a:t>
            </a:r>
            <a:endParaRPr kumimoji="0" lang="en-US" altLang="ja-JP" sz="2000" kern="0">
              <a:solidFill>
                <a:schemeClr val="dk1"/>
              </a:solidFill>
              <a:latin typeface="BIZ UDPゴシック" panose="020B0400000000000000" pitchFamily="50" charset="-128"/>
              <a:ea typeface="BIZ UDPゴシック" panose="020B0400000000000000" pitchFamily="50" charset="-128"/>
            </a:endParaRPr>
          </a:p>
          <a:p>
            <a:pPr marL="800100" lvl="1" indent="-342900">
              <a:lnSpc>
                <a:spcPct val="100000"/>
              </a:lnSpc>
            </a:pPr>
            <a:r>
              <a:rPr kumimoji="0" lang="ja-JP" altLang="en-US" sz="2000" kern="0">
                <a:solidFill>
                  <a:schemeClr val="dk1"/>
                </a:solidFill>
                <a:latin typeface="BIZ UDPゴシック" panose="020B0400000000000000" pitchFamily="50" charset="-128"/>
                <a:ea typeface="BIZ UDPゴシック" panose="020B0400000000000000" pitchFamily="50" charset="-128"/>
                <a:cs typeface="BIZ UDPGothic"/>
                <a:sym typeface="BIZ UDPGothic"/>
              </a:rPr>
              <a:t>テレワーク環境でのコミュニケーションを改善する。</a:t>
            </a:r>
            <a:endParaRPr kumimoji="0" lang="en-US" altLang="ja-JP" sz="2000" kern="0">
              <a:solidFill>
                <a:schemeClr val="dk1"/>
              </a:solidFill>
              <a:latin typeface="BIZ UDPゴシック" panose="020B0400000000000000" pitchFamily="50" charset="-128"/>
              <a:ea typeface="BIZ UDPゴシック" panose="020B0400000000000000" pitchFamily="50" charset="-128"/>
              <a:cs typeface="BIZ UDPGothic"/>
              <a:sym typeface="BIZ UDPGothic"/>
            </a:endParaRPr>
          </a:p>
          <a:p>
            <a:pPr marL="800100" lvl="1" indent="-342900">
              <a:lnSpc>
                <a:spcPct val="100000"/>
              </a:lnSpc>
            </a:pPr>
            <a:r>
              <a:rPr kumimoji="0" lang="ja-JP" altLang="en-US" sz="2000" kern="0">
                <a:solidFill>
                  <a:schemeClr val="dk1"/>
                </a:solidFill>
                <a:latin typeface="BIZ UDPゴシック" panose="020B0400000000000000" pitchFamily="50" charset="-128"/>
                <a:ea typeface="BIZ UDPゴシック" panose="020B0400000000000000" pitchFamily="50" charset="-128"/>
                <a:cs typeface="BIZ UDPGothic"/>
                <a:sym typeface="BIZ UDPGothic"/>
              </a:rPr>
              <a:t>チーム業務における生産性の向上をはかる。</a:t>
            </a:r>
            <a:endParaRPr kumimoji="0" lang="en-US" altLang="ja-JP" sz="2000" kern="0" dirty="0">
              <a:solidFill>
                <a:schemeClr val="dk1"/>
              </a:solidFill>
              <a:latin typeface="BIZ UDPゴシック" panose="020B0400000000000000" pitchFamily="50" charset="-128"/>
              <a:ea typeface="BIZ UDPゴシック" panose="020B0400000000000000" pitchFamily="50" charset="-128"/>
              <a:cs typeface="BIZ UDPGothic"/>
              <a:sym typeface="BIZ UDPGothic"/>
            </a:endParaRPr>
          </a:p>
        </p:txBody>
      </p:sp>
      <p:sp>
        <p:nvSpPr>
          <p:cNvPr id="8" name="四角形: 角を丸くする 7">
            <a:extLst>
              <a:ext uri="{FF2B5EF4-FFF2-40B4-BE49-F238E27FC236}">
                <a16:creationId xmlns:a16="http://schemas.microsoft.com/office/drawing/2014/main" id="{13E8E3FA-3689-29F9-3196-FE8F7D306C72}"/>
              </a:ext>
            </a:extLst>
          </p:cNvPr>
          <p:cNvSpPr/>
          <p:nvPr/>
        </p:nvSpPr>
        <p:spPr>
          <a:xfrm>
            <a:off x="327545" y="1886506"/>
            <a:ext cx="2025910" cy="5397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2000" b="1" dirty="0">
                <a:solidFill>
                  <a:srgbClr val="002D86"/>
                </a:solidFill>
                <a:latin typeface="BIZ UDPゴシック"/>
                <a:ea typeface="BIZ UDPゴシック"/>
              </a:rPr>
              <a:t>学習目標</a:t>
            </a:r>
            <a:endParaRPr kumimoji="1" lang="ja-JP" altLang="en-US" sz="2000" b="1" i="0" u="none" strike="noStrike" kern="0" cap="none" spc="0" normalizeH="0" baseline="0" noProof="0" dirty="0">
              <a:ln>
                <a:noFill/>
              </a:ln>
              <a:solidFill>
                <a:srgbClr val="002D86"/>
              </a:solidFill>
              <a:effectLst/>
              <a:uLnTx/>
              <a:uFillTx/>
              <a:latin typeface="BIZ UDPゴシック"/>
              <a:ea typeface="BIZ UDPゴシック"/>
              <a:cs typeface="+mn-cs"/>
              <a:sym typeface="Arial"/>
            </a:endParaRPr>
          </a:p>
        </p:txBody>
      </p:sp>
      <p:sp>
        <p:nvSpPr>
          <p:cNvPr id="10" name="Google Shape;87;p4">
            <a:extLst>
              <a:ext uri="{FF2B5EF4-FFF2-40B4-BE49-F238E27FC236}">
                <a16:creationId xmlns:a16="http://schemas.microsoft.com/office/drawing/2014/main" id="{9F65B9D3-E8BE-7C1C-F257-883DE0B6A98F}"/>
              </a:ext>
            </a:extLst>
          </p:cNvPr>
          <p:cNvSpPr txBox="1">
            <a:spLocks/>
          </p:cNvSpPr>
          <p:nvPr/>
        </p:nvSpPr>
        <p:spPr>
          <a:xfrm>
            <a:off x="2050603" y="1442090"/>
            <a:ext cx="9716522" cy="15149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20000"/>
              </a:lnSpc>
              <a:spcBef>
                <a:spcPts val="1100"/>
              </a:spcBef>
              <a:spcAft>
                <a:spcPts val="0"/>
              </a:spcAft>
              <a:buClr>
                <a:srgbClr val="6A6870"/>
              </a:buClr>
              <a:buSzPts val="2400"/>
              <a:buFont typeface="Arial"/>
              <a:buNone/>
              <a:defRPr sz="2400" b="0" i="0" u="none" strike="noStrike" cap="none">
                <a:solidFill>
                  <a:srgbClr val="3C4248"/>
                </a:solidFill>
                <a:latin typeface="Arial"/>
                <a:ea typeface="Arial"/>
                <a:cs typeface="Arial"/>
                <a:sym typeface="Arial"/>
              </a:defRPr>
            </a:lvl1pPr>
            <a:lvl2pPr marL="914400" marR="0" lvl="1" indent="-381000" algn="l" rtl="0">
              <a:lnSpc>
                <a:spcPct val="120000"/>
              </a:lnSpc>
              <a:spcBef>
                <a:spcPts val="500"/>
              </a:spcBef>
              <a:spcAft>
                <a:spcPts val="0"/>
              </a:spcAft>
              <a:buClr>
                <a:srgbClr val="6A6870"/>
              </a:buClr>
              <a:buSzPts val="2400"/>
              <a:buFont typeface="Open Sans"/>
              <a:buChar char="•"/>
              <a:defRPr sz="2400" b="0" i="0" u="none" strike="noStrike" cap="none">
                <a:solidFill>
                  <a:srgbClr val="3C4248"/>
                </a:solidFill>
                <a:latin typeface="Arial"/>
                <a:ea typeface="Arial"/>
                <a:cs typeface="Arial"/>
                <a:sym typeface="Arial"/>
              </a:defRPr>
            </a:lvl2pPr>
            <a:lvl3pPr marL="1371600" marR="0" lvl="2" indent="-381000" algn="l" rtl="0">
              <a:lnSpc>
                <a:spcPct val="120000"/>
              </a:lnSpc>
              <a:spcBef>
                <a:spcPts val="500"/>
              </a:spcBef>
              <a:spcAft>
                <a:spcPts val="0"/>
              </a:spcAft>
              <a:buClr>
                <a:srgbClr val="6A6870"/>
              </a:buClr>
              <a:buSzPts val="2400"/>
              <a:buFont typeface="Open Sans"/>
              <a:buChar char="•"/>
              <a:defRPr sz="2400" b="0" i="0" u="none" strike="noStrike" cap="none">
                <a:solidFill>
                  <a:srgbClr val="3C4248"/>
                </a:solidFill>
                <a:latin typeface="Arial"/>
                <a:ea typeface="Arial"/>
                <a:cs typeface="Arial"/>
                <a:sym typeface="Arial"/>
              </a:defRPr>
            </a:lvl3pPr>
            <a:lvl4pPr marL="1828800" marR="0" lvl="3" indent="-381000" algn="l" rtl="0">
              <a:lnSpc>
                <a:spcPct val="120000"/>
              </a:lnSpc>
              <a:spcBef>
                <a:spcPts val="500"/>
              </a:spcBef>
              <a:spcAft>
                <a:spcPts val="0"/>
              </a:spcAft>
              <a:buClr>
                <a:srgbClr val="6A6870"/>
              </a:buClr>
              <a:buSzPts val="2400"/>
              <a:buFont typeface="Open Sans"/>
              <a:buChar char="•"/>
              <a:defRPr sz="2400" b="0" i="0" u="none" strike="noStrike" cap="none">
                <a:solidFill>
                  <a:srgbClr val="3C4248"/>
                </a:solidFill>
                <a:latin typeface="Arial"/>
                <a:ea typeface="Arial"/>
                <a:cs typeface="Arial"/>
                <a:sym typeface="Arial"/>
              </a:defRPr>
            </a:lvl4pPr>
            <a:lvl5pPr marL="2286000" marR="0" lvl="4" indent="-381000" algn="l" rtl="0">
              <a:lnSpc>
                <a:spcPct val="120000"/>
              </a:lnSpc>
              <a:spcBef>
                <a:spcPts val="500"/>
              </a:spcBef>
              <a:spcAft>
                <a:spcPts val="0"/>
              </a:spcAft>
              <a:buClr>
                <a:srgbClr val="6A6870"/>
              </a:buClr>
              <a:buSzPts val="2400"/>
              <a:buFont typeface="Open Sans"/>
              <a:buChar char="•"/>
              <a:defRPr sz="2400" b="0" i="0" u="none" strike="noStrike" cap="none">
                <a:solidFill>
                  <a:srgbClr val="3C4248"/>
                </a:solidFill>
                <a:latin typeface="Arial"/>
                <a:ea typeface="Arial"/>
                <a:cs typeface="Arial"/>
                <a:sym typeface="Arial"/>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Open Sans"/>
                <a:ea typeface="Open Sans"/>
                <a:cs typeface="Open Sans"/>
                <a:sym typeface="Open Sans"/>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Open Sans"/>
                <a:ea typeface="Open Sans"/>
                <a:cs typeface="Open Sans"/>
                <a:sym typeface="Open Sans"/>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Open Sans"/>
                <a:ea typeface="Open Sans"/>
                <a:cs typeface="Open Sans"/>
                <a:sym typeface="Open Sans"/>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Open Sans"/>
                <a:ea typeface="Open Sans"/>
                <a:cs typeface="Open Sans"/>
                <a:sym typeface="Open Sans"/>
              </a:defRPr>
            </a:lvl9pPr>
          </a:lstStyle>
          <a:p>
            <a:pPr marL="800100" marR="0" lvl="1" indent="-342900" algn="l" defTabSz="914400" rtl="0" eaLnBrk="1" fontAlgn="auto" latinLnBrk="0" hangingPunct="1">
              <a:lnSpc>
                <a:spcPct val="100000"/>
              </a:lnSpc>
              <a:spcBef>
                <a:spcPts val="500"/>
              </a:spcBef>
              <a:spcAft>
                <a:spcPts val="0"/>
              </a:spcAft>
              <a:buClr>
                <a:srgbClr val="6A6870"/>
              </a:buClr>
              <a:buSzPts val="2400"/>
              <a:buFont typeface="Open Sans"/>
              <a:buChar char="•"/>
              <a:tabLst/>
              <a:defRPr/>
            </a:pPr>
            <a:r>
              <a:rPr kumimoji="0" lang="ja-JP" altLang="en-US" sz="2000" b="0" i="0" u="none" strike="noStrike" kern="0" cap="none" spc="0" normalizeH="0" baseline="0" noProof="0" dirty="0">
                <a:ln>
                  <a:noFill/>
                </a:ln>
                <a:solidFill>
                  <a:srgbClr val="2A2E33"/>
                </a:solidFill>
                <a:effectLst/>
                <a:uLnTx/>
                <a:uFillTx/>
                <a:latin typeface="BIZ UDPゴシック" panose="020B0400000000000000" pitchFamily="50" charset="-128"/>
                <a:ea typeface="BIZ UDPゴシック" panose="020B0400000000000000" pitchFamily="50" charset="-128"/>
                <a:cs typeface="Arial"/>
                <a:sym typeface="Arial"/>
              </a:rPr>
              <a:t>コンフリクトを</a:t>
            </a:r>
            <a:r>
              <a:rPr kumimoji="0" lang="ja-JP" altLang="en-US" sz="2000" b="1" i="0" u="none" strike="noStrike" kern="0" cap="none" spc="0" normalizeH="0" baseline="0" noProof="0" dirty="0">
                <a:ln>
                  <a:noFill/>
                </a:ln>
                <a:solidFill>
                  <a:srgbClr val="2A2E33"/>
                </a:solidFill>
                <a:effectLst/>
                <a:uLnTx/>
                <a:uFillTx/>
                <a:latin typeface="BIZ UDPゴシック" panose="020B0400000000000000" pitchFamily="50" charset="-128"/>
                <a:ea typeface="BIZ UDPゴシック" panose="020B0400000000000000" pitchFamily="50" charset="-128"/>
                <a:cs typeface="Arial"/>
                <a:sym typeface="Arial"/>
              </a:rPr>
              <a:t>疑似体験し、フィードバックを受けることで</a:t>
            </a:r>
            <a:r>
              <a:rPr lang="ja-JP" altLang="en-US" sz="2000" dirty="0">
                <a:solidFill>
                  <a:srgbClr val="2A2E33"/>
                </a:solidFill>
                <a:latin typeface="BIZ UDPゴシック" panose="020B0400000000000000" pitchFamily="50" charset="-128"/>
                <a:ea typeface="BIZ UDPゴシック" panose="020B0400000000000000" pitchFamily="50" charset="-128"/>
              </a:rPr>
              <a:t>、自身のコンフリクトへの対処の課題が明らかになる。</a:t>
            </a:r>
            <a:endParaRPr lang="en-US" altLang="ja-JP" sz="2000" dirty="0">
              <a:solidFill>
                <a:srgbClr val="2A2E33"/>
              </a:solidFill>
              <a:latin typeface="BIZ UDPゴシック" panose="020B0400000000000000" pitchFamily="50" charset="-128"/>
              <a:ea typeface="BIZ UDPゴシック" panose="020B0400000000000000" pitchFamily="50" charset="-128"/>
            </a:endParaRPr>
          </a:p>
          <a:p>
            <a:pPr marL="800100" marR="0" lvl="1" indent="-342900" algn="l" defTabSz="914400" rtl="0" eaLnBrk="1" fontAlgn="auto" latinLnBrk="0" hangingPunct="1">
              <a:lnSpc>
                <a:spcPct val="100000"/>
              </a:lnSpc>
              <a:spcBef>
                <a:spcPts val="500"/>
              </a:spcBef>
              <a:spcAft>
                <a:spcPts val="0"/>
              </a:spcAft>
              <a:buClr>
                <a:srgbClr val="6A6870"/>
              </a:buClr>
              <a:buSzPts val="2400"/>
              <a:buFont typeface="Open Sans"/>
              <a:buChar char="•"/>
              <a:tabLst/>
              <a:defRPr/>
            </a:pPr>
            <a:r>
              <a:rPr kumimoji="0" lang="ja-JP" altLang="en-US" sz="2000" b="0" i="0" u="none" strike="noStrike" kern="0" cap="none" spc="0" normalizeH="0" baseline="0" noProof="0" dirty="0">
                <a:ln>
                  <a:noFill/>
                </a:ln>
                <a:solidFill>
                  <a:srgbClr val="2A2E33"/>
                </a:solidFill>
                <a:effectLst/>
                <a:uLnTx/>
                <a:uFillTx/>
                <a:latin typeface="BIZ UDPゴシック" panose="020B0400000000000000" pitchFamily="50" charset="-128"/>
                <a:ea typeface="BIZ UDPゴシック" panose="020B0400000000000000" pitchFamily="50" charset="-128"/>
                <a:cs typeface="Arial"/>
                <a:sym typeface="Arial"/>
              </a:rPr>
              <a:t>コンフリクトの</a:t>
            </a:r>
            <a:r>
              <a:rPr kumimoji="0" lang="en-US" altLang="ja-JP" sz="2000" b="1" i="0" u="none" strike="noStrike" kern="0" cap="none" spc="0" normalizeH="0" baseline="0" noProof="0" dirty="0">
                <a:ln>
                  <a:noFill/>
                </a:ln>
                <a:solidFill>
                  <a:srgbClr val="2A2E33"/>
                </a:solidFill>
                <a:effectLst/>
                <a:uLnTx/>
                <a:uFillTx/>
                <a:latin typeface="BIZ UDPゴシック" panose="020B0400000000000000" pitchFamily="50" charset="-128"/>
                <a:ea typeface="BIZ UDPゴシック" panose="020B0400000000000000" pitchFamily="50" charset="-128"/>
                <a:cs typeface="Arial"/>
                <a:sym typeface="Arial"/>
              </a:rPr>
              <a:t>5</a:t>
            </a:r>
            <a:r>
              <a:rPr kumimoji="0" lang="ja-JP" altLang="en-US" sz="2000" b="1" i="0" u="none" strike="noStrike" kern="0" cap="none" spc="0" normalizeH="0" baseline="0" noProof="0" dirty="0">
                <a:ln>
                  <a:noFill/>
                </a:ln>
                <a:solidFill>
                  <a:srgbClr val="2A2E33"/>
                </a:solidFill>
                <a:effectLst/>
                <a:uLnTx/>
                <a:uFillTx/>
                <a:latin typeface="BIZ UDPゴシック" panose="020B0400000000000000" pitchFamily="50" charset="-128"/>
                <a:ea typeface="BIZ UDPゴシック" panose="020B0400000000000000" pitchFamily="50" charset="-128"/>
                <a:cs typeface="Arial"/>
                <a:sym typeface="Arial"/>
              </a:rPr>
              <a:t>つの対処方法</a:t>
            </a:r>
            <a:r>
              <a:rPr kumimoji="0" lang="ja-JP" altLang="en-US" sz="2000" b="0" i="0" u="none" strike="noStrike" kern="0" cap="none" spc="0" normalizeH="0" baseline="0" noProof="0" dirty="0">
                <a:ln>
                  <a:noFill/>
                </a:ln>
                <a:solidFill>
                  <a:srgbClr val="2A2E33"/>
                </a:solidFill>
                <a:effectLst/>
                <a:uLnTx/>
                <a:uFillTx/>
                <a:latin typeface="BIZ UDPゴシック" panose="020B0400000000000000" pitchFamily="50" charset="-128"/>
                <a:ea typeface="BIZ UDPゴシック" panose="020B0400000000000000" pitchFamily="50" charset="-128"/>
                <a:cs typeface="Arial"/>
                <a:sym typeface="Arial"/>
              </a:rPr>
              <a:t>を理解する。</a:t>
            </a:r>
            <a:endParaRPr kumimoji="0" lang="en-US" altLang="ja-JP" sz="2000" b="0" i="0" u="none" strike="noStrike" kern="0" cap="none" spc="0" normalizeH="0" baseline="0" noProof="0" dirty="0">
              <a:ln>
                <a:noFill/>
              </a:ln>
              <a:solidFill>
                <a:srgbClr val="2A2E33"/>
              </a:solidFill>
              <a:effectLst/>
              <a:uLnTx/>
              <a:uFillTx/>
              <a:latin typeface="BIZ UDPゴシック" panose="020B0400000000000000" pitchFamily="50" charset="-128"/>
              <a:ea typeface="BIZ UDPゴシック" panose="020B0400000000000000" pitchFamily="50" charset="-128"/>
              <a:cs typeface="Arial"/>
              <a:sym typeface="Arial"/>
            </a:endParaRPr>
          </a:p>
          <a:p>
            <a:pPr marL="800100" marR="0" lvl="1" indent="-342900" algn="l" defTabSz="914400" rtl="0" eaLnBrk="1" fontAlgn="auto" latinLnBrk="0" hangingPunct="1">
              <a:lnSpc>
                <a:spcPct val="100000"/>
              </a:lnSpc>
              <a:spcBef>
                <a:spcPts val="500"/>
              </a:spcBef>
              <a:spcAft>
                <a:spcPts val="0"/>
              </a:spcAft>
              <a:buClr>
                <a:srgbClr val="6A6870"/>
              </a:buClr>
              <a:buSzPts val="2400"/>
              <a:buFont typeface="Open Sans"/>
              <a:buChar char="•"/>
              <a:tabLst/>
              <a:defRPr/>
            </a:pPr>
            <a:r>
              <a:rPr kumimoji="0" lang="ja-JP" altLang="en-US" sz="2000" b="0" i="0" u="none" strike="noStrike" kern="0" cap="none" spc="0" normalizeH="0" baseline="0" noProof="0" dirty="0">
                <a:ln>
                  <a:noFill/>
                </a:ln>
                <a:solidFill>
                  <a:srgbClr val="2A2E33"/>
                </a:solidFill>
                <a:effectLst/>
                <a:uLnTx/>
                <a:uFillTx/>
                <a:latin typeface="BIZ UDPゴシック" panose="020B0400000000000000" pitchFamily="50" charset="-128"/>
                <a:ea typeface="BIZ UDPゴシック" panose="020B0400000000000000" pitchFamily="50" charset="-128"/>
                <a:cs typeface="Arial"/>
                <a:sym typeface="Arial"/>
              </a:rPr>
              <a:t>テレワーク環境でカメラを利用した効果的なコミュニケーション方法を習得できる。</a:t>
            </a:r>
            <a:endParaRPr kumimoji="0" lang="ja-JP" altLang="en-US" sz="2400" b="0" i="0" u="none" strike="noStrike" kern="0" cap="none" spc="0" normalizeH="0" baseline="0" noProof="0" dirty="0">
              <a:ln>
                <a:noFill/>
              </a:ln>
              <a:solidFill>
                <a:srgbClr val="3C4248"/>
              </a:solidFill>
              <a:effectLst/>
              <a:uLnTx/>
              <a:uFillTx/>
              <a:latin typeface="BIZ UDPゴシック" panose="020B0400000000000000" pitchFamily="50" charset="-128"/>
              <a:ea typeface="BIZ UDPゴシック" panose="020B0400000000000000" pitchFamily="50" charset="-128"/>
              <a:cs typeface="Arial"/>
              <a:sym typeface="Arial"/>
            </a:endParaRPr>
          </a:p>
        </p:txBody>
      </p:sp>
      <p:sp>
        <p:nvSpPr>
          <p:cNvPr id="11" name="四角形: 角を丸くする 10">
            <a:extLst>
              <a:ext uri="{FF2B5EF4-FFF2-40B4-BE49-F238E27FC236}">
                <a16:creationId xmlns:a16="http://schemas.microsoft.com/office/drawing/2014/main" id="{1A9E4F01-3210-0571-E1C8-6520F6DD65C0}"/>
              </a:ext>
            </a:extLst>
          </p:cNvPr>
          <p:cNvSpPr/>
          <p:nvPr/>
        </p:nvSpPr>
        <p:spPr>
          <a:xfrm>
            <a:off x="263524" y="3900941"/>
            <a:ext cx="2089931" cy="64786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2000" b="0" i="0" u="none" strike="noStrike" kern="0" cap="none" spc="0" normalizeH="0" baseline="0" noProof="0" dirty="0">
                <a:ln>
                  <a:noFill/>
                </a:ln>
                <a:solidFill>
                  <a:srgbClr val="002D86"/>
                </a:solidFill>
                <a:effectLst/>
                <a:uLnTx/>
                <a:uFillTx/>
                <a:latin typeface="BIZ UDPゴシック"/>
                <a:ea typeface="BIZ UDPゴシック"/>
                <a:cs typeface="+mn-cs"/>
                <a:sym typeface="Arial"/>
              </a:rPr>
              <a:t>　　</a:t>
            </a:r>
            <a:r>
              <a:rPr kumimoji="1" lang="ja-JP" altLang="en-US" sz="2000" b="1" i="0" u="none" strike="noStrike" kern="0" cap="none" spc="0" normalizeH="0" baseline="0" noProof="0" dirty="0">
                <a:ln>
                  <a:noFill/>
                </a:ln>
                <a:solidFill>
                  <a:srgbClr val="002D86"/>
                </a:solidFill>
                <a:effectLst/>
                <a:uLnTx/>
                <a:uFillTx/>
                <a:latin typeface="BIZ UDPゴシック"/>
                <a:ea typeface="BIZ UDPゴシック"/>
                <a:cs typeface="+mn-cs"/>
                <a:sym typeface="Arial"/>
              </a:rPr>
              <a:t>期待される効果</a:t>
            </a:r>
          </a:p>
        </p:txBody>
      </p:sp>
      <p:sp>
        <p:nvSpPr>
          <p:cNvPr id="13" name="Freeform 27">
            <a:extLst>
              <a:ext uri="{FF2B5EF4-FFF2-40B4-BE49-F238E27FC236}">
                <a16:creationId xmlns:a16="http://schemas.microsoft.com/office/drawing/2014/main" id="{72637297-7874-8E99-936C-9DDF56701677}"/>
              </a:ext>
            </a:extLst>
          </p:cNvPr>
          <p:cNvSpPr/>
          <p:nvPr/>
        </p:nvSpPr>
        <p:spPr>
          <a:xfrm>
            <a:off x="381739" y="3988917"/>
            <a:ext cx="365977" cy="559884"/>
          </a:xfrm>
          <a:custGeom>
            <a:avLst/>
            <a:gdLst/>
            <a:ahLst/>
            <a:cxnLst/>
            <a:rect l="l" t="t" r="r" b="b"/>
            <a:pathLst>
              <a:path w="721203" h="1173556">
                <a:moveTo>
                  <a:pt x="0" y="0"/>
                </a:moveTo>
                <a:lnTo>
                  <a:pt x="721204" y="0"/>
                </a:lnTo>
                <a:lnTo>
                  <a:pt x="721204" y="1173556"/>
                </a:lnTo>
                <a:lnTo>
                  <a:pt x="0" y="11735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ja-JP" altLang="en-US"/>
          </a:p>
        </p:txBody>
      </p:sp>
      <p:sp>
        <p:nvSpPr>
          <p:cNvPr id="15" name="Freeform 19">
            <a:extLst>
              <a:ext uri="{FF2B5EF4-FFF2-40B4-BE49-F238E27FC236}">
                <a16:creationId xmlns:a16="http://schemas.microsoft.com/office/drawing/2014/main" id="{8368E7B5-CECB-9FAE-6EDC-964720B14717}"/>
              </a:ext>
            </a:extLst>
          </p:cNvPr>
          <p:cNvSpPr/>
          <p:nvPr/>
        </p:nvSpPr>
        <p:spPr>
          <a:xfrm>
            <a:off x="365964" y="1960142"/>
            <a:ext cx="381752" cy="392428"/>
          </a:xfrm>
          <a:custGeom>
            <a:avLst/>
            <a:gdLst/>
            <a:ahLst/>
            <a:cxnLst/>
            <a:rect l="l" t="t" r="r" b="b"/>
            <a:pathLst>
              <a:path w="911556" h="1144648">
                <a:moveTo>
                  <a:pt x="0" y="0"/>
                </a:moveTo>
                <a:lnTo>
                  <a:pt x="911556" y="0"/>
                </a:lnTo>
                <a:lnTo>
                  <a:pt x="911556" y="1144648"/>
                </a:lnTo>
                <a:lnTo>
                  <a:pt x="0" y="114464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FA5FE3-B4F5-FCEB-9396-996C12BCB3F0}"/>
              </a:ext>
            </a:extLst>
          </p:cNvPr>
          <p:cNvSpPr>
            <a:spLocks noGrp="1"/>
          </p:cNvSpPr>
          <p:nvPr>
            <p:ph type="title"/>
          </p:nvPr>
        </p:nvSpPr>
        <p:spPr/>
        <p:txBody>
          <a:bodyPr/>
          <a:lstStyle/>
          <a:p>
            <a:r>
              <a:rPr lang="ja-JP" altLang="ja-JP" dirty="0">
                <a:ea typeface="BIZ UDPゴシック"/>
                <a:cs typeface="Arial"/>
                <a:sym typeface="Arial"/>
              </a:rPr>
              <a:t>振り返りセッション</a:t>
            </a:r>
            <a:r>
              <a:rPr lang="ja-JP" altLang="en-US" dirty="0">
                <a:ea typeface="BIZ UDPゴシック"/>
                <a:cs typeface="Arial"/>
                <a:sym typeface="Arial"/>
              </a:rPr>
              <a:t>の概要</a:t>
            </a:r>
            <a:r>
              <a:rPr lang="ja-JP" altLang="ja-JP" sz="2000" dirty="0">
                <a:ea typeface="BIZ UDPゴシック"/>
                <a:cs typeface="Arial"/>
                <a:sym typeface="Arial"/>
              </a:rPr>
              <a:t> </a:t>
            </a:r>
            <a:endParaRPr lang="ja-JP" altLang="en-US" sz="2000" dirty="0"/>
          </a:p>
        </p:txBody>
      </p:sp>
      <p:sp>
        <p:nvSpPr>
          <p:cNvPr id="3" name="テキスト プレースホルダー 2">
            <a:extLst>
              <a:ext uri="{FF2B5EF4-FFF2-40B4-BE49-F238E27FC236}">
                <a16:creationId xmlns:a16="http://schemas.microsoft.com/office/drawing/2014/main" id="{8551B066-645F-26E8-F4E7-57EA7888A9E0}"/>
              </a:ext>
            </a:extLst>
          </p:cNvPr>
          <p:cNvSpPr>
            <a:spLocks noGrp="1"/>
          </p:cNvSpPr>
          <p:nvPr>
            <p:ph type="body" idx="1"/>
          </p:nvPr>
        </p:nvSpPr>
        <p:spPr>
          <a:xfrm>
            <a:off x="486150" y="1828800"/>
            <a:ext cx="11431212" cy="2843291"/>
          </a:xfrm>
        </p:spPr>
        <p:txBody>
          <a:bodyPr>
            <a:normAutofit/>
          </a:bodyPr>
          <a:lstStyle/>
          <a:p>
            <a:pPr marL="0" indent="0">
              <a:spcBef>
                <a:spcPts val="0"/>
              </a:spcBef>
              <a:buClr>
                <a:srgbClr val="000000"/>
              </a:buClr>
            </a:pPr>
            <a:r>
              <a:rPr lang="ja-JP" altLang="en-US" dirty="0">
                <a:latin typeface="BIZ UDPゴシック" panose="020B0400000000000000" pitchFamily="50" charset="-128"/>
                <a:ea typeface="BIZ UDPゴシック" panose="020B0400000000000000" pitchFamily="50" charset="-128"/>
              </a:rPr>
              <a:t>１） 参加者が、お互いに、</a:t>
            </a:r>
            <a:r>
              <a:rPr lang="en-US" altLang="ja-JP" dirty="0">
                <a:latin typeface="BIZ UDPゴシック" panose="020B0400000000000000" pitchFamily="50" charset="-128"/>
                <a:ea typeface="BIZ UDPゴシック" panose="020B0400000000000000" pitchFamily="50" charset="-128"/>
              </a:rPr>
              <a:t>1</a:t>
            </a:r>
            <a:r>
              <a:rPr lang="ja-JP" altLang="en-US" dirty="0">
                <a:latin typeface="BIZ UDPゴシック" panose="020B0400000000000000" pitchFamily="50" charset="-128"/>
                <a:ea typeface="BIZ UDPゴシック" panose="020B0400000000000000" pitchFamily="50" charset="-128"/>
              </a:rPr>
              <a:t>回目振り返りシート、</a:t>
            </a:r>
            <a:r>
              <a:rPr lang="en-US" altLang="ja-JP" dirty="0">
                <a:latin typeface="BIZ UDPゴシック" panose="020B0400000000000000" pitchFamily="50" charset="-128"/>
                <a:ea typeface="BIZ UDPゴシック" panose="020B0400000000000000" pitchFamily="50" charset="-128"/>
              </a:rPr>
              <a:t>2</a:t>
            </a:r>
            <a:r>
              <a:rPr lang="ja-JP" altLang="en-US" dirty="0">
                <a:latin typeface="BIZ UDPゴシック" panose="020B0400000000000000" pitchFamily="50" charset="-128"/>
                <a:ea typeface="BIZ UDPゴシック" panose="020B0400000000000000" pitchFamily="50" charset="-128"/>
              </a:rPr>
              <a:t>回目振り返りシートに記載した内容</a:t>
            </a:r>
            <a:endParaRPr lang="en-US" altLang="ja-JP" dirty="0">
              <a:latin typeface="BIZ UDPゴシック" panose="020B0400000000000000" pitchFamily="50" charset="-128"/>
              <a:ea typeface="BIZ UDPゴシック" panose="020B0400000000000000" pitchFamily="50" charset="-128"/>
            </a:endParaRPr>
          </a:p>
          <a:p>
            <a:pPr marL="0" indent="0">
              <a:spcBef>
                <a:spcPts val="0"/>
              </a:spcBef>
              <a:buClr>
                <a:srgbClr val="000000"/>
              </a:buClr>
            </a:pPr>
            <a:r>
              <a:rPr lang="ja-JP" altLang="en-US" dirty="0"/>
              <a:t>　　　</a:t>
            </a:r>
            <a:r>
              <a:rPr lang="ja-JP" altLang="en-US" dirty="0">
                <a:latin typeface="BIZ UDPゴシック" panose="020B0400000000000000" pitchFamily="50" charset="-128"/>
                <a:ea typeface="BIZ UDPゴシック" panose="020B0400000000000000" pitchFamily="50" charset="-128"/>
              </a:rPr>
              <a:t>を紹介し合います。</a:t>
            </a:r>
            <a:endParaRPr lang="en-US" altLang="ja-JP" dirty="0">
              <a:latin typeface="BIZ UDPゴシック" panose="020B0400000000000000" pitchFamily="50" charset="-128"/>
              <a:ea typeface="BIZ UDPゴシック" panose="020B0400000000000000" pitchFamily="50" charset="-128"/>
            </a:endParaRPr>
          </a:p>
          <a:p>
            <a:pPr marL="0" indent="0">
              <a:spcBef>
                <a:spcPts val="0"/>
              </a:spcBef>
              <a:buClr>
                <a:srgbClr val="000000"/>
              </a:buClr>
            </a:pPr>
            <a:r>
              <a:rPr lang="ja-JP" altLang="en-US" dirty="0">
                <a:latin typeface="BIZ UDPゴシック" panose="020B0400000000000000" pitchFamily="50" charset="-128"/>
                <a:ea typeface="BIZ UDPゴシック" panose="020B0400000000000000" pitchFamily="50" charset="-128"/>
              </a:rPr>
              <a:t>２） 主催者側から以下を解説</a:t>
            </a:r>
            <a:r>
              <a:rPr lang="ja-JP" altLang="en-US" dirty="0"/>
              <a:t>します。</a:t>
            </a:r>
            <a:endParaRPr lang="en-US" altLang="ja-JP" dirty="0">
              <a:latin typeface="BIZ UDPゴシック" panose="020B0400000000000000" pitchFamily="50" charset="-128"/>
              <a:ea typeface="BIZ UDPゴシック" panose="020B0400000000000000" pitchFamily="50" charset="-128"/>
            </a:endParaRPr>
          </a:p>
          <a:p>
            <a:pPr marL="914309" lvl="5" indent="-457154">
              <a:buSzPts val="2400"/>
            </a:pPr>
            <a:r>
              <a:rPr lang="ja-JP" altLang="en-US" sz="2200" dirty="0">
                <a:latin typeface="BIZ UDPゴシック" panose="020B0400000000000000" pitchFamily="50" charset="-128"/>
                <a:ea typeface="BIZ UDPゴシック" panose="020B0400000000000000" pitchFamily="50" charset="-128"/>
              </a:rPr>
              <a:t>「各ロールに設定されたゴール」の説明</a:t>
            </a:r>
            <a:endParaRPr lang="en-US" altLang="ja-JP" sz="2200" dirty="0">
              <a:latin typeface="BIZ UDPゴシック" panose="020B0400000000000000" pitchFamily="50" charset="-128"/>
              <a:ea typeface="BIZ UDPゴシック" panose="020B0400000000000000" pitchFamily="50" charset="-128"/>
            </a:endParaRPr>
          </a:p>
          <a:p>
            <a:pPr marL="914309" lvl="5" indent="-457154">
              <a:buSzPts val="2400"/>
            </a:pPr>
            <a:r>
              <a:rPr lang="ja-JP" altLang="en-US" sz="2200" dirty="0">
                <a:solidFill>
                  <a:srgbClr val="000000"/>
                </a:solidFill>
                <a:latin typeface="BIZ UDPゴシック" panose="020B0400000000000000" pitchFamily="50" charset="-128"/>
                <a:ea typeface="BIZ UDPゴシック" panose="020B0400000000000000" pitchFamily="50" charset="-128"/>
                <a:sym typeface="Arial"/>
              </a:rPr>
              <a:t>実施したシナリオにおけるコンフリクトの</a:t>
            </a:r>
            <a:r>
              <a:rPr lang="en-US" altLang="ja-JP" sz="2200" dirty="0">
                <a:solidFill>
                  <a:srgbClr val="000000"/>
                </a:solidFill>
                <a:latin typeface="BIZ UDPゴシック" panose="020B0400000000000000" pitchFamily="50" charset="-128"/>
                <a:ea typeface="BIZ UDPゴシック" panose="020B0400000000000000" pitchFamily="50" charset="-128"/>
                <a:sym typeface="Arial"/>
              </a:rPr>
              <a:t>5</a:t>
            </a:r>
            <a:r>
              <a:rPr lang="ja-JP" altLang="en-US" sz="2200" dirty="0">
                <a:solidFill>
                  <a:srgbClr val="000000"/>
                </a:solidFill>
                <a:latin typeface="BIZ UDPゴシック" panose="020B0400000000000000" pitchFamily="50" charset="-128"/>
                <a:ea typeface="BIZ UDPゴシック" panose="020B0400000000000000" pitchFamily="50" charset="-128"/>
                <a:sym typeface="Arial"/>
              </a:rPr>
              <a:t>つ対処方法の解説</a:t>
            </a:r>
            <a:endParaRPr lang="en-US" altLang="ja-JP" sz="2200" dirty="0">
              <a:solidFill>
                <a:srgbClr val="000000"/>
              </a:solidFill>
              <a:latin typeface="BIZ UDPゴシック" panose="020B0400000000000000" pitchFamily="50" charset="-128"/>
              <a:ea typeface="BIZ UDPゴシック" panose="020B0400000000000000" pitchFamily="50" charset="-128"/>
              <a:sym typeface="Arial"/>
            </a:endParaRPr>
          </a:p>
          <a:p>
            <a:pPr marL="914309" lvl="5" indent="-457154">
              <a:buSzPts val="2400"/>
            </a:pPr>
            <a:r>
              <a:rPr lang="ja-JP" altLang="en-US" sz="2200" dirty="0">
                <a:solidFill>
                  <a:srgbClr val="000000"/>
                </a:solidFill>
                <a:latin typeface="BIZ UDPゴシック" panose="020B0400000000000000" pitchFamily="50" charset="-128"/>
                <a:ea typeface="BIZ UDPゴシック" panose="020B0400000000000000" pitchFamily="50" charset="-128"/>
                <a:sym typeface="Arial"/>
              </a:rPr>
              <a:t>カメラのオン</a:t>
            </a:r>
            <a:r>
              <a:rPr lang="en-US" altLang="ja-JP" sz="2200" dirty="0">
                <a:solidFill>
                  <a:srgbClr val="000000"/>
                </a:solidFill>
                <a:latin typeface="BIZ UDPゴシック" panose="020B0400000000000000" pitchFamily="50" charset="-128"/>
                <a:ea typeface="BIZ UDPゴシック" panose="020B0400000000000000" pitchFamily="50" charset="-128"/>
                <a:sym typeface="Arial"/>
              </a:rPr>
              <a:t>/</a:t>
            </a:r>
            <a:r>
              <a:rPr lang="ja-JP" altLang="en-US" sz="2200" dirty="0">
                <a:solidFill>
                  <a:srgbClr val="000000"/>
                </a:solidFill>
                <a:latin typeface="BIZ UDPゴシック" panose="020B0400000000000000" pitchFamily="50" charset="-128"/>
                <a:ea typeface="BIZ UDPゴシック" panose="020B0400000000000000" pitchFamily="50" charset="-128"/>
                <a:sym typeface="Arial"/>
              </a:rPr>
              <a:t>オフによるメリットとデメリットの解説</a:t>
            </a:r>
            <a:endParaRPr lang="en-US" altLang="ja-JP" sz="2200" dirty="0">
              <a:solidFill>
                <a:srgbClr val="000000"/>
              </a:solidFill>
              <a:latin typeface="BIZ UDPゴシック" panose="020B0400000000000000" pitchFamily="50" charset="-128"/>
              <a:ea typeface="BIZ UDPゴシック" panose="020B0400000000000000" pitchFamily="50" charset="-128"/>
              <a:sym typeface="Arial"/>
            </a:endParaRPr>
          </a:p>
          <a:p>
            <a:pPr marL="800020" lvl="5" indent="-342866">
              <a:buSzPts val="2400"/>
              <a:buFont typeface="Arial" panose="020B0604020202020204" pitchFamily="34" charset="0"/>
              <a:buChar char="•"/>
            </a:pPr>
            <a:endParaRPr lang="en-US" altLang="ja-JP" sz="2200" dirty="0">
              <a:solidFill>
                <a:srgbClr val="000000"/>
              </a:solidFill>
              <a:latin typeface="BIZ UDPゴシック" panose="020B0400000000000000" pitchFamily="50" charset="-128"/>
              <a:ea typeface="BIZ UDPゴシック" panose="020B0400000000000000" pitchFamily="50" charset="-128"/>
              <a:sym typeface="Arial"/>
            </a:endParaRPr>
          </a:p>
          <a:p>
            <a:endParaRPr kumimoji="1" lang="ja-JP" altLang="en-US" dirty="0"/>
          </a:p>
        </p:txBody>
      </p:sp>
      <p:sp>
        <p:nvSpPr>
          <p:cNvPr id="11" name="スライド番号プレースホルダー 3">
            <a:extLst>
              <a:ext uri="{FF2B5EF4-FFF2-40B4-BE49-F238E27FC236}">
                <a16:creationId xmlns:a16="http://schemas.microsoft.com/office/drawing/2014/main" id="{B653DF0F-0D21-E66D-5D60-31855C217EE2}"/>
              </a:ext>
            </a:extLst>
          </p:cNvPr>
          <p:cNvSpPr>
            <a:spLocks noGrp="1"/>
          </p:cNvSpPr>
          <p:nvPr>
            <p:ph type="sldNum" idx="12"/>
          </p:nvPr>
        </p:nvSpPr>
        <p:spPr>
          <a:xfrm>
            <a:off x="10575974" y="217636"/>
            <a:ext cx="1334826" cy="539630"/>
          </a:xfrm>
        </p:spPr>
        <p:txBody>
          <a:bodyPr/>
          <a:lstStyle/>
          <a:p>
            <a:pPr defTabSz="914309"/>
            <a:fld id="{00000000-1234-1234-1234-123412341234}" type="slidenum">
              <a:rPr kumimoji="0" lang="en-US" altLang="ja-JP" kern="0" smtClean="0">
                <a:solidFill>
                  <a:srgbClr val="FFFFFF"/>
                </a:solidFill>
              </a:rPr>
              <a:pPr defTabSz="914309"/>
              <a:t>4</a:t>
            </a:fld>
            <a:r>
              <a:rPr kumimoji="0" lang="en-US" altLang="ja-JP" kern="0" dirty="0">
                <a:solidFill>
                  <a:srgbClr val="FFFFFF"/>
                </a:solidFill>
              </a:rPr>
              <a:t>/14</a:t>
            </a:r>
          </a:p>
        </p:txBody>
      </p:sp>
    </p:spTree>
    <p:extLst>
      <p:ext uri="{BB962C8B-B14F-4D97-AF65-F5344CB8AC3E}">
        <p14:creationId xmlns:p14="http://schemas.microsoft.com/office/powerpoint/2010/main" val="518750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
          <p:cNvSpPr txBox="1">
            <a:spLocks noGrp="1"/>
          </p:cNvSpPr>
          <p:nvPr>
            <p:ph type="ctrTitle"/>
          </p:nvPr>
        </p:nvSpPr>
        <p:spPr>
          <a:xfrm>
            <a:off x="2137838" y="830500"/>
            <a:ext cx="7916324" cy="1593300"/>
          </a:xfrm>
          <a:prstGeom prst="rect">
            <a:avLst/>
          </a:prstGeom>
          <a:noFill/>
          <a:ln>
            <a:noFill/>
          </a:ln>
        </p:spPr>
        <p:txBody>
          <a:bodyPr spcFirstLastPara="1" vert="horz" wrap="square" lIns="91438" tIns="45694" rIns="91438" bIns="45694" rtlCol="0" anchor="ctr" anchorCtr="0">
            <a:normAutofit/>
          </a:bodyPr>
          <a:lstStyle/>
          <a:p>
            <a:r>
              <a:rPr lang="en-US" dirty="0">
                <a:solidFill>
                  <a:srgbClr val="000000"/>
                </a:solidFill>
                <a:latin typeface="BIZ UDPGothic"/>
                <a:ea typeface="BIZ UDPGothic"/>
                <a:sym typeface="BIZ UDPGothic"/>
              </a:rPr>
              <a:t>1</a:t>
            </a:r>
            <a:r>
              <a:rPr lang="ja-JP" altLang="en-US" dirty="0">
                <a:solidFill>
                  <a:srgbClr val="000000"/>
                </a:solidFill>
                <a:latin typeface="BIZ UDPGothic"/>
                <a:ea typeface="BIZ UDPGothic"/>
                <a:sym typeface="BIZ UDPGothic"/>
              </a:rPr>
              <a:t>回目ロールプレイの振り返り</a:t>
            </a:r>
            <a:endParaRPr dirty="0"/>
          </a:p>
        </p:txBody>
      </p:sp>
      <p:pic>
        <p:nvPicPr>
          <p:cNvPr id="8" name="Picture 4">
            <a:extLst>
              <a:ext uri="{FF2B5EF4-FFF2-40B4-BE49-F238E27FC236}">
                <a16:creationId xmlns:a16="http://schemas.microsoft.com/office/drawing/2014/main" id="{75ECFACD-AA89-4875-4FA7-22DA20772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095" y="5627578"/>
            <a:ext cx="513130" cy="502659"/>
          </a:xfrm>
          <a:prstGeom prst="rect">
            <a:avLst/>
          </a:prstGeom>
          <a:noFill/>
          <a:extLst>
            <a:ext uri="{909E8E84-426E-40DD-AFC4-6F175D3DCCD1}">
              <a14:hiddenFill xmlns:a14="http://schemas.microsoft.com/office/drawing/2010/main">
                <a:solidFill>
                  <a:srgbClr val="FFFFFF"/>
                </a:solidFill>
              </a14:hiddenFill>
            </a:ext>
          </a:extLst>
        </p:spPr>
      </p:pic>
      <p:pic>
        <p:nvPicPr>
          <p:cNvPr id="9" name="グラフィックス 8">
            <a:extLst>
              <a:ext uri="{FF2B5EF4-FFF2-40B4-BE49-F238E27FC236}">
                <a16:creationId xmlns:a16="http://schemas.microsoft.com/office/drawing/2014/main" id="{64DAF343-53A8-53CD-ECDB-77F2393D7A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V="1">
            <a:off x="5189087" y="5655283"/>
            <a:ext cx="466664" cy="446179"/>
          </a:xfrm>
          <a:prstGeom prst="rect">
            <a:avLst/>
          </a:prstGeom>
        </p:spPr>
      </p:pic>
      <p:pic>
        <p:nvPicPr>
          <p:cNvPr id="10" name="Picture 20">
            <a:extLst>
              <a:ext uri="{FF2B5EF4-FFF2-40B4-BE49-F238E27FC236}">
                <a16:creationId xmlns:a16="http://schemas.microsoft.com/office/drawing/2014/main" id="{2CD445B3-FA29-EA89-BBA7-C4082BC26BF7}"/>
              </a:ext>
            </a:extLst>
          </p:cNvPr>
          <p:cNvPicPr>
            <a:picLocks noChangeAspect="1"/>
          </p:cNvPicPr>
          <p:nvPr/>
        </p:nvPicPr>
        <p:blipFill>
          <a:blip r:embed="rId6"/>
          <a:stretch>
            <a:fillRect/>
          </a:stretch>
        </p:blipFill>
        <p:spPr>
          <a:xfrm>
            <a:off x="5974552" y="5581404"/>
            <a:ext cx="512553" cy="476915"/>
          </a:xfrm>
          <a:prstGeom prst="rect">
            <a:avLst/>
          </a:prstGeom>
        </p:spPr>
      </p:pic>
      <p:pic>
        <p:nvPicPr>
          <p:cNvPr id="11" name="Picture 16">
            <a:extLst>
              <a:ext uri="{FF2B5EF4-FFF2-40B4-BE49-F238E27FC236}">
                <a16:creationId xmlns:a16="http://schemas.microsoft.com/office/drawing/2014/main" id="{2906D9C9-720C-5F61-0756-10AD8540BD03}"/>
              </a:ext>
            </a:extLst>
          </p:cNvPr>
          <p:cNvPicPr>
            <a:picLocks noChangeAspect="1"/>
          </p:cNvPicPr>
          <p:nvPr/>
        </p:nvPicPr>
        <p:blipFill>
          <a:blip r:embed="rId7"/>
          <a:stretch>
            <a:fillRect/>
          </a:stretch>
        </p:blipFill>
        <p:spPr>
          <a:xfrm>
            <a:off x="6664758" y="5581404"/>
            <a:ext cx="512553" cy="502659"/>
          </a:xfrm>
          <a:prstGeom prst="rect">
            <a:avLst/>
          </a:prstGeom>
        </p:spPr>
      </p:pic>
      <p:pic>
        <p:nvPicPr>
          <p:cNvPr id="12" name="Picture 19">
            <a:extLst>
              <a:ext uri="{FF2B5EF4-FFF2-40B4-BE49-F238E27FC236}">
                <a16:creationId xmlns:a16="http://schemas.microsoft.com/office/drawing/2014/main" id="{340D0151-D134-FDFA-9074-191D17888691}"/>
              </a:ext>
            </a:extLst>
          </p:cNvPr>
          <p:cNvPicPr>
            <a:picLocks noChangeAspect="1"/>
          </p:cNvPicPr>
          <p:nvPr/>
        </p:nvPicPr>
        <p:blipFill>
          <a:blip r:embed="rId8"/>
          <a:stretch>
            <a:fillRect/>
          </a:stretch>
        </p:blipFill>
        <p:spPr>
          <a:xfrm>
            <a:off x="7390460" y="5627578"/>
            <a:ext cx="441878" cy="434634"/>
          </a:xfrm>
          <a:prstGeom prst="rect">
            <a:avLst/>
          </a:prstGeom>
        </p:spPr>
      </p:pic>
      <p:pic>
        <p:nvPicPr>
          <p:cNvPr id="13" name="図 12">
            <a:extLst>
              <a:ext uri="{FF2B5EF4-FFF2-40B4-BE49-F238E27FC236}">
                <a16:creationId xmlns:a16="http://schemas.microsoft.com/office/drawing/2014/main" id="{62C439F5-1116-D8CB-CD31-EBB436D131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27875" y="2286000"/>
            <a:ext cx="6536249" cy="3021050"/>
          </a:xfrm>
          <a:prstGeom prst="rect">
            <a:avLst/>
          </a:prstGeom>
        </p:spPr>
      </p:pic>
    </p:spTree>
    <p:extLst>
      <p:ext uri="{BB962C8B-B14F-4D97-AF65-F5344CB8AC3E}">
        <p14:creationId xmlns:p14="http://schemas.microsoft.com/office/powerpoint/2010/main" val="1150385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31474F-BD92-6AAE-8882-8BBCCB786EAA}"/>
              </a:ext>
            </a:extLst>
          </p:cNvPr>
          <p:cNvSpPr>
            <a:spLocks noGrp="1"/>
          </p:cNvSpPr>
          <p:nvPr>
            <p:ph type="title"/>
          </p:nvPr>
        </p:nvSpPr>
        <p:spPr/>
        <p:txBody>
          <a:bodyPr/>
          <a:lstStyle/>
          <a:p>
            <a:r>
              <a:rPr lang="ja-JP" altLang="en-US" dirty="0">
                <a:latin typeface="BIZ UDPゴシック" panose="020B0400000000000000" pitchFamily="50" charset="-128"/>
                <a:ea typeface="BIZ UDPゴシック" panose="020B0400000000000000" pitchFamily="50" charset="-128"/>
              </a:rPr>
              <a:t>振り返り共有</a:t>
            </a:r>
            <a:endParaRPr kumimoji="1" lang="en-US" dirty="0">
              <a:latin typeface="BIZ UDPゴシック" panose="020B0400000000000000" pitchFamily="50" charset="-128"/>
              <a:ea typeface="BIZ UDPゴシック" panose="020B0400000000000000" pitchFamily="50" charset="-128"/>
            </a:endParaRPr>
          </a:p>
        </p:txBody>
      </p:sp>
      <p:sp>
        <p:nvSpPr>
          <p:cNvPr id="4" name="TextBox 3">
            <a:extLst>
              <a:ext uri="{FF2B5EF4-FFF2-40B4-BE49-F238E27FC236}">
                <a16:creationId xmlns:a16="http://schemas.microsoft.com/office/drawing/2014/main" id="{ACD79B0B-24F8-5525-3C7B-6731B5E901C0}"/>
              </a:ext>
            </a:extLst>
          </p:cNvPr>
          <p:cNvSpPr txBox="1"/>
          <p:nvPr/>
        </p:nvSpPr>
        <p:spPr>
          <a:xfrm>
            <a:off x="2438400" y="1639828"/>
            <a:ext cx="706944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dirty="0">
                <a:latin typeface="BIZ UDPゴシック" panose="020B0400000000000000" pitchFamily="50" charset="-128"/>
                <a:ea typeface="BIZ UDPゴシック" panose="020B0400000000000000" pitchFamily="50" charset="-128"/>
              </a:rPr>
              <a:t>振り返りで記載した内容を表示しますので、</a:t>
            </a:r>
            <a:endParaRPr lang="en-US" altLang="ja-JP" sz="2000" dirty="0">
              <a:latin typeface="BIZ UDPゴシック" panose="020B0400000000000000" pitchFamily="50" charset="-128"/>
              <a:ea typeface="BIZ UDPゴシック" panose="020B0400000000000000" pitchFamily="50" charset="-128"/>
            </a:endParaRPr>
          </a:p>
          <a:p>
            <a:r>
              <a:rPr lang="ja-JP" altLang="en-US" sz="2000" dirty="0">
                <a:latin typeface="BIZ UDPゴシック" panose="020B0400000000000000" pitchFamily="50" charset="-128"/>
                <a:ea typeface="BIZ UDPゴシック" panose="020B0400000000000000" pitchFamily="50" charset="-128"/>
              </a:rPr>
              <a:t>順番に１分程度で簡単に振り返りの内容の発表をお願いします。</a:t>
            </a:r>
            <a:endParaRPr lang="ja-JP" sz="2000" dirty="0">
              <a:latin typeface="BIZ UDPゴシック" panose="020B0400000000000000" pitchFamily="50" charset="-128"/>
              <a:ea typeface="BIZ UDPゴシック" panose="020B0400000000000000" pitchFamily="50" charset="-128"/>
            </a:endParaRPr>
          </a:p>
        </p:txBody>
      </p:sp>
      <p:pic>
        <p:nvPicPr>
          <p:cNvPr id="7" name="図 6">
            <a:extLst>
              <a:ext uri="{FF2B5EF4-FFF2-40B4-BE49-F238E27FC236}">
                <a16:creationId xmlns:a16="http://schemas.microsoft.com/office/drawing/2014/main" id="{4E16F135-C27C-C833-CB2E-552752B00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425" y="2727376"/>
            <a:ext cx="4431150" cy="3688932"/>
          </a:xfrm>
          <a:prstGeom prst="rect">
            <a:avLst/>
          </a:prstGeom>
        </p:spPr>
      </p:pic>
      <p:pic>
        <p:nvPicPr>
          <p:cNvPr id="2" name="Picture 1">
            <a:extLst>
              <a:ext uri="{FF2B5EF4-FFF2-40B4-BE49-F238E27FC236}">
                <a16:creationId xmlns:a16="http://schemas.microsoft.com/office/drawing/2014/main" id="{19CE871B-1E50-4686-0C94-463DE82B364E}"/>
              </a:ext>
            </a:extLst>
          </p:cNvPr>
          <p:cNvPicPr>
            <a:picLocks noChangeAspect="1"/>
          </p:cNvPicPr>
          <p:nvPr/>
        </p:nvPicPr>
        <p:blipFill>
          <a:blip r:embed="rId4"/>
          <a:stretch>
            <a:fillRect/>
          </a:stretch>
        </p:blipFill>
        <p:spPr>
          <a:xfrm>
            <a:off x="5079521" y="3607095"/>
            <a:ext cx="727983" cy="964747"/>
          </a:xfrm>
          <a:prstGeom prst="rect">
            <a:avLst/>
          </a:prstGeom>
        </p:spPr>
      </p:pic>
      <p:sp>
        <p:nvSpPr>
          <p:cNvPr id="8" name="スライド番号プレースホルダー 3">
            <a:extLst>
              <a:ext uri="{FF2B5EF4-FFF2-40B4-BE49-F238E27FC236}">
                <a16:creationId xmlns:a16="http://schemas.microsoft.com/office/drawing/2014/main" id="{A30F5A18-7B98-64AC-1E52-D4C2A10785DB}"/>
              </a:ext>
            </a:extLst>
          </p:cNvPr>
          <p:cNvSpPr>
            <a:spLocks noGrp="1"/>
          </p:cNvSpPr>
          <p:nvPr>
            <p:ph type="sldNum" idx="12"/>
          </p:nvPr>
        </p:nvSpPr>
        <p:spPr>
          <a:xfrm>
            <a:off x="10575974" y="217636"/>
            <a:ext cx="1334826" cy="539630"/>
          </a:xfrm>
        </p:spPr>
        <p:txBody>
          <a:bodyPr/>
          <a:lstStyle/>
          <a:p>
            <a:pPr defTabSz="914309"/>
            <a:fld id="{00000000-1234-1234-1234-123412341234}" type="slidenum">
              <a:rPr kumimoji="0" lang="en-US" altLang="ja-JP" kern="0" smtClean="0">
                <a:solidFill>
                  <a:srgbClr val="FFFFFF"/>
                </a:solidFill>
              </a:rPr>
              <a:pPr defTabSz="914309"/>
              <a:t>6</a:t>
            </a:fld>
            <a:r>
              <a:rPr kumimoji="0" lang="en-US" altLang="ja-JP" kern="0" dirty="0">
                <a:solidFill>
                  <a:srgbClr val="FFFFFF"/>
                </a:solidFill>
              </a:rPr>
              <a:t>/14</a:t>
            </a:r>
          </a:p>
        </p:txBody>
      </p:sp>
    </p:spTree>
    <p:extLst>
      <p:ext uri="{BB962C8B-B14F-4D97-AF65-F5344CB8AC3E}">
        <p14:creationId xmlns:p14="http://schemas.microsoft.com/office/powerpoint/2010/main" val="101924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0CA905-63B4-C0C0-D220-CBC90952999D}"/>
              </a:ext>
            </a:extLst>
          </p:cNvPr>
          <p:cNvSpPr>
            <a:spLocks noGrp="1"/>
          </p:cNvSpPr>
          <p:nvPr>
            <p:ph type="title"/>
          </p:nvPr>
        </p:nvSpPr>
        <p:spPr/>
        <p:txBody>
          <a:bodyPr/>
          <a:lstStyle/>
          <a:p>
            <a:r>
              <a:rPr lang="ja-JP" altLang="en-US" dirty="0">
                <a:latin typeface="BIZ UDPゴシック" panose="020B0400000000000000" pitchFamily="50" charset="-128"/>
                <a:ea typeface="BIZ UDPゴシック" panose="020B0400000000000000" pitchFamily="50" charset="-128"/>
              </a:rPr>
              <a:t>シナリオ</a:t>
            </a:r>
            <a:r>
              <a:rPr lang="en-US" altLang="ja-JP" dirty="0">
                <a:latin typeface="BIZ UDPゴシック" panose="020B0400000000000000" pitchFamily="50" charset="-128"/>
                <a:ea typeface="BIZ UDPゴシック" panose="020B0400000000000000" pitchFamily="50" charset="-128"/>
              </a:rPr>
              <a:t>A</a:t>
            </a:r>
            <a:r>
              <a:rPr lang="ja-JP" altLang="en-US" dirty="0">
                <a:latin typeface="BIZ UDPゴシック" panose="020B0400000000000000" pitchFamily="50" charset="-128"/>
                <a:ea typeface="BIZ UDPゴシック" panose="020B0400000000000000" pitchFamily="50" charset="-128"/>
              </a:rPr>
              <a:t>の振り返り</a:t>
            </a:r>
            <a:endParaRPr kumimoji="1" lang="en-US"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8A665DDA-1989-14EF-5305-E99AA13CECA2}"/>
              </a:ext>
            </a:extLst>
          </p:cNvPr>
          <p:cNvSpPr txBox="1"/>
          <p:nvPr/>
        </p:nvSpPr>
        <p:spPr>
          <a:xfrm>
            <a:off x="3124200" y="1146227"/>
            <a:ext cx="6210300" cy="400110"/>
          </a:xfrm>
          <a:prstGeom prst="rect">
            <a:avLst/>
          </a:prstGeom>
          <a:noFill/>
        </p:spPr>
        <p:txBody>
          <a:bodyPr wrap="square" rtlCol="0">
            <a:spAutoFit/>
          </a:bodyPr>
          <a:lstStyle/>
          <a:p>
            <a:r>
              <a:rPr kumimoji="1" lang="ja-JP" altLang="en-US" sz="2000" dirty="0">
                <a:latin typeface="BIZ UDPゴシック" panose="020B0400000000000000" pitchFamily="50" charset="-128"/>
                <a:ea typeface="BIZ UDPゴシック" panose="020B0400000000000000" pitchFamily="50" charset="-128"/>
              </a:rPr>
              <a:t>シナリオ</a:t>
            </a:r>
            <a:r>
              <a:rPr lang="en-US" altLang="ja-JP" sz="2000" dirty="0">
                <a:latin typeface="BIZ UDPゴシック" panose="020B0400000000000000" pitchFamily="50" charset="-128"/>
                <a:ea typeface="BIZ UDPゴシック" panose="020B0400000000000000" pitchFamily="50" charset="-128"/>
              </a:rPr>
              <a:t>A</a:t>
            </a:r>
            <a:r>
              <a:rPr kumimoji="1" lang="ja-JP" altLang="en-US" sz="2000" dirty="0">
                <a:latin typeface="BIZ UDPゴシック" panose="020B0400000000000000" pitchFamily="50" charset="-128"/>
                <a:ea typeface="BIZ UDPゴシック" panose="020B0400000000000000" pitchFamily="50" charset="-128"/>
              </a:rPr>
              <a:t>：営業が機能追加の約束を取り付けてきた</a:t>
            </a:r>
          </a:p>
        </p:txBody>
      </p:sp>
      <p:graphicFrame>
        <p:nvGraphicFramePr>
          <p:cNvPr id="6" name="表 6">
            <a:extLst>
              <a:ext uri="{FF2B5EF4-FFF2-40B4-BE49-F238E27FC236}">
                <a16:creationId xmlns:a16="http://schemas.microsoft.com/office/drawing/2014/main" id="{F5DC780E-E9DA-76A6-F49B-ABAC7CDAB5FD}"/>
              </a:ext>
            </a:extLst>
          </p:cNvPr>
          <p:cNvGraphicFramePr>
            <a:graphicFrameLocks noGrp="1"/>
          </p:cNvGraphicFramePr>
          <p:nvPr>
            <p:extLst>
              <p:ext uri="{D42A27DB-BD31-4B8C-83A1-F6EECF244321}">
                <p14:modId xmlns:p14="http://schemas.microsoft.com/office/powerpoint/2010/main" val="1422513276"/>
              </p:ext>
            </p:extLst>
          </p:nvPr>
        </p:nvGraphicFramePr>
        <p:xfrm>
          <a:off x="270003" y="1796403"/>
          <a:ext cx="11651994" cy="2959142"/>
        </p:xfrm>
        <a:graphic>
          <a:graphicData uri="http://schemas.openxmlformats.org/drawingml/2006/table">
            <a:tbl>
              <a:tblPr firstRow="1" bandRow="1">
                <a:tableStyleId>{93296810-A885-4BE3-A3E7-6D5BEEA58F35}</a:tableStyleId>
              </a:tblPr>
              <a:tblGrid>
                <a:gridCol w="1875943">
                  <a:extLst>
                    <a:ext uri="{9D8B030D-6E8A-4147-A177-3AD203B41FA5}">
                      <a16:colId xmlns:a16="http://schemas.microsoft.com/office/drawing/2014/main" val="2400251147"/>
                    </a:ext>
                  </a:extLst>
                </a:gridCol>
                <a:gridCol w="4797651">
                  <a:extLst>
                    <a:ext uri="{9D8B030D-6E8A-4147-A177-3AD203B41FA5}">
                      <a16:colId xmlns:a16="http://schemas.microsoft.com/office/drawing/2014/main" val="3281525806"/>
                    </a:ext>
                  </a:extLst>
                </a:gridCol>
                <a:gridCol w="4978400">
                  <a:extLst>
                    <a:ext uri="{9D8B030D-6E8A-4147-A177-3AD203B41FA5}">
                      <a16:colId xmlns:a16="http://schemas.microsoft.com/office/drawing/2014/main" val="3757275127"/>
                    </a:ext>
                  </a:extLst>
                </a:gridCol>
              </a:tblGrid>
              <a:tr h="1420338">
                <a:tc>
                  <a:txBody>
                    <a:bodyPr/>
                    <a:lstStyle/>
                    <a:p>
                      <a:endParaRPr kumimoji="1" lang="ja-JP" altLang="en-US" sz="2000" dirty="0"/>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プロジェクトマネジャー</a:t>
                      </a:r>
                      <a:endParaRPr kumimoji="1" lang="en-US" altLang="ja-JP" sz="2000" dirty="0"/>
                    </a:p>
                    <a:p>
                      <a:r>
                        <a:rPr kumimoji="1" lang="ja-JP" altLang="en-US" sz="2000" dirty="0"/>
                        <a:t>池袋</a:t>
                      </a:r>
                      <a:endParaRPr kumimoji="1" lang="ja-JP" altLang="en-US" sz="2000" dirty="0">
                        <a:latin typeface="BIZ UDPゴシック" panose="020B0400000000000000" pitchFamily="50" charset="-128"/>
                        <a:ea typeface="BIZ UDPゴシック" panose="020B0400000000000000" pitchFamily="50" charset="-128"/>
                      </a:endParaRP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営業</a:t>
                      </a:r>
                      <a:endParaRPr kumimoji="1" lang="en-US" altLang="ja-JP" sz="2000" dirty="0"/>
                    </a:p>
                    <a:p>
                      <a:r>
                        <a:rPr kumimoji="1" lang="ja-JP" altLang="en-US" sz="2000" dirty="0"/>
                        <a:t>大崎</a:t>
                      </a:r>
                      <a:endParaRPr kumimoji="1" lang="ja-JP" altLang="en-US" sz="2000" dirty="0">
                        <a:latin typeface="BIZ UDPゴシック" panose="020B0400000000000000" pitchFamily="50" charset="-128"/>
                        <a:ea typeface="BIZ UDPゴシック" panose="020B0400000000000000" pitchFamily="50" charset="-128"/>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137091"/>
                  </a:ext>
                </a:extLst>
              </a:tr>
              <a:tr h="1538804">
                <a:tc>
                  <a:txBody>
                    <a:bodyPr/>
                    <a:lstStyle/>
                    <a:p>
                      <a:r>
                        <a:rPr kumimoji="1" lang="ja-JP" altLang="en-US" sz="2000" dirty="0"/>
                        <a:t>ロールの</a:t>
                      </a:r>
                      <a:endParaRPr kumimoji="1" lang="en-US" altLang="ja-JP" sz="2000" dirty="0"/>
                    </a:p>
                    <a:p>
                      <a:r>
                        <a:rPr kumimoji="1" lang="ja-JP" altLang="en-US" sz="2000" dirty="0"/>
                        <a:t>ゴール</a:t>
                      </a:r>
                      <a:endParaRPr kumimoji="1" lang="ja-JP" altLang="en-US" sz="2000" dirty="0">
                        <a:latin typeface="BIZ UDPゴシック" panose="020B0400000000000000" pitchFamily="50" charset="-128"/>
                        <a:ea typeface="BIZ UDPゴシック" panose="020B04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2000" b="0" kern="1200" dirty="0">
                          <a:solidFill>
                            <a:schemeClr val="dk1"/>
                          </a:solidFill>
                          <a:effectLst/>
                        </a:rPr>
                        <a:t>会社としての売り上げもあるので、機能追加は対応するが、今回のリリース版ではなく、次以降のリリースに載せたい。</a:t>
                      </a:r>
                      <a:endParaRPr kumimoji="1" lang="ja-JP" altLang="en-US" sz="2000" dirty="0">
                        <a:latin typeface="BIZ UDPゴシック" panose="020B0400000000000000" pitchFamily="50" charset="-128"/>
                        <a:ea typeface="BIZ UDPゴシック" panose="020B04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2000" b="0" kern="1200" dirty="0">
                          <a:solidFill>
                            <a:schemeClr val="dk1"/>
                          </a:solidFill>
                          <a:effectLst/>
                        </a:rPr>
                        <a:t>今年度の自分や営業組織のボーナスに影響するので、今回のリリースに絶対載せてほしい</a:t>
                      </a:r>
                      <a:r>
                        <a:rPr lang="ja-JP" altLang="en-US" sz="2000" b="0" kern="1200" dirty="0">
                          <a:solidFill>
                            <a:schemeClr val="dk1"/>
                          </a:solidFill>
                          <a:effectLst/>
                        </a:rPr>
                        <a:t>。</a:t>
                      </a:r>
                      <a:endParaRPr kumimoji="1" lang="ja-JP" altLang="en-US" sz="2000" dirty="0">
                        <a:latin typeface="BIZ UDPゴシック" panose="020B0400000000000000" pitchFamily="50" charset="-128"/>
                        <a:ea typeface="BIZ UDPゴシック" panose="020B04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161764"/>
                  </a:ext>
                </a:extLst>
              </a:tr>
            </a:tbl>
          </a:graphicData>
        </a:graphic>
      </p:graphicFrame>
      <p:pic>
        <p:nvPicPr>
          <p:cNvPr id="8" name="Picture 2">
            <a:extLst>
              <a:ext uri="{FF2B5EF4-FFF2-40B4-BE49-F238E27FC236}">
                <a16:creationId xmlns:a16="http://schemas.microsoft.com/office/drawing/2014/main" id="{799FF353-78C5-D1C0-CC47-B71C76369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3191" y="1949864"/>
            <a:ext cx="1066272" cy="10803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41994391-E4FE-2DD2-F66B-DAE1437EC6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2604" y="2004196"/>
            <a:ext cx="1083204" cy="1083204"/>
          </a:xfrm>
          <a:prstGeom prst="rect">
            <a:avLst/>
          </a:prstGeom>
          <a:noFill/>
          <a:extLst>
            <a:ext uri="{909E8E84-426E-40DD-AFC4-6F175D3DCCD1}">
              <a14:hiddenFill xmlns:a14="http://schemas.microsoft.com/office/drawing/2010/main">
                <a:solidFill>
                  <a:srgbClr val="FFFFFF"/>
                </a:solidFill>
              </a14:hiddenFill>
            </a:ext>
          </a:extLst>
        </p:spPr>
      </p:pic>
      <p:sp>
        <p:nvSpPr>
          <p:cNvPr id="5" name="スライド番号プレースホルダー 3">
            <a:extLst>
              <a:ext uri="{FF2B5EF4-FFF2-40B4-BE49-F238E27FC236}">
                <a16:creationId xmlns:a16="http://schemas.microsoft.com/office/drawing/2014/main" id="{3BDAE28E-BBB7-1C9A-221F-34B0339CEAE2}"/>
              </a:ext>
            </a:extLst>
          </p:cNvPr>
          <p:cNvSpPr>
            <a:spLocks noGrp="1"/>
          </p:cNvSpPr>
          <p:nvPr>
            <p:ph type="sldNum" idx="12"/>
          </p:nvPr>
        </p:nvSpPr>
        <p:spPr>
          <a:xfrm>
            <a:off x="10575974" y="217636"/>
            <a:ext cx="1334826" cy="539630"/>
          </a:xfrm>
        </p:spPr>
        <p:txBody>
          <a:bodyPr/>
          <a:lstStyle/>
          <a:p>
            <a:pPr defTabSz="914309"/>
            <a:fld id="{00000000-1234-1234-1234-123412341234}" type="slidenum">
              <a:rPr kumimoji="0" lang="en-US" altLang="ja-JP" kern="0" smtClean="0">
                <a:solidFill>
                  <a:srgbClr val="FFFFFF"/>
                </a:solidFill>
              </a:rPr>
              <a:pPr defTabSz="914309"/>
              <a:t>7</a:t>
            </a:fld>
            <a:r>
              <a:rPr kumimoji="0" lang="en-US" altLang="ja-JP" kern="0" dirty="0">
                <a:solidFill>
                  <a:srgbClr val="FFFFFF"/>
                </a:solidFill>
              </a:rPr>
              <a:t>/14</a:t>
            </a:r>
          </a:p>
        </p:txBody>
      </p:sp>
    </p:spTree>
    <p:extLst>
      <p:ext uri="{BB962C8B-B14F-4D97-AF65-F5344CB8AC3E}">
        <p14:creationId xmlns:p14="http://schemas.microsoft.com/office/powerpoint/2010/main" val="1114927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0CA905-63B4-C0C0-D220-CBC90952999D}"/>
              </a:ext>
            </a:extLst>
          </p:cNvPr>
          <p:cNvSpPr>
            <a:spLocks noGrp="1"/>
          </p:cNvSpPr>
          <p:nvPr>
            <p:ph type="title"/>
          </p:nvPr>
        </p:nvSpPr>
        <p:spPr/>
        <p:txBody>
          <a:bodyPr/>
          <a:lstStyle/>
          <a:p>
            <a:r>
              <a:rPr lang="ja-JP" altLang="en-US" dirty="0">
                <a:latin typeface="BIZ UDPゴシック" panose="020B0400000000000000" pitchFamily="50" charset="-128"/>
                <a:ea typeface="BIZ UDPゴシック" panose="020B0400000000000000" pitchFamily="50" charset="-128"/>
              </a:rPr>
              <a:t>シナリオ４のコンフリクト対処方法の例</a:t>
            </a:r>
            <a:endParaRPr kumimoji="1" lang="en-US" dirty="0">
              <a:latin typeface="BIZ UDPゴシック" panose="020B0400000000000000" pitchFamily="50" charset="-128"/>
              <a:ea typeface="BIZ UDPゴシック" panose="020B0400000000000000" pitchFamily="50" charset="-128"/>
            </a:endParaRPr>
          </a:p>
        </p:txBody>
      </p:sp>
      <p:graphicFrame>
        <p:nvGraphicFramePr>
          <p:cNvPr id="2" name="Table 1">
            <a:extLst>
              <a:ext uri="{FF2B5EF4-FFF2-40B4-BE49-F238E27FC236}">
                <a16:creationId xmlns:a16="http://schemas.microsoft.com/office/drawing/2014/main" id="{768E8E18-17D1-D78E-18AB-108B2B4270DC}"/>
              </a:ext>
            </a:extLst>
          </p:cNvPr>
          <p:cNvGraphicFramePr>
            <a:graphicFrameLocks noGrp="1"/>
          </p:cNvGraphicFramePr>
          <p:nvPr>
            <p:extLst>
              <p:ext uri="{D42A27DB-BD31-4B8C-83A1-F6EECF244321}">
                <p14:modId xmlns:p14="http://schemas.microsoft.com/office/powerpoint/2010/main" val="3087950545"/>
              </p:ext>
            </p:extLst>
          </p:nvPr>
        </p:nvGraphicFramePr>
        <p:xfrm>
          <a:off x="104588" y="2294467"/>
          <a:ext cx="11960003" cy="4049743"/>
        </p:xfrm>
        <a:graphic>
          <a:graphicData uri="http://schemas.openxmlformats.org/drawingml/2006/table">
            <a:tbl>
              <a:tblPr firstRow="1" bandRow="1">
                <a:tableStyleId>{5940675A-B579-460E-94D1-54222C63F5DA}</a:tableStyleId>
              </a:tblPr>
              <a:tblGrid>
                <a:gridCol w="1358444">
                  <a:extLst>
                    <a:ext uri="{9D8B030D-6E8A-4147-A177-3AD203B41FA5}">
                      <a16:colId xmlns:a16="http://schemas.microsoft.com/office/drawing/2014/main" val="294060442"/>
                    </a:ext>
                  </a:extLst>
                </a:gridCol>
                <a:gridCol w="2200262">
                  <a:extLst>
                    <a:ext uri="{9D8B030D-6E8A-4147-A177-3AD203B41FA5}">
                      <a16:colId xmlns:a16="http://schemas.microsoft.com/office/drawing/2014/main" val="2321360309"/>
                    </a:ext>
                  </a:extLst>
                </a:gridCol>
                <a:gridCol w="2200262">
                  <a:extLst>
                    <a:ext uri="{9D8B030D-6E8A-4147-A177-3AD203B41FA5}">
                      <a16:colId xmlns:a16="http://schemas.microsoft.com/office/drawing/2014/main" val="1868748325"/>
                    </a:ext>
                  </a:extLst>
                </a:gridCol>
                <a:gridCol w="2083536">
                  <a:extLst>
                    <a:ext uri="{9D8B030D-6E8A-4147-A177-3AD203B41FA5}">
                      <a16:colId xmlns:a16="http://schemas.microsoft.com/office/drawing/2014/main" val="2563876473"/>
                    </a:ext>
                  </a:extLst>
                </a:gridCol>
                <a:gridCol w="2083536">
                  <a:extLst>
                    <a:ext uri="{9D8B030D-6E8A-4147-A177-3AD203B41FA5}">
                      <a16:colId xmlns:a16="http://schemas.microsoft.com/office/drawing/2014/main" val="177094774"/>
                    </a:ext>
                  </a:extLst>
                </a:gridCol>
                <a:gridCol w="2033963">
                  <a:extLst>
                    <a:ext uri="{9D8B030D-6E8A-4147-A177-3AD203B41FA5}">
                      <a16:colId xmlns:a16="http://schemas.microsoft.com/office/drawing/2014/main" val="3762051654"/>
                    </a:ext>
                  </a:extLst>
                </a:gridCol>
              </a:tblGrid>
              <a:tr h="786366">
                <a:tc>
                  <a:txBody>
                    <a:bodyPr/>
                    <a:lstStyle/>
                    <a:p>
                      <a:pPr algn="ctr"/>
                      <a:r>
                        <a:rPr lang="ja-JP" altLang="en-US" sz="2000">
                          <a:solidFill>
                            <a:schemeClr val="bg1"/>
                          </a:solidFill>
                          <a:latin typeface="+mn-ea"/>
                          <a:ea typeface="+mn-ea"/>
                        </a:rPr>
                        <a:t>対処方法例</a:t>
                      </a:r>
                    </a:p>
                  </a:txBody>
                  <a:tcPr>
                    <a:solidFill>
                      <a:srgbClr val="002D86"/>
                    </a:solidFill>
                  </a:tcPr>
                </a:tc>
                <a:tc>
                  <a:txBody>
                    <a:bodyPr/>
                    <a:lstStyle/>
                    <a:p>
                      <a:pPr algn="ctr"/>
                      <a:r>
                        <a:rPr lang="ja-JP" altLang="en-US" sz="2000" dirty="0">
                          <a:solidFill>
                            <a:schemeClr val="bg1"/>
                          </a:solidFill>
                          <a:latin typeface="+mn-ea"/>
                          <a:ea typeface="+mn-ea"/>
                        </a:rPr>
                        <a:t>①協調</a:t>
                      </a:r>
                    </a:p>
                  </a:txBody>
                  <a:tcPr>
                    <a:solidFill>
                      <a:srgbClr val="002D86"/>
                    </a:solidFill>
                  </a:tcPr>
                </a:tc>
                <a:tc>
                  <a:txBody>
                    <a:bodyPr/>
                    <a:lstStyle/>
                    <a:p>
                      <a:pPr lvl="0" algn="ctr">
                        <a:buNone/>
                      </a:pPr>
                      <a:r>
                        <a:rPr lang="ja-JP" altLang="en-US" sz="2000" dirty="0">
                          <a:solidFill>
                            <a:schemeClr val="bg1"/>
                          </a:solidFill>
                          <a:latin typeface="+mn-ea"/>
                          <a:ea typeface="+mn-ea"/>
                        </a:rPr>
                        <a:t>②競争</a:t>
                      </a:r>
                      <a:endParaRPr lang="en-US" altLang="ja-JP" sz="1800" dirty="0">
                        <a:solidFill>
                          <a:schemeClr val="bg1"/>
                        </a:solidFill>
                        <a:latin typeface="+mn-ea"/>
                        <a:ea typeface="+mn-ea"/>
                      </a:endParaRPr>
                    </a:p>
                  </a:txBody>
                  <a:tcPr>
                    <a:solidFill>
                      <a:srgbClr val="002D86"/>
                    </a:solidFill>
                  </a:tcPr>
                </a:tc>
                <a:tc>
                  <a:txBody>
                    <a:bodyPr/>
                    <a:lstStyle/>
                    <a:p>
                      <a:pPr algn="ctr"/>
                      <a:r>
                        <a:rPr lang="ja-JP" altLang="en-US" sz="2000" dirty="0">
                          <a:solidFill>
                            <a:schemeClr val="bg1"/>
                          </a:solidFill>
                          <a:latin typeface="+mn-ea"/>
                          <a:ea typeface="+mn-ea"/>
                        </a:rPr>
                        <a:t>③適応</a:t>
                      </a:r>
                    </a:p>
                  </a:txBody>
                  <a:tcPr>
                    <a:solidFill>
                      <a:srgbClr val="002D86"/>
                    </a:solidFill>
                  </a:tcPr>
                </a:tc>
                <a:tc>
                  <a:txBody>
                    <a:bodyPr/>
                    <a:lstStyle/>
                    <a:p>
                      <a:pPr lvl="0" algn="ctr">
                        <a:buNone/>
                      </a:pPr>
                      <a:r>
                        <a:rPr lang="ja-JP" altLang="en-US" sz="2000">
                          <a:solidFill>
                            <a:schemeClr val="bg1"/>
                          </a:solidFill>
                          <a:latin typeface="+mn-ea"/>
                          <a:ea typeface="+mn-ea"/>
                        </a:rPr>
                        <a:t>④妥協</a:t>
                      </a:r>
                      <a:endParaRPr lang="en-US" altLang="ja-JP" sz="1800">
                        <a:solidFill>
                          <a:schemeClr val="bg1"/>
                        </a:solidFill>
                        <a:latin typeface="+mn-ea"/>
                        <a:ea typeface="+mn-ea"/>
                      </a:endParaRPr>
                    </a:p>
                  </a:txBody>
                  <a:tcPr>
                    <a:solidFill>
                      <a:srgbClr val="002D86"/>
                    </a:solidFill>
                  </a:tcPr>
                </a:tc>
                <a:tc>
                  <a:txBody>
                    <a:bodyPr/>
                    <a:lstStyle/>
                    <a:p>
                      <a:pPr lvl="0" algn="ctr">
                        <a:buNone/>
                      </a:pPr>
                      <a:r>
                        <a:rPr lang="en-US" altLang="ja-JP" sz="2000" dirty="0">
                          <a:solidFill>
                            <a:schemeClr val="bg1"/>
                          </a:solidFill>
                          <a:latin typeface="+mn-ea"/>
                          <a:ea typeface="+mn-ea"/>
                        </a:rPr>
                        <a:t>⑤</a:t>
                      </a:r>
                      <a:r>
                        <a:rPr lang="en-US" altLang="ja-JP" sz="2000" dirty="0" err="1">
                          <a:solidFill>
                            <a:schemeClr val="bg1"/>
                          </a:solidFill>
                          <a:latin typeface="+mn-ea"/>
                          <a:ea typeface="+mn-ea"/>
                        </a:rPr>
                        <a:t>回避</a:t>
                      </a:r>
                      <a:endParaRPr lang="en-US" altLang="ja-JP" sz="2000" dirty="0">
                        <a:solidFill>
                          <a:schemeClr val="bg1"/>
                        </a:solidFill>
                        <a:latin typeface="+mn-ea"/>
                        <a:ea typeface="+mn-ea"/>
                      </a:endParaRPr>
                    </a:p>
                  </a:txBody>
                  <a:tcPr>
                    <a:solidFill>
                      <a:srgbClr val="002D86"/>
                    </a:solidFill>
                  </a:tcPr>
                </a:tc>
                <a:extLst>
                  <a:ext uri="{0D108BD9-81ED-4DB2-BD59-A6C34878D82A}">
                    <a16:rowId xmlns:a16="http://schemas.microsoft.com/office/drawing/2014/main" val="3010652468"/>
                  </a:ext>
                </a:extLst>
              </a:tr>
              <a:tr h="1649747">
                <a:tc>
                  <a:txBody>
                    <a:bodyPr/>
                    <a:lstStyle/>
                    <a:p>
                      <a:pPr algn="ctr"/>
                      <a:r>
                        <a:rPr lang="en-US" altLang="ja-JP" sz="1800" dirty="0">
                          <a:latin typeface="BIZ UDPゴシック" panose="020B0400000000000000" pitchFamily="50" charset="-128"/>
                          <a:ea typeface="BIZ UDPゴシック" panose="020B0400000000000000" pitchFamily="50" charset="-128"/>
                        </a:rPr>
                        <a:t>PM</a:t>
                      </a:r>
                      <a:endParaRPr lang="en-US" sz="1800" dirty="0">
                        <a:latin typeface="BIZ UDPゴシック" panose="020B0400000000000000" pitchFamily="50" charset="-128"/>
                        <a:ea typeface="BIZ UDPゴシック" panose="020B0400000000000000" pitchFamily="50" charset="-128"/>
                      </a:endParaRPr>
                    </a:p>
                  </a:txBody>
                  <a:tcPr/>
                </a:tc>
                <a:tc>
                  <a:txBody>
                    <a:bodyPr/>
                    <a:lstStyle/>
                    <a:p>
                      <a:pPr lvl="0" algn="l">
                        <a:lnSpc>
                          <a:spcPct val="100000"/>
                        </a:lnSpc>
                        <a:spcBef>
                          <a:spcPts val="0"/>
                        </a:spcBef>
                        <a:spcAft>
                          <a:spcPts val="0"/>
                        </a:spcAft>
                        <a:buNone/>
                      </a:pPr>
                      <a:r>
                        <a:rPr lang="ja-JP" altLang="en-US" sz="1800" b="0" u="none" strike="noStrike" noProof="0" dirty="0">
                          <a:solidFill>
                            <a:srgbClr val="000000"/>
                          </a:solidFill>
                          <a:latin typeface="BIZ UDPゴシック" panose="020B0400000000000000" pitchFamily="50" charset="-128"/>
                          <a:ea typeface="BIZ UDPゴシック" panose="020B0400000000000000" pitchFamily="50" charset="-128"/>
                        </a:rPr>
                        <a:t>今回ではなく、次ののリリースに載せるとよい点を説明する。</a:t>
                      </a:r>
                      <a:r>
                        <a:rPr lang="en-US" altLang="ja-JP" sz="1800" b="0" u="none" strike="noStrike" noProof="0" dirty="0">
                          <a:solidFill>
                            <a:srgbClr val="000000"/>
                          </a:solidFill>
                          <a:latin typeface="BIZ UDPゴシック" panose="020B0400000000000000" pitchFamily="50" charset="-128"/>
                          <a:ea typeface="BIZ UDPゴシック" panose="020B0400000000000000" pitchFamily="50" charset="-128"/>
                        </a:rPr>
                        <a:t> </a:t>
                      </a:r>
                      <a:r>
                        <a:rPr lang="ja-JP" altLang="en-US" sz="1800" b="0" u="none" strike="noStrike" noProof="0" dirty="0">
                          <a:solidFill>
                            <a:srgbClr val="000000"/>
                          </a:solidFill>
                          <a:latin typeface="BIZ UDPゴシック" panose="020B0400000000000000" pitchFamily="50" charset="-128"/>
                          <a:ea typeface="BIZ UDPゴシック" panose="020B0400000000000000" pitchFamily="50" charset="-128"/>
                        </a:rPr>
                        <a:t>（品質が上がる、他の機能の追加も検討できるなど</a:t>
                      </a:r>
                      <a:r>
                        <a:rPr lang="en-US" sz="1800" b="0" u="none" strike="noStrike" noProof="0" dirty="0">
                          <a:solidFill>
                            <a:srgbClr val="000000"/>
                          </a:solidFill>
                          <a:latin typeface="BIZ UDPゴシック" panose="020B0400000000000000" pitchFamily="50" charset="-128"/>
                          <a:ea typeface="BIZ UDPゴシック" panose="020B0400000000000000" pitchFamily="50" charset="-128"/>
                        </a:rPr>
                        <a:t>)</a:t>
                      </a:r>
                      <a:endParaRPr lang="en-US" sz="1800" dirty="0">
                        <a:latin typeface="BIZ UDPゴシック" panose="020B0400000000000000" pitchFamily="50" charset="-128"/>
                        <a:ea typeface="BIZ UDPゴシック" panose="020B0400000000000000" pitchFamily="50" charset="-128"/>
                      </a:endParaRPr>
                    </a:p>
                  </a:txBody>
                  <a:tcPr/>
                </a:tc>
                <a:tc>
                  <a:txBody>
                    <a:bodyPr/>
                    <a:lstStyle/>
                    <a:p>
                      <a:pPr lvl="0">
                        <a:buNone/>
                      </a:pPr>
                      <a:r>
                        <a:rPr lang="ja-JP" altLang="en-US" sz="1800" b="0" u="none" strike="noStrike" noProof="0" dirty="0">
                          <a:solidFill>
                            <a:srgbClr val="000000"/>
                          </a:solidFill>
                          <a:latin typeface="BIZ UDPゴシック" panose="020B0400000000000000" pitchFamily="50" charset="-128"/>
                          <a:ea typeface="BIZ UDPゴシック" panose="020B0400000000000000" pitchFamily="50" charset="-128"/>
                        </a:rPr>
                        <a:t>約束を取るプロセスがおかしいと営業の要望を断る</a:t>
                      </a:r>
                      <a:r>
                        <a:rPr lang="en-US" sz="1800" b="0" u="none" strike="noStrike" noProof="0" dirty="0">
                          <a:solidFill>
                            <a:srgbClr val="000000"/>
                          </a:solidFill>
                          <a:latin typeface="BIZ UDPゴシック" panose="020B0400000000000000" pitchFamily="50" charset="-128"/>
                          <a:ea typeface="BIZ UDPゴシック" panose="020B0400000000000000" pitchFamily="50" charset="-128"/>
                        </a:rPr>
                        <a:t>。</a:t>
                      </a:r>
                      <a:endParaRPr lang="en-US" sz="1800" dirty="0">
                        <a:latin typeface="BIZ UDPゴシック" panose="020B0400000000000000" pitchFamily="50" charset="-128"/>
                        <a:ea typeface="BIZ UDPゴシック" panose="020B0400000000000000" pitchFamily="50" charset="-128"/>
                      </a:endParaRPr>
                    </a:p>
                  </a:txBody>
                  <a:tcPr/>
                </a:tc>
                <a:tc>
                  <a:txBody>
                    <a:bodyPr/>
                    <a:lstStyle/>
                    <a:p>
                      <a:pPr lvl="0">
                        <a:buNone/>
                      </a:pPr>
                      <a:r>
                        <a:rPr lang="ja-JP" altLang="en-US" sz="1800" b="0" u="none" strike="noStrike" noProof="0" dirty="0">
                          <a:solidFill>
                            <a:srgbClr val="000000"/>
                          </a:solidFill>
                          <a:latin typeface="BIZ UDPゴシック" panose="020B0400000000000000" pitchFamily="50" charset="-128"/>
                          <a:ea typeface="BIZ UDPゴシック" panose="020B0400000000000000" pitchFamily="50" charset="-128"/>
                        </a:rPr>
                        <a:t>無理やり開発者に残業をお願いして機能追加をする。</a:t>
                      </a:r>
                      <a:endParaRPr lang="en-US" sz="1800" dirty="0">
                        <a:latin typeface="BIZ UDPゴシック" panose="020B0400000000000000" pitchFamily="50" charset="-128"/>
                        <a:ea typeface="BIZ UDPゴシック" panose="020B0400000000000000" pitchFamily="50" charset="-128"/>
                      </a:endParaRPr>
                    </a:p>
                  </a:txBody>
                  <a:tcPr/>
                </a:tc>
                <a:tc>
                  <a:txBody>
                    <a:bodyPr/>
                    <a:lstStyle/>
                    <a:p>
                      <a:pPr lvl="0">
                        <a:buNone/>
                      </a:pPr>
                      <a:r>
                        <a:rPr lang="ja-JP" sz="1800" b="0" i="0" u="none" strike="noStrike" baseline="0" noProof="0" dirty="0">
                          <a:solidFill>
                            <a:srgbClr val="000000"/>
                          </a:solidFill>
                          <a:latin typeface="BIZ UDPゴシック" panose="020B0400000000000000" pitchFamily="50" charset="-128"/>
                          <a:ea typeface="BIZ UDPゴシック" panose="020B0400000000000000" pitchFamily="50" charset="-128"/>
                        </a:rPr>
                        <a:t>顧客に機能追加</a:t>
                      </a:r>
                      <a:r>
                        <a:rPr lang="ja-JP" altLang="en-US" sz="1800" b="0" i="0" u="none" strike="noStrike" baseline="0" noProof="0" dirty="0">
                          <a:solidFill>
                            <a:srgbClr val="000000"/>
                          </a:solidFill>
                          <a:latin typeface="BIZ UDPゴシック" panose="020B0400000000000000" pitchFamily="50" charset="-128"/>
                          <a:ea typeface="BIZ UDPゴシック" panose="020B0400000000000000" pitchFamily="50" charset="-128"/>
                        </a:rPr>
                        <a:t>の</a:t>
                      </a:r>
                      <a:r>
                        <a:rPr lang="ja-JP" sz="1800" b="0" i="0" u="none" strike="noStrike" baseline="0" noProof="0" dirty="0">
                          <a:solidFill>
                            <a:srgbClr val="000000"/>
                          </a:solidFill>
                          <a:latin typeface="BIZ UDPゴシック" panose="020B0400000000000000" pitchFamily="50" charset="-128"/>
                          <a:ea typeface="BIZ UDPゴシック" panose="020B0400000000000000" pitchFamily="50" charset="-128"/>
                        </a:rPr>
                        <a:t>リリース時期を相談にしに行く</a:t>
                      </a:r>
                      <a:r>
                        <a:rPr lang="ja-JP" altLang="en-US" sz="1800" b="0" i="0" u="none" strike="noStrike" baseline="0" noProof="0" dirty="0">
                          <a:solidFill>
                            <a:srgbClr val="000000"/>
                          </a:solidFill>
                          <a:latin typeface="BIZ UDPゴシック" panose="020B0400000000000000" pitchFamily="50" charset="-128"/>
                          <a:ea typeface="BIZ UDPゴシック" panose="020B0400000000000000" pitchFamily="50" charset="-128"/>
                        </a:rPr>
                        <a:t>。</a:t>
                      </a:r>
                      <a:endParaRPr lang="en-US" sz="1600" dirty="0">
                        <a:latin typeface="BIZ UDPゴシック" panose="020B0400000000000000" pitchFamily="50" charset="-128"/>
                        <a:ea typeface="BIZ UDPゴシック" panose="020B0400000000000000" pitchFamily="50" charset="-128"/>
                      </a:endParaRPr>
                    </a:p>
                  </a:txBody>
                  <a:tcPr/>
                </a:tc>
                <a:tc>
                  <a:txBody>
                    <a:bodyPr/>
                    <a:lstStyle/>
                    <a:p>
                      <a:pPr lvl="0">
                        <a:buNone/>
                      </a:pPr>
                      <a:r>
                        <a:rPr lang="ja-JP" altLang="en-US" sz="1800" b="0" u="none" strike="noStrike" noProof="0" dirty="0">
                          <a:solidFill>
                            <a:srgbClr val="000000"/>
                          </a:solidFill>
                          <a:latin typeface="BIZ UDPゴシック" panose="020B0400000000000000" pitchFamily="50" charset="-128"/>
                          <a:ea typeface="BIZ UDPゴシック" panose="020B0400000000000000" pitchFamily="50" charset="-128"/>
                        </a:rPr>
                        <a:t>営業との話し合いは継続しない</a:t>
                      </a:r>
                      <a:r>
                        <a:rPr lang="en-US" sz="1800" b="0" u="none" strike="noStrike" noProof="0" dirty="0">
                          <a:solidFill>
                            <a:srgbClr val="000000"/>
                          </a:solidFill>
                          <a:latin typeface="BIZ UDPゴシック" panose="020B0400000000000000" pitchFamily="50" charset="-128"/>
                          <a:ea typeface="BIZ UDPゴシック" panose="020B0400000000000000" pitchFamily="50" charset="-128"/>
                        </a:rPr>
                        <a:t>。</a:t>
                      </a:r>
                      <a:endParaRPr lang="en-US" sz="1800" dirty="0">
                        <a:latin typeface="BIZ UDPゴシック" panose="020B0400000000000000" pitchFamily="50" charset="-128"/>
                        <a:ea typeface="BIZ UDPゴシック" panose="020B0400000000000000" pitchFamily="50" charset="-128"/>
                      </a:endParaRPr>
                    </a:p>
                  </a:txBody>
                  <a:tcPr/>
                </a:tc>
                <a:extLst>
                  <a:ext uri="{0D108BD9-81ED-4DB2-BD59-A6C34878D82A}">
                    <a16:rowId xmlns:a16="http://schemas.microsoft.com/office/drawing/2014/main" val="4220456712"/>
                  </a:ext>
                </a:extLst>
              </a:tr>
              <a:tr h="1526017">
                <a:tc>
                  <a:txBody>
                    <a:bodyPr/>
                    <a:lstStyle/>
                    <a:p>
                      <a:pPr algn="ctr"/>
                      <a:r>
                        <a:rPr lang="ja-JP" altLang="en-US" sz="1800" dirty="0">
                          <a:latin typeface="BIZ UDPゴシック" panose="020B0400000000000000" pitchFamily="50" charset="-128"/>
                          <a:ea typeface="BIZ UDPゴシック" panose="020B0400000000000000" pitchFamily="50" charset="-128"/>
                        </a:rPr>
                        <a:t>営業</a:t>
                      </a:r>
                      <a:endParaRPr lang="en-US" sz="1800" dirty="0">
                        <a:latin typeface="BIZ UDPゴシック" panose="020B0400000000000000" pitchFamily="50" charset="-128"/>
                        <a:ea typeface="BIZ UDPゴシック" panose="020B0400000000000000" pitchFamily="50" charset="-128"/>
                      </a:endParaRPr>
                    </a:p>
                  </a:txBody>
                  <a:tcPr/>
                </a:tc>
                <a:tc>
                  <a:txBody>
                    <a:bodyPr/>
                    <a:lstStyle/>
                    <a:p>
                      <a:pPr lvl="0">
                        <a:buNone/>
                      </a:pPr>
                      <a:r>
                        <a:rPr lang="ja-JP" altLang="en-US" sz="1800" b="0" u="none" strike="noStrike" noProof="0" dirty="0">
                          <a:solidFill>
                            <a:srgbClr val="000000"/>
                          </a:solidFill>
                          <a:latin typeface="BIZ UDPゴシック" panose="020B0400000000000000" pitchFamily="50" charset="-128"/>
                          <a:ea typeface="BIZ UDPゴシック" panose="020B0400000000000000" pitchFamily="50" charset="-128"/>
                        </a:rPr>
                        <a:t>今回のリリースに載せてもらうために、必要なリソース手配を行うので、やってほしいと伝える</a:t>
                      </a:r>
                      <a:r>
                        <a:rPr lang="en-US" sz="1800" b="0" u="none" strike="noStrike" noProof="0" dirty="0">
                          <a:solidFill>
                            <a:srgbClr val="000000"/>
                          </a:solidFill>
                          <a:latin typeface="BIZ UDPゴシック" panose="020B0400000000000000" pitchFamily="50" charset="-128"/>
                          <a:ea typeface="BIZ UDPゴシック" panose="020B0400000000000000" pitchFamily="50" charset="-128"/>
                        </a:rPr>
                        <a:t>。</a:t>
                      </a:r>
                      <a:endParaRPr lang="en-US" sz="1800" dirty="0">
                        <a:latin typeface="BIZ UDPゴシック" panose="020B0400000000000000" pitchFamily="50" charset="-128"/>
                        <a:ea typeface="BIZ UDPゴシック" panose="020B0400000000000000" pitchFamily="50" charset="-128"/>
                      </a:endParaRPr>
                    </a:p>
                  </a:txBody>
                  <a:tcPr/>
                </a:tc>
                <a:tc>
                  <a:txBody>
                    <a:bodyPr/>
                    <a:lstStyle/>
                    <a:p>
                      <a:pPr lvl="0">
                        <a:buNone/>
                      </a:pPr>
                      <a:r>
                        <a:rPr lang="ja-JP" altLang="en-US" sz="1800" b="0" u="none" strike="noStrike" noProof="0" dirty="0">
                          <a:solidFill>
                            <a:srgbClr val="000000"/>
                          </a:solidFill>
                          <a:latin typeface="BIZ UDPゴシック" panose="020B0400000000000000" pitchFamily="50" charset="-128"/>
                          <a:ea typeface="BIZ UDPゴシック" panose="020B0400000000000000" pitchFamily="50" charset="-128"/>
                        </a:rPr>
                        <a:t>無理にでもスケジュールに合わせて機能追加してもらう。</a:t>
                      </a:r>
                      <a:endParaRPr lang="en-US" sz="1800" dirty="0">
                        <a:latin typeface="BIZ UDPゴシック" panose="020B0400000000000000" pitchFamily="50" charset="-128"/>
                        <a:ea typeface="BIZ UDPゴシック" panose="020B0400000000000000" pitchFamily="50" charset="-128"/>
                      </a:endParaRPr>
                    </a:p>
                  </a:txBody>
                  <a:tcPr/>
                </a:tc>
                <a:tc>
                  <a:txBody>
                    <a:bodyPr/>
                    <a:lstStyle/>
                    <a:p>
                      <a:pPr lvl="0">
                        <a:buNone/>
                      </a:pPr>
                      <a:r>
                        <a:rPr lang="ja-JP" altLang="en-US" sz="1800" b="0" u="none" strike="noStrike" noProof="0" dirty="0">
                          <a:solidFill>
                            <a:srgbClr val="000000"/>
                          </a:solidFill>
                          <a:latin typeface="BIZ UDPゴシック" panose="020B0400000000000000" pitchFamily="50" charset="-128"/>
                          <a:ea typeface="BIZ UDPゴシック" panose="020B0400000000000000" pitchFamily="50" charset="-128"/>
                        </a:rPr>
                        <a:t>顧客に機能追加取りやめを伝える。</a:t>
                      </a:r>
                      <a:endParaRPr lang="en-US" sz="1800" dirty="0">
                        <a:latin typeface="BIZ UDPゴシック" panose="020B0400000000000000" pitchFamily="50" charset="-128"/>
                        <a:ea typeface="BIZ UDPゴシック" panose="020B0400000000000000" pitchFamily="50" charset="-128"/>
                      </a:endParaRPr>
                    </a:p>
                  </a:txBody>
                  <a:tcPr/>
                </a:tc>
                <a:tc>
                  <a:txBody>
                    <a:bodyPr/>
                    <a:lstStyle/>
                    <a:p>
                      <a:pPr lvl="0">
                        <a:buNone/>
                      </a:pPr>
                      <a:r>
                        <a:rPr lang="ja-JP" sz="1800" b="0" i="0" u="none" strike="noStrike" baseline="0" noProof="0" dirty="0">
                          <a:solidFill>
                            <a:srgbClr val="000000"/>
                          </a:solidFill>
                          <a:latin typeface="BIZ UDPゴシック" panose="020B0400000000000000" pitchFamily="50" charset="-128"/>
                          <a:ea typeface="BIZ UDPゴシック" panose="020B0400000000000000" pitchFamily="50" charset="-128"/>
                        </a:rPr>
                        <a:t>顧客にリリース時期を調整する相談を一緒にしに行く</a:t>
                      </a:r>
                      <a:r>
                        <a:rPr lang="ja-JP" altLang="en-US" sz="1800" b="0" i="0" u="none" strike="noStrike" baseline="0" noProof="0" dirty="0">
                          <a:solidFill>
                            <a:srgbClr val="000000"/>
                          </a:solidFill>
                          <a:latin typeface="BIZ UDPゴシック" panose="020B0400000000000000" pitchFamily="50" charset="-128"/>
                          <a:ea typeface="BIZ UDPゴシック" panose="020B0400000000000000" pitchFamily="50" charset="-128"/>
                        </a:rPr>
                        <a:t>。</a:t>
                      </a:r>
                      <a:endParaRPr lang="en-US" sz="1600" dirty="0">
                        <a:latin typeface="BIZ UDPゴシック" panose="020B0400000000000000" pitchFamily="50" charset="-128"/>
                        <a:ea typeface="BIZ UDPゴシック" panose="020B0400000000000000" pitchFamily="50" charset="-128"/>
                      </a:endParaRPr>
                    </a:p>
                  </a:txBody>
                  <a:tcPr/>
                </a:tc>
                <a:tc>
                  <a:txBody>
                    <a:bodyPr/>
                    <a:lstStyle/>
                    <a:p>
                      <a:pPr lvl="0">
                        <a:buNone/>
                      </a:pPr>
                      <a:r>
                        <a:rPr lang="en-US" sz="1800" b="0" u="none" strike="noStrike" noProof="0" dirty="0">
                          <a:solidFill>
                            <a:srgbClr val="000000"/>
                          </a:solidFill>
                          <a:latin typeface="BIZ UDPゴシック" panose="020B0400000000000000" pitchFamily="50" charset="-128"/>
                          <a:ea typeface="BIZ UDPゴシック" panose="020B0400000000000000" pitchFamily="50" charset="-128"/>
                        </a:rPr>
                        <a:t>PM</a:t>
                      </a:r>
                      <a:r>
                        <a:rPr lang="ja-JP" altLang="en-US" sz="1800" b="0" u="none" strike="noStrike" noProof="0" dirty="0">
                          <a:solidFill>
                            <a:srgbClr val="000000"/>
                          </a:solidFill>
                          <a:latin typeface="BIZ UDPゴシック" panose="020B0400000000000000" pitchFamily="50" charset="-128"/>
                          <a:ea typeface="BIZ UDPゴシック" panose="020B0400000000000000" pitchFamily="50" charset="-128"/>
                        </a:rPr>
                        <a:t>との話し合いは継続しない</a:t>
                      </a:r>
                      <a:r>
                        <a:rPr lang="en-US" sz="1800" b="0" u="none" strike="noStrike" noProof="0" dirty="0">
                          <a:solidFill>
                            <a:srgbClr val="000000"/>
                          </a:solidFill>
                          <a:latin typeface="BIZ UDPゴシック" panose="020B0400000000000000" pitchFamily="50" charset="-128"/>
                          <a:ea typeface="BIZ UDPゴシック" panose="020B0400000000000000" pitchFamily="50" charset="-128"/>
                        </a:rPr>
                        <a:t>。</a:t>
                      </a:r>
                      <a:endParaRPr lang="en-US" sz="1800" dirty="0">
                        <a:latin typeface="BIZ UDPゴシック" panose="020B0400000000000000" pitchFamily="50" charset="-128"/>
                        <a:ea typeface="BIZ UDPゴシック" panose="020B0400000000000000" pitchFamily="50" charset="-128"/>
                      </a:endParaRPr>
                    </a:p>
                  </a:txBody>
                  <a:tcPr/>
                </a:tc>
                <a:extLst>
                  <a:ext uri="{0D108BD9-81ED-4DB2-BD59-A6C34878D82A}">
                    <a16:rowId xmlns:a16="http://schemas.microsoft.com/office/drawing/2014/main" val="3220043681"/>
                  </a:ext>
                </a:extLst>
              </a:tr>
            </a:tbl>
          </a:graphicData>
        </a:graphic>
      </p:graphicFrame>
      <p:pic>
        <p:nvPicPr>
          <p:cNvPr id="1026" name="Picture 2">
            <a:extLst>
              <a:ext uri="{FF2B5EF4-FFF2-40B4-BE49-F238E27FC236}">
                <a16:creationId xmlns:a16="http://schemas.microsoft.com/office/drawing/2014/main" id="{EFCC9C29-14B1-5E1A-0AD2-B66D9C8804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3712207"/>
            <a:ext cx="1066272" cy="10803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ED5BC93-8729-CCA4-0D66-F9CD8C8DE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5246312"/>
            <a:ext cx="1083204" cy="108320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8A665DDA-1989-14EF-5305-E99AA13CECA2}"/>
              </a:ext>
            </a:extLst>
          </p:cNvPr>
          <p:cNvSpPr txBox="1"/>
          <p:nvPr/>
        </p:nvSpPr>
        <p:spPr>
          <a:xfrm>
            <a:off x="2895600" y="1523999"/>
            <a:ext cx="6207338" cy="400110"/>
          </a:xfrm>
          <a:prstGeom prst="rect">
            <a:avLst/>
          </a:prstGeom>
          <a:noFill/>
        </p:spPr>
        <p:txBody>
          <a:bodyPr wrap="square" rtlCol="0">
            <a:spAutoFit/>
          </a:bodyPr>
          <a:lstStyle/>
          <a:p>
            <a:r>
              <a:rPr kumimoji="1" lang="ja-JP" altLang="en-US" sz="2000" dirty="0">
                <a:latin typeface="BIZ UDPゴシック" panose="020B0400000000000000" pitchFamily="50" charset="-128"/>
                <a:ea typeface="BIZ UDPゴシック" panose="020B0400000000000000" pitchFamily="50" charset="-128"/>
              </a:rPr>
              <a:t>シナリオ</a:t>
            </a:r>
            <a:r>
              <a:rPr lang="en-US" altLang="ja-JP" sz="2000" dirty="0">
                <a:latin typeface="BIZ UDPゴシック" panose="020B0400000000000000" pitchFamily="50" charset="-128"/>
                <a:ea typeface="BIZ UDPゴシック" panose="020B0400000000000000" pitchFamily="50" charset="-128"/>
              </a:rPr>
              <a:t>4</a:t>
            </a:r>
            <a:r>
              <a:rPr kumimoji="1" lang="ja-JP" altLang="en-US" sz="2000" dirty="0">
                <a:latin typeface="BIZ UDPゴシック" panose="020B0400000000000000" pitchFamily="50" charset="-128"/>
                <a:ea typeface="BIZ UDPゴシック" panose="020B0400000000000000" pitchFamily="50" charset="-128"/>
              </a:rPr>
              <a:t>：営業が機能追加の約束を取り付けてきた</a:t>
            </a:r>
          </a:p>
        </p:txBody>
      </p:sp>
      <p:sp>
        <p:nvSpPr>
          <p:cNvPr id="7" name="スライド番号プレースホルダー 3">
            <a:extLst>
              <a:ext uri="{FF2B5EF4-FFF2-40B4-BE49-F238E27FC236}">
                <a16:creationId xmlns:a16="http://schemas.microsoft.com/office/drawing/2014/main" id="{67FCB627-48D8-6C0D-6681-AD85B93EE42A}"/>
              </a:ext>
            </a:extLst>
          </p:cNvPr>
          <p:cNvSpPr>
            <a:spLocks noGrp="1"/>
          </p:cNvSpPr>
          <p:nvPr>
            <p:ph type="sldNum" idx="12"/>
          </p:nvPr>
        </p:nvSpPr>
        <p:spPr>
          <a:xfrm>
            <a:off x="10575974" y="217636"/>
            <a:ext cx="1334826" cy="539630"/>
          </a:xfrm>
        </p:spPr>
        <p:txBody>
          <a:bodyPr/>
          <a:lstStyle/>
          <a:p>
            <a:pPr defTabSz="914309"/>
            <a:fld id="{00000000-1234-1234-1234-123412341234}" type="slidenum">
              <a:rPr kumimoji="0" lang="en-US" altLang="ja-JP" kern="0" smtClean="0">
                <a:solidFill>
                  <a:srgbClr val="FFFFFF"/>
                </a:solidFill>
              </a:rPr>
              <a:pPr defTabSz="914309"/>
              <a:t>8</a:t>
            </a:fld>
            <a:r>
              <a:rPr kumimoji="0" lang="en-US" altLang="ja-JP" kern="0" dirty="0">
                <a:solidFill>
                  <a:srgbClr val="FFFFFF"/>
                </a:solidFill>
              </a:rPr>
              <a:t>/14</a:t>
            </a:r>
          </a:p>
        </p:txBody>
      </p:sp>
    </p:spTree>
    <p:extLst>
      <p:ext uri="{BB962C8B-B14F-4D97-AF65-F5344CB8AC3E}">
        <p14:creationId xmlns:p14="http://schemas.microsoft.com/office/powerpoint/2010/main" val="2062747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
          <p:cNvSpPr txBox="1">
            <a:spLocks noGrp="1"/>
          </p:cNvSpPr>
          <p:nvPr>
            <p:ph type="ctrTitle"/>
          </p:nvPr>
        </p:nvSpPr>
        <p:spPr>
          <a:xfrm>
            <a:off x="2187662" y="616500"/>
            <a:ext cx="8001000" cy="1593300"/>
          </a:xfrm>
          <a:prstGeom prst="rect">
            <a:avLst/>
          </a:prstGeom>
          <a:noFill/>
          <a:ln>
            <a:noFill/>
          </a:ln>
        </p:spPr>
        <p:txBody>
          <a:bodyPr spcFirstLastPara="1" vert="horz" wrap="square" lIns="91438" tIns="45694" rIns="91438" bIns="45694" rtlCol="0" anchor="ctr" anchorCtr="0">
            <a:normAutofit/>
          </a:bodyPr>
          <a:lstStyle/>
          <a:p>
            <a:r>
              <a:rPr lang="en-US" altLang="ja-JP" dirty="0">
                <a:solidFill>
                  <a:srgbClr val="000000"/>
                </a:solidFill>
                <a:latin typeface="BIZ UDPGothic"/>
                <a:ea typeface="BIZ UDPGothic"/>
                <a:sym typeface="BIZ UDPGothic"/>
              </a:rPr>
              <a:t>2</a:t>
            </a:r>
            <a:r>
              <a:rPr lang="ja-JP" altLang="en-US" dirty="0">
                <a:solidFill>
                  <a:srgbClr val="000000"/>
                </a:solidFill>
                <a:latin typeface="BIZ UDPGothic"/>
                <a:ea typeface="BIZ UDPGothic"/>
                <a:sym typeface="BIZ UDPGothic"/>
              </a:rPr>
              <a:t>回目ロールプレイの振り返り</a:t>
            </a:r>
            <a:endParaRPr dirty="0"/>
          </a:p>
        </p:txBody>
      </p:sp>
      <p:pic>
        <p:nvPicPr>
          <p:cNvPr id="8" name="Picture 4">
            <a:extLst>
              <a:ext uri="{FF2B5EF4-FFF2-40B4-BE49-F238E27FC236}">
                <a16:creationId xmlns:a16="http://schemas.microsoft.com/office/drawing/2014/main" id="{75ECFACD-AA89-4875-4FA7-22DA20772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095" y="5627578"/>
            <a:ext cx="513130" cy="502659"/>
          </a:xfrm>
          <a:prstGeom prst="rect">
            <a:avLst/>
          </a:prstGeom>
          <a:noFill/>
          <a:extLst>
            <a:ext uri="{909E8E84-426E-40DD-AFC4-6F175D3DCCD1}">
              <a14:hiddenFill xmlns:a14="http://schemas.microsoft.com/office/drawing/2010/main">
                <a:solidFill>
                  <a:srgbClr val="FFFFFF"/>
                </a:solidFill>
              </a14:hiddenFill>
            </a:ext>
          </a:extLst>
        </p:spPr>
      </p:pic>
      <p:pic>
        <p:nvPicPr>
          <p:cNvPr id="9" name="グラフィックス 8">
            <a:extLst>
              <a:ext uri="{FF2B5EF4-FFF2-40B4-BE49-F238E27FC236}">
                <a16:creationId xmlns:a16="http://schemas.microsoft.com/office/drawing/2014/main" id="{64DAF343-53A8-53CD-ECDB-77F2393D7A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V="1">
            <a:off x="5189087" y="5655283"/>
            <a:ext cx="466664" cy="446179"/>
          </a:xfrm>
          <a:prstGeom prst="rect">
            <a:avLst/>
          </a:prstGeom>
        </p:spPr>
      </p:pic>
      <p:pic>
        <p:nvPicPr>
          <p:cNvPr id="10" name="Picture 20">
            <a:extLst>
              <a:ext uri="{FF2B5EF4-FFF2-40B4-BE49-F238E27FC236}">
                <a16:creationId xmlns:a16="http://schemas.microsoft.com/office/drawing/2014/main" id="{2CD445B3-FA29-EA89-BBA7-C4082BC26BF7}"/>
              </a:ext>
            </a:extLst>
          </p:cNvPr>
          <p:cNvPicPr>
            <a:picLocks noChangeAspect="1"/>
          </p:cNvPicPr>
          <p:nvPr/>
        </p:nvPicPr>
        <p:blipFill>
          <a:blip r:embed="rId6"/>
          <a:stretch>
            <a:fillRect/>
          </a:stretch>
        </p:blipFill>
        <p:spPr>
          <a:xfrm>
            <a:off x="5974552" y="5581404"/>
            <a:ext cx="512553" cy="476915"/>
          </a:xfrm>
          <a:prstGeom prst="rect">
            <a:avLst/>
          </a:prstGeom>
        </p:spPr>
      </p:pic>
      <p:pic>
        <p:nvPicPr>
          <p:cNvPr id="11" name="Picture 16">
            <a:extLst>
              <a:ext uri="{FF2B5EF4-FFF2-40B4-BE49-F238E27FC236}">
                <a16:creationId xmlns:a16="http://schemas.microsoft.com/office/drawing/2014/main" id="{2906D9C9-720C-5F61-0756-10AD8540BD03}"/>
              </a:ext>
            </a:extLst>
          </p:cNvPr>
          <p:cNvPicPr>
            <a:picLocks noChangeAspect="1"/>
          </p:cNvPicPr>
          <p:nvPr/>
        </p:nvPicPr>
        <p:blipFill>
          <a:blip r:embed="rId7"/>
          <a:stretch>
            <a:fillRect/>
          </a:stretch>
        </p:blipFill>
        <p:spPr>
          <a:xfrm>
            <a:off x="6664758" y="5581404"/>
            <a:ext cx="512553" cy="502659"/>
          </a:xfrm>
          <a:prstGeom prst="rect">
            <a:avLst/>
          </a:prstGeom>
        </p:spPr>
      </p:pic>
      <p:pic>
        <p:nvPicPr>
          <p:cNvPr id="12" name="Picture 19">
            <a:extLst>
              <a:ext uri="{FF2B5EF4-FFF2-40B4-BE49-F238E27FC236}">
                <a16:creationId xmlns:a16="http://schemas.microsoft.com/office/drawing/2014/main" id="{340D0151-D134-FDFA-9074-191D17888691}"/>
              </a:ext>
            </a:extLst>
          </p:cNvPr>
          <p:cNvPicPr>
            <a:picLocks noChangeAspect="1"/>
          </p:cNvPicPr>
          <p:nvPr/>
        </p:nvPicPr>
        <p:blipFill>
          <a:blip r:embed="rId8"/>
          <a:stretch>
            <a:fillRect/>
          </a:stretch>
        </p:blipFill>
        <p:spPr>
          <a:xfrm>
            <a:off x="7390460" y="5627578"/>
            <a:ext cx="441878" cy="434634"/>
          </a:xfrm>
          <a:prstGeom prst="rect">
            <a:avLst/>
          </a:prstGeom>
        </p:spPr>
      </p:pic>
      <p:pic>
        <p:nvPicPr>
          <p:cNvPr id="5" name="図 4">
            <a:extLst>
              <a:ext uri="{FF2B5EF4-FFF2-40B4-BE49-F238E27FC236}">
                <a16:creationId xmlns:a16="http://schemas.microsoft.com/office/drawing/2014/main" id="{5A11AAA4-4D51-F398-0C1A-9A1FFD7D41C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27875" y="2348138"/>
            <a:ext cx="6536249" cy="3021050"/>
          </a:xfrm>
          <a:prstGeom prst="rect">
            <a:avLst/>
          </a:prstGeom>
        </p:spPr>
      </p:pic>
    </p:spTree>
    <p:extLst>
      <p:ext uri="{BB962C8B-B14F-4D97-AF65-F5344CB8AC3E}">
        <p14:creationId xmlns:p14="http://schemas.microsoft.com/office/powerpoint/2010/main" val="1632694147"/>
      </p:ext>
    </p:extLst>
  </p:cSld>
  <p:clrMapOvr>
    <a:masterClrMapping/>
  </p:clrMapOvr>
</p:sld>
</file>

<file path=ppt/theme/theme1.xml><?xml version="1.0" encoding="utf-8"?>
<a:theme xmlns:a="http://schemas.openxmlformats.org/drawingml/2006/main" name="1_Office テーマ">
  <a:themeElements>
    <a:clrScheme name="ユーザー定義 1">
      <a:dk1>
        <a:srgbClr val="2A2E33"/>
      </a:dk1>
      <a:lt1>
        <a:srgbClr val="FFFFFF"/>
      </a:lt1>
      <a:dk2>
        <a:srgbClr val="002D86"/>
      </a:dk2>
      <a:lt2>
        <a:srgbClr val="D8D7DA"/>
      </a:lt2>
      <a:accent1>
        <a:srgbClr val="82A1DE"/>
      </a:accent1>
      <a:accent2>
        <a:srgbClr val="FF9300"/>
      </a:accent2>
      <a:accent3>
        <a:srgbClr val="C2C0C5"/>
      </a:accent3>
      <a:accent4>
        <a:srgbClr val="FF5C00"/>
      </a:accent4>
      <a:accent5>
        <a:srgbClr val="CCD8F1"/>
      </a:accent5>
      <a:accent6>
        <a:srgbClr val="002D86"/>
      </a:accent6>
      <a:hlink>
        <a:srgbClr val="002D86"/>
      </a:hlink>
      <a:folHlink>
        <a:srgbClr val="954F72"/>
      </a:folHlink>
    </a:clrScheme>
    <a:fontScheme name="ユーザー定義 3">
      <a:majorFont>
        <a:latin typeface="BIZ UDPゴシック"/>
        <a:ea typeface="BIZ UDPゴシック"/>
        <a:cs typeface=""/>
      </a:majorFont>
      <a:minorFont>
        <a:latin typeface="BIZ UDPゴシック"/>
        <a:ea typeface="BIZ UDP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5e6d61e-5c4f-4ba5-9b88-2d3c762092eb" xsi:nil="true"/>
    <lcf76f155ced4ddcb4097134ff3c332f xmlns="a2e9dfd3-aedd-4897-8ad0-daf4032fa78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2A8242CFF940B9459B98022981DFDD69" ma:contentTypeVersion="13" ma:contentTypeDescription="新しいドキュメントを作成します。" ma:contentTypeScope="" ma:versionID="8dd994547ca25b31d0cca37d727e10f8">
  <xsd:schema xmlns:xsd="http://www.w3.org/2001/XMLSchema" xmlns:xs="http://www.w3.org/2001/XMLSchema" xmlns:p="http://schemas.microsoft.com/office/2006/metadata/properties" xmlns:ns2="a2e9dfd3-aedd-4897-8ad0-daf4032fa781" xmlns:ns3="c5e6d61e-5c4f-4ba5-9b88-2d3c762092eb" targetNamespace="http://schemas.microsoft.com/office/2006/metadata/properties" ma:root="true" ma:fieldsID="8d5c0cd23cfb5e3ad0feefa34812ecdf" ns2:_="" ns3:_="">
    <xsd:import namespace="a2e9dfd3-aedd-4897-8ad0-daf4032fa781"/>
    <xsd:import namespace="c5e6d61e-5c4f-4ba5-9b88-2d3c762092e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bjectDetectorVersions" minOccurs="0"/>
                <xsd:element ref="ns2:MediaServiceGenerationTime" minOccurs="0"/>
                <xsd:element ref="ns2:MediaServiceEventHashCode" minOccurs="0"/>
                <xsd:element ref="ns3:SharedWithUsers" minOccurs="0"/>
                <xsd:element ref="ns3:SharedWithDetails" minOccurs="0"/>
                <xsd:element ref="ns2:MediaServiceOCR" minOccurs="0"/>
                <xsd:element ref="ns2:MediaServiceSearchPropertie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e9dfd3-aedd-4897-8ad0-daf4032fa7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画像タグ" ma:readOnly="false" ma:fieldId="{5cf76f15-5ced-4ddc-b409-7134ff3c332f}" ma:taxonomyMulti="true" ma:sspId="bfbfa6c2-065f-44a6-80a1-9a91df83535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5e6d61e-5c4f-4ba5-9b88-2d3c762092e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6f1f20d-8330-49de-8a49-6791ed2fdb0d}" ma:internalName="TaxCatchAll" ma:showField="CatchAllData" ma:web="c5e6d61e-5c4f-4ba5-9b88-2d3c762092eb">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D9A169-1096-44FC-AF28-8E17888956DB}">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c5e6d61e-5c4f-4ba5-9b88-2d3c762092eb"/>
    <ds:schemaRef ds:uri="http://schemas.microsoft.com/office/2006/metadata/properties"/>
    <ds:schemaRef ds:uri="http://purl.org/dc/terms/"/>
    <ds:schemaRef ds:uri="a2e9dfd3-aedd-4897-8ad0-daf4032fa781"/>
    <ds:schemaRef ds:uri="http://www.w3.org/XML/1998/namespace"/>
    <ds:schemaRef ds:uri="http://purl.org/dc/dcmitype/"/>
  </ds:schemaRefs>
</ds:datastoreItem>
</file>

<file path=customXml/itemProps2.xml><?xml version="1.0" encoding="utf-8"?>
<ds:datastoreItem xmlns:ds="http://schemas.openxmlformats.org/officeDocument/2006/customXml" ds:itemID="{E4F16B60-0B24-442F-87AE-08F6CAEC2889}">
  <ds:schemaRefs>
    <ds:schemaRef ds:uri="http://schemas.microsoft.com/sharepoint/v3/contenttype/forms"/>
  </ds:schemaRefs>
</ds:datastoreItem>
</file>

<file path=customXml/itemProps3.xml><?xml version="1.0" encoding="utf-8"?>
<ds:datastoreItem xmlns:ds="http://schemas.openxmlformats.org/officeDocument/2006/customXml" ds:itemID="{6F0EFA28-5225-4634-8D51-0937C0F698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e9dfd3-aedd-4897-8ad0-daf4032fa781"/>
    <ds:schemaRef ds:uri="c5e6d61e-5c4f-4ba5-9b88-2d3c762092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【三好きPBL】2023年度 前期成果発表会</Template>
  <TotalTime>822</TotalTime>
  <Words>2426</Words>
  <Application>Microsoft Office PowerPoint</Application>
  <PresentationFormat>ワイド画面</PresentationFormat>
  <Paragraphs>214</Paragraphs>
  <Slides>14</Slides>
  <Notes>14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BIZ UDPGothic</vt:lpstr>
      <vt:lpstr>BIZ UDPGothic</vt:lpstr>
      <vt:lpstr>BIZ UDGothic</vt:lpstr>
      <vt:lpstr>Arial</vt:lpstr>
      <vt:lpstr>Calibri</vt:lpstr>
      <vt:lpstr>Open Sans</vt:lpstr>
      <vt:lpstr>1_Office テーマ</vt:lpstr>
      <vt:lpstr>テレワーク環境でのコンフリクトを疑似体験するワークショップ</vt:lpstr>
      <vt:lpstr>もくじ</vt:lpstr>
      <vt:lpstr>ワークショップのねらい</vt:lpstr>
      <vt:lpstr>振り返りセッションの概要 </vt:lpstr>
      <vt:lpstr>1回目ロールプレイの振り返り</vt:lpstr>
      <vt:lpstr>振り返り共有</vt:lpstr>
      <vt:lpstr>シナリオAの振り返り</vt:lpstr>
      <vt:lpstr>シナリオ４のコンフリクト対処方法の例</vt:lpstr>
      <vt:lpstr>2回目ロールプレイの振り返り</vt:lpstr>
      <vt:lpstr>振り返り共有</vt:lpstr>
      <vt:lpstr>シナリオCの振り返り</vt:lpstr>
      <vt:lpstr>シナリオCのコンフリクト対処方法例</vt:lpstr>
      <vt:lpstr>カメラのオン/オフによるメリットとデメリット</vt:lpstr>
      <vt:lpstr>テレワーク環境でのコンフリクトを疑似体験するワークショップ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大塚彩香</dc:creator>
  <cp:lastModifiedBy>大塚彩香</cp:lastModifiedBy>
  <cp:revision>13</cp:revision>
  <dcterms:created xsi:type="dcterms:W3CDTF">2023-08-12T06:29:51Z</dcterms:created>
  <dcterms:modified xsi:type="dcterms:W3CDTF">2024-01-28T07:02:42Z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0x0101002A8242CFF940B9459B98022981DFDD69</vt:lpwstr>
  </property>
  <property fmtid="{D5CDD505-2E9C-101B-9397-08002B2CF9AE}" pid="3" name="MediaServiceImageTags">
    <vt:lpwstr/>
  </property>
</Properties>
</file>