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1" r:id="rId4"/>
  </p:sldMasterIdLst>
  <p:notesMasterIdLst>
    <p:notesMasterId r:id="rId18"/>
  </p:notesMasterIdLst>
  <p:handoutMasterIdLst>
    <p:handoutMasterId r:id="rId19"/>
  </p:handoutMasterIdLst>
  <p:sldIdLst>
    <p:sldId id="256" r:id="rId5"/>
    <p:sldId id="318" r:id="rId6"/>
    <p:sldId id="259" r:id="rId7"/>
    <p:sldId id="314" r:id="rId8"/>
    <p:sldId id="287" r:id="rId9"/>
    <p:sldId id="323" r:id="rId10"/>
    <p:sldId id="262" r:id="rId11"/>
    <p:sldId id="263" r:id="rId12"/>
    <p:sldId id="264" r:id="rId13"/>
    <p:sldId id="265" r:id="rId14"/>
    <p:sldId id="313" r:id="rId15"/>
    <p:sldId id="311" r:id="rId16"/>
    <p:sldId id="325" r:id="rId17"/>
  </p:sldIdLst>
  <p:sldSz cx="12193588"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4022"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5" roundtripDataSignature="AMtx7misZ4G5lqziiVx6RfX2PMCCaEJNQ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大塚彩香" initials="彩大" lastIdx="1" clrIdx="0">
    <p:extLst>
      <p:ext uri="{19B8F6BF-5375-455C-9EA6-DF929625EA0E}">
        <p15:presenceInfo xmlns:p15="http://schemas.microsoft.com/office/powerpoint/2012/main" userId="S::a2205ao@aiit.ac.jp::9ec9eb4a-c93b-418e-a6ab-c9deccdbe4e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91CE"/>
    <a:srgbClr val="002D86"/>
    <a:srgbClr val="CB2D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63E1435-F8B2-419D-B874-C7646CDACB30}">
  <a:tblStyle styleId="{E63E1435-F8B2-419D-B874-C7646CDACB30}" styleName="Table_0">
    <a:wholeTbl>
      <a:tcTxStyle b="off" i="off">
        <a:font>
          <a:latin typeface="BIZ UDPゴシック"/>
          <a:ea typeface="BIZ UDPゴシック"/>
          <a:cs typeface="BIZ UDPゴシック"/>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E4C8824-9E77-4D4A-9AC4-9355DD9D6E02}"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FC640B8F-4EC4-42DC-9968-08CEB8148D0B}"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56812" autoAdjust="0"/>
  </p:normalViewPr>
  <p:slideViewPr>
    <p:cSldViewPr snapToGrid="0">
      <p:cViewPr varScale="1">
        <p:scale>
          <a:sx n="34" d="100"/>
          <a:sy n="34" d="100"/>
        </p:scale>
        <p:origin x="2200" y="44"/>
      </p:cViewPr>
      <p:guideLst>
        <p:guide orient="horz" pos="2137"/>
        <p:guide pos="4022"/>
      </p:guideLst>
    </p:cSldViewPr>
  </p:slideViewPr>
  <p:notesTextViewPr>
    <p:cViewPr>
      <p:scale>
        <a:sx n="100" d="100"/>
        <a:sy n="100" d="100"/>
      </p:scale>
      <p:origin x="0" y="-28"/>
    </p:cViewPr>
  </p:notesTextViewPr>
  <p:notesViewPr>
    <p:cSldViewPr snapToGrid="0" showGuides="1">
      <p:cViewPr varScale="1">
        <p:scale>
          <a:sx n="48" d="100"/>
          <a:sy n="48" d="100"/>
        </p:scale>
        <p:origin x="2684" y="3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9"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35" Type="http://customschemas.google.com/relationships/presentationmetadata" Target="meta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大塚彩香" userId="9ec9eb4a-c93b-418e-a6ab-c9deccdbe4e3" providerId="ADAL" clId="{47C28E71-4E13-440F-BE86-33362A19DFA9}"/>
    <pc:docChg chg="undo redo custSel modSld modNotesMaster">
      <pc:chgData name="大塚彩香" userId="9ec9eb4a-c93b-418e-a6ab-c9deccdbe4e3" providerId="ADAL" clId="{47C28E71-4E13-440F-BE86-33362A19DFA9}" dt="2024-01-27T17:19:39.353" v="3278" actId="20577"/>
      <pc:docMkLst>
        <pc:docMk/>
      </pc:docMkLst>
      <pc:sldChg chg="modSp mod modNotesTx">
        <pc:chgData name="大塚彩香" userId="9ec9eb4a-c93b-418e-a6ab-c9deccdbe4e3" providerId="ADAL" clId="{47C28E71-4E13-440F-BE86-33362A19DFA9}" dt="2024-01-27T16:04:18.649" v="815"/>
        <pc:sldMkLst>
          <pc:docMk/>
          <pc:sldMk cId="0" sldId="256"/>
        </pc:sldMkLst>
        <pc:spChg chg="mod">
          <ac:chgData name="大塚彩香" userId="9ec9eb4a-c93b-418e-a6ab-c9deccdbe4e3" providerId="ADAL" clId="{47C28E71-4E13-440F-BE86-33362A19DFA9}" dt="2024-01-27T05:18:55.591" v="1" actId="14100"/>
          <ac:spMkLst>
            <pc:docMk/>
            <pc:sldMk cId="0" sldId="256"/>
            <ac:spMk id="62" creationId="{00000000-0000-0000-0000-000000000000}"/>
          </ac:spMkLst>
        </pc:spChg>
      </pc:sldChg>
      <pc:sldChg chg="modSp mod modNotesTx">
        <pc:chgData name="大塚彩香" userId="9ec9eb4a-c93b-418e-a6ab-c9deccdbe4e3" providerId="ADAL" clId="{47C28E71-4E13-440F-BE86-33362A19DFA9}" dt="2024-01-27T16:55:59.181" v="3243" actId="14100"/>
        <pc:sldMkLst>
          <pc:docMk/>
          <pc:sldMk cId="0" sldId="259"/>
        </pc:sldMkLst>
        <pc:spChg chg="mod">
          <ac:chgData name="大塚彩香" userId="9ec9eb4a-c93b-418e-a6ab-c9deccdbe4e3" providerId="ADAL" clId="{47C28E71-4E13-440F-BE86-33362A19DFA9}" dt="2024-01-27T08:49:49.779" v="745" actId="14100"/>
          <ac:spMkLst>
            <pc:docMk/>
            <pc:sldMk cId="0" sldId="259"/>
            <ac:spMk id="9" creationId="{221B74C4-BA7C-E11A-489B-8D484016A033}"/>
          </ac:spMkLst>
        </pc:spChg>
        <pc:spChg chg="mod">
          <ac:chgData name="大塚彩香" userId="9ec9eb4a-c93b-418e-a6ab-c9deccdbe4e3" providerId="ADAL" clId="{47C28E71-4E13-440F-BE86-33362A19DFA9}" dt="2024-01-27T16:55:59.181" v="3243" actId="14100"/>
          <ac:spMkLst>
            <pc:docMk/>
            <pc:sldMk cId="0" sldId="259"/>
            <ac:spMk id="12" creationId="{4BB53409-AA0C-5A71-7B67-1E506D8B5D69}"/>
          </ac:spMkLst>
        </pc:spChg>
        <pc:spChg chg="mod">
          <ac:chgData name="大塚彩香" userId="9ec9eb4a-c93b-418e-a6ab-c9deccdbe4e3" providerId="ADAL" clId="{47C28E71-4E13-440F-BE86-33362A19DFA9}" dt="2024-01-27T05:22:00.232" v="68" actId="14100"/>
          <ac:spMkLst>
            <pc:docMk/>
            <pc:sldMk cId="0" sldId="259"/>
            <ac:spMk id="14" creationId="{5577ADF7-564A-4C20-B0CB-BF16D6528B6C}"/>
          </ac:spMkLst>
        </pc:spChg>
        <pc:spChg chg="mod">
          <ac:chgData name="大塚彩香" userId="9ec9eb4a-c93b-418e-a6ab-c9deccdbe4e3" providerId="ADAL" clId="{47C28E71-4E13-440F-BE86-33362A19DFA9}" dt="2024-01-27T06:33:47.055" v="331" actId="1076"/>
          <ac:spMkLst>
            <pc:docMk/>
            <pc:sldMk cId="0" sldId="259"/>
            <ac:spMk id="18" creationId="{E03FC4FD-6009-8533-9E87-6201D3EE4F50}"/>
          </ac:spMkLst>
        </pc:spChg>
        <pc:spChg chg="mod">
          <ac:chgData name="大塚彩香" userId="9ec9eb4a-c93b-418e-a6ab-c9deccdbe4e3" providerId="ADAL" clId="{47C28E71-4E13-440F-BE86-33362A19DFA9}" dt="2024-01-27T16:05:35.670" v="870" actId="1076"/>
          <ac:spMkLst>
            <pc:docMk/>
            <pc:sldMk cId="0" sldId="259"/>
            <ac:spMk id="87" creationId="{00000000-0000-0000-0000-000000000000}"/>
          </ac:spMkLst>
        </pc:spChg>
      </pc:sldChg>
      <pc:sldChg chg="addSp delSp modSp mod modNotesTx">
        <pc:chgData name="大塚彩香" userId="9ec9eb4a-c93b-418e-a6ab-c9deccdbe4e3" providerId="ADAL" clId="{47C28E71-4E13-440F-BE86-33362A19DFA9}" dt="2024-01-27T16:47:34.178" v="2141" actId="20577"/>
        <pc:sldMkLst>
          <pc:docMk/>
          <pc:sldMk cId="0" sldId="262"/>
        </pc:sldMkLst>
        <pc:spChg chg="mod">
          <ac:chgData name="大塚彩香" userId="9ec9eb4a-c93b-418e-a6ab-c9deccdbe4e3" providerId="ADAL" clId="{47C28E71-4E13-440F-BE86-33362A19DFA9}" dt="2024-01-27T08:53:32.895" v="792" actId="1076"/>
          <ac:spMkLst>
            <pc:docMk/>
            <pc:sldMk cId="0" sldId="262"/>
            <ac:spMk id="17" creationId="{8CC592F0-A739-CEA1-1CAB-0EFEC83D2F4C}"/>
          </ac:spMkLst>
        </pc:spChg>
        <pc:spChg chg="mod">
          <ac:chgData name="大塚彩香" userId="9ec9eb4a-c93b-418e-a6ab-c9deccdbe4e3" providerId="ADAL" clId="{47C28E71-4E13-440F-BE86-33362A19DFA9}" dt="2024-01-27T08:53:36.812" v="793" actId="1076"/>
          <ac:spMkLst>
            <pc:docMk/>
            <pc:sldMk cId="0" sldId="262"/>
            <ac:spMk id="18" creationId="{32A8B634-B3DD-CEA0-2356-0120FA9175B2}"/>
          </ac:spMkLst>
        </pc:spChg>
        <pc:spChg chg="mod">
          <ac:chgData name="大塚彩香" userId="9ec9eb4a-c93b-418e-a6ab-c9deccdbe4e3" providerId="ADAL" clId="{47C28E71-4E13-440F-BE86-33362A19DFA9}" dt="2024-01-27T05:36:57.002" v="133" actId="20577"/>
          <ac:spMkLst>
            <pc:docMk/>
            <pc:sldMk cId="0" sldId="262"/>
            <ac:spMk id="139" creationId="{00000000-0000-0000-0000-000000000000}"/>
          </ac:spMkLst>
        </pc:spChg>
        <pc:picChg chg="mod">
          <ac:chgData name="大塚彩香" userId="9ec9eb4a-c93b-418e-a6ab-c9deccdbe4e3" providerId="ADAL" clId="{47C28E71-4E13-440F-BE86-33362A19DFA9}" dt="2024-01-27T08:53:47.874" v="796" actId="14100"/>
          <ac:picMkLst>
            <pc:docMk/>
            <pc:sldMk cId="0" sldId="262"/>
            <ac:picMk id="2" creationId="{2C503D02-B8A9-3E2C-B8D4-72B273A22112}"/>
          </ac:picMkLst>
        </pc:picChg>
        <pc:picChg chg="mod">
          <ac:chgData name="大塚彩香" userId="9ec9eb4a-c93b-418e-a6ab-c9deccdbe4e3" providerId="ADAL" clId="{47C28E71-4E13-440F-BE86-33362A19DFA9}" dt="2024-01-27T08:53:44.607" v="795" actId="14100"/>
          <ac:picMkLst>
            <pc:docMk/>
            <pc:sldMk cId="0" sldId="262"/>
            <ac:picMk id="3" creationId="{63B68FDF-63D2-69C9-8626-C4783D03FBDF}"/>
          </ac:picMkLst>
        </pc:picChg>
        <pc:picChg chg="mod">
          <ac:chgData name="大塚彩香" userId="9ec9eb4a-c93b-418e-a6ab-c9deccdbe4e3" providerId="ADAL" clId="{47C28E71-4E13-440F-BE86-33362A19DFA9}" dt="2024-01-27T08:53:52.468" v="797" actId="1076"/>
          <ac:picMkLst>
            <pc:docMk/>
            <pc:sldMk cId="0" sldId="262"/>
            <ac:picMk id="4" creationId="{90CA95C2-46D3-3C6C-837A-58C5EDB8E45F}"/>
          </ac:picMkLst>
        </pc:picChg>
        <pc:picChg chg="del">
          <ac:chgData name="大塚彩香" userId="9ec9eb4a-c93b-418e-a6ab-c9deccdbe4e3" providerId="ADAL" clId="{47C28E71-4E13-440F-BE86-33362A19DFA9}" dt="2024-01-27T08:52:49.579" v="780" actId="478"/>
          <ac:picMkLst>
            <pc:docMk/>
            <pc:sldMk cId="0" sldId="262"/>
            <ac:picMk id="6" creationId="{90CA95C2-46D3-3C6C-837A-58C5EDB8E45F}"/>
          </ac:picMkLst>
        </pc:picChg>
        <pc:picChg chg="add mod">
          <ac:chgData name="大塚彩香" userId="9ec9eb4a-c93b-418e-a6ab-c9deccdbe4e3" providerId="ADAL" clId="{47C28E71-4E13-440F-BE86-33362A19DFA9}" dt="2024-01-27T08:52:56.264" v="782" actId="1076"/>
          <ac:picMkLst>
            <pc:docMk/>
            <pc:sldMk cId="0" sldId="262"/>
            <ac:picMk id="7" creationId="{588C0E6C-2484-8F8B-1314-B0C72DD84915}"/>
          </ac:picMkLst>
        </pc:picChg>
      </pc:sldChg>
      <pc:sldChg chg="modNotesTx">
        <pc:chgData name="大塚彩香" userId="9ec9eb4a-c93b-418e-a6ab-c9deccdbe4e3" providerId="ADAL" clId="{47C28E71-4E13-440F-BE86-33362A19DFA9}" dt="2024-01-27T16:49:41.580" v="2442" actId="20577"/>
        <pc:sldMkLst>
          <pc:docMk/>
          <pc:sldMk cId="0" sldId="263"/>
        </pc:sldMkLst>
      </pc:sldChg>
      <pc:sldChg chg="addSp delSp modSp mod modNotesTx">
        <pc:chgData name="大塚彩香" userId="9ec9eb4a-c93b-418e-a6ab-c9deccdbe4e3" providerId="ADAL" clId="{47C28E71-4E13-440F-BE86-33362A19DFA9}" dt="2024-01-27T16:48:21.345" v="2236" actId="20577"/>
        <pc:sldMkLst>
          <pc:docMk/>
          <pc:sldMk cId="0" sldId="264"/>
        </pc:sldMkLst>
        <pc:spChg chg="mod">
          <ac:chgData name="大塚彩香" userId="9ec9eb4a-c93b-418e-a6ab-c9deccdbe4e3" providerId="ADAL" clId="{47C28E71-4E13-440F-BE86-33362A19DFA9}" dt="2024-01-27T08:53:13.201" v="787"/>
          <ac:spMkLst>
            <pc:docMk/>
            <pc:sldMk cId="0" sldId="264"/>
            <ac:spMk id="13" creationId="{0059FBF3-EB07-BE3E-C109-C8277753F51E}"/>
          </ac:spMkLst>
        </pc:spChg>
        <pc:spChg chg="mod">
          <ac:chgData name="大塚彩香" userId="9ec9eb4a-c93b-418e-a6ab-c9deccdbe4e3" providerId="ADAL" clId="{47C28E71-4E13-440F-BE86-33362A19DFA9}" dt="2024-01-27T08:53:13.201" v="787"/>
          <ac:spMkLst>
            <pc:docMk/>
            <pc:sldMk cId="0" sldId="264"/>
            <ac:spMk id="14" creationId="{19C5EE1F-6D88-9248-F1C3-DE1556A2CA71}"/>
          </ac:spMkLst>
        </pc:spChg>
        <pc:spChg chg="mod">
          <ac:chgData name="大塚彩香" userId="9ec9eb4a-c93b-418e-a6ab-c9deccdbe4e3" providerId="ADAL" clId="{47C28E71-4E13-440F-BE86-33362A19DFA9}" dt="2024-01-27T08:51:04.171" v="753" actId="1076"/>
          <ac:spMkLst>
            <pc:docMk/>
            <pc:sldMk cId="0" sldId="264"/>
            <ac:spMk id="26" creationId="{38807D5D-F16A-6592-7571-3582D8FDF8B2}"/>
          </ac:spMkLst>
        </pc:spChg>
        <pc:spChg chg="mod">
          <ac:chgData name="大塚彩香" userId="9ec9eb4a-c93b-418e-a6ab-c9deccdbe4e3" providerId="ADAL" clId="{47C28E71-4E13-440F-BE86-33362A19DFA9}" dt="2024-01-27T08:53:26.204" v="791" actId="1076"/>
          <ac:spMkLst>
            <pc:docMk/>
            <pc:sldMk cId="0" sldId="264"/>
            <ac:spMk id="27" creationId="{D5D1F994-6995-85DC-9B77-7A3F6A51AB0E}"/>
          </ac:spMkLst>
        </pc:spChg>
        <pc:spChg chg="mod">
          <ac:chgData name="大塚彩香" userId="9ec9eb4a-c93b-418e-a6ab-c9deccdbe4e3" providerId="ADAL" clId="{47C28E71-4E13-440F-BE86-33362A19DFA9}" dt="2024-01-27T05:36:50.678" v="131" actId="20577"/>
          <ac:spMkLst>
            <pc:docMk/>
            <pc:sldMk cId="0" sldId="264"/>
            <ac:spMk id="158" creationId="{00000000-0000-0000-0000-000000000000}"/>
          </ac:spMkLst>
        </pc:spChg>
        <pc:grpChg chg="add mod">
          <ac:chgData name="大塚彩香" userId="9ec9eb4a-c93b-418e-a6ab-c9deccdbe4e3" providerId="ADAL" clId="{47C28E71-4E13-440F-BE86-33362A19DFA9}" dt="2024-01-27T08:55:19.867" v="807" actId="1076"/>
          <ac:grpSpMkLst>
            <pc:docMk/>
            <pc:sldMk cId="0" sldId="264"/>
            <ac:grpSpMk id="3" creationId="{BC3FC042-F027-B8D3-9A02-19BFF2FC6887}"/>
          </ac:grpSpMkLst>
        </pc:grpChg>
        <pc:grpChg chg="mod">
          <ac:chgData name="大塚彩香" userId="9ec9eb4a-c93b-418e-a6ab-c9deccdbe4e3" providerId="ADAL" clId="{47C28E71-4E13-440F-BE86-33362A19DFA9}" dt="2024-01-27T08:57:27.731" v="810" actId="1076"/>
          <ac:grpSpMkLst>
            <pc:docMk/>
            <pc:sldMk cId="0" sldId="264"/>
            <ac:grpSpMk id="4" creationId="{362E34B6-9724-0815-951B-C78749A9C621}"/>
          </ac:grpSpMkLst>
        </pc:grpChg>
        <pc:grpChg chg="del">
          <ac:chgData name="大塚彩香" userId="9ec9eb4a-c93b-418e-a6ab-c9deccdbe4e3" providerId="ADAL" clId="{47C28E71-4E13-440F-BE86-33362A19DFA9}" dt="2024-01-27T08:53:10.476" v="786" actId="478"/>
          <ac:grpSpMkLst>
            <pc:docMk/>
            <pc:sldMk cId="0" sldId="264"/>
            <ac:grpSpMk id="10" creationId="{742EE60B-A8C0-4E17-6D97-9446E287350E}"/>
          </ac:grpSpMkLst>
        </pc:grpChg>
        <pc:picChg chg="mod">
          <ac:chgData name="大塚彩香" userId="9ec9eb4a-c93b-418e-a6ab-c9deccdbe4e3" providerId="ADAL" clId="{47C28E71-4E13-440F-BE86-33362A19DFA9}" dt="2024-01-27T08:55:15.293" v="805" actId="1076"/>
          <ac:picMkLst>
            <pc:docMk/>
            <pc:sldMk cId="0" sldId="264"/>
            <ac:picMk id="2" creationId="{02580E23-FE85-412E-7311-16F2770EA914}"/>
          </ac:picMkLst>
        </pc:picChg>
        <pc:picChg chg="mod">
          <ac:chgData name="大塚彩香" userId="9ec9eb4a-c93b-418e-a6ab-c9deccdbe4e3" providerId="ADAL" clId="{47C28E71-4E13-440F-BE86-33362A19DFA9}" dt="2024-01-27T08:57:30.570" v="811" actId="1076"/>
          <ac:picMkLst>
            <pc:docMk/>
            <pc:sldMk cId="0" sldId="264"/>
            <ac:picMk id="9" creationId="{A4150B66-75A7-CF83-16D7-41C022D3E152}"/>
          </ac:picMkLst>
        </pc:picChg>
      </pc:sldChg>
      <pc:sldChg chg="modSp mod modNotesTx">
        <pc:chgData name="大塚彩香" userId="9ec9eb4a-c93b-418e-a6ab-c9deccdbe4e3" providerId="ADAL" clId="{47C28E71-4E13-440F-BE86-33362A19DFA9}" dt="2024-01-27T16:50:36.258" v="2587" actId="20577"/>
        <pc:sldMkLst>
          <pc:docMk/>
          <pc:sldMk cId="0" sldId="265"/>
        </pc:sldMkLst>
        <pc:spChg chg="mod">
          <ac:chgData name="大塚彩香" userId="9ec9eb4a-c93b-418e-a6ab-c9deccdbe4e3" providerId="ADAL" clId="{47C28E71-4E13-440F-BE86-33362A19DFA9}" dt="2024-01-27T05:37:00.329" v="134" actId="20577"/>
          <ac:spMkLst>
            <pc:docMk/>
            <pc:sldMk cId="0" sldId="265"/>
            <ac:spMk id="169" creationId="{00000000-0000-0000-0000-000000000000}"/>
          </ac:spMkLst>
        </pc:spChg>
      </pc:sldChg>
      <pc:sldChg chg="modSp mod modNotesTx">
        <pc:chgData name="大塚彩香" userId="9ec9eb4a-c93b-418e-a6ab-c9deccdbe4e3" providerId="ADAL" clId="{47C28E71-4E13-440F-BE86-33362A19DFA9}" dt="2024-01-27T16:44:36.064" v="1681" actId="20577"/>
        <pc:sldMkLst>
          <pc:docMk/>
          <pc:sldMk cId="549723201" sldId="287"/>
        </pc:sldMkLst>
        <pc:spChg chg="mod">
          <ac:chgData name="大塚彩香" userId="9ec9eb4a-c93b-418e-a6ab-c9deccdbe4e3" providerId="ADAL" clId="{47C28E71-4E13-440F-BE86-33362A19DFA9}" dt="2024-01-27T16:42:17.229" v="1433" actId="20577"/>
          <ac:spMkLst>
            <pc:docMk/>
            <pc:sldMk cId="549723201" sldId="287"/>
            <ac:spMk id="2" creationId="{D828186C-E9B4-47F6-129E-855335120893}"/>
          </ac:spMkLst>
        </pc:spChg>
      </pc:sldChg>
      <pc:sldChg chg="modSp mod modNotesTx">
        <pc:chgData name="大塚彩香" userId="9ec9eb4a-c93b-418e-a6ab-c9deccdbe4e3" providerId="ADAL" clId="{47C28E71-4E13-440F-BE86-33362A19DFA9}" dt="2024-01-27T16:54:20.198" v="3221" actId="20577"/>
        <pc:sldMkLst>
          <pc:docMk/>
          <pc:sldMk cId="1824814232" sldId="311"/>
        </pc:sldMkLst>
        <pc:spChg chg="mod">
          <ac:chgData name="大塚彩香" userId="9ec9eb4a-c93b-418e-a6ab-c9deccdbe4e3" providerId="ADAL" clId="{47C28E71-4E13-440F-BE86-33362A19DFA9}" dt="2024-01-27T08:51:43.746" v="764" actId="14100"/>
          <ac:spMkLst>
            <pc:docMk/>
            <pc:sldMk cId="1824814232" sldId="311"/>
            <ac:spMk id="3" creationId="{3B7B9F01-90C0-4FDB-F5DB-2BA416FB6473}"/>
          </ac:spMkLst>
        </pc:spChg>
        <pc:spChg chg="mod">
          <ac:chgData name="大塚彩香" userId="9ec9eb4a-c93b-418e-a6ab-c9deccdbe4e3" providerId="ADAL" clId="{47C28E71-4E13-440F-BE86-33362A19DFA9}" dt="2024-01-27T05:37:19.941" v="136" actId="403"/>
          <ac:spMkLst>
            <pc:docMk/>
            <pc:sldMk cId="1824814232" sldId="311"/>
            <ac:spMk id="29" creationId="{247BDFA5-8165-EAA1-1F61-5B822432867B}"/>
          </ac:spMkLst>
        </pc:spChg>
      </pc:sldChg>
      <pc:sldChg chg="modSp mod modNotesTx">
        <pc:chgData name="大塚彩香" userId="9ec9eb4a-c93b-418e-a6ab-c9deccdbe4e3" providerId="ADAL" clId="{47C28E71-4E13-440F-BE86-33362A19DFA9}" dt="2024-01-27T17:09:54.460" v="3262" actId="20577"/>
        <pc:sldMkLst>
          <pc:docMk/>
          <pc:sldMk cId="518750143" sldId="313"/>
        </pc:sldMkLst>
        <pc:spChg chg="mod">
          <ac:chgData name="大塚彩香" userId="9ec9eb4a-c93b-418e-a6ab-c9deccdbe4e3" providerId="ADAL" clId="{47C28E71-4E13-440F-BE86-33362A19DFA9}" dt="2024-01-27T17:09:54.460" v="3262" actId="20577"/>
          <ac:spMkLst>
            <pc:docMk/>
            <pc:sldMk cId="518750143" sldId="313"/>
            <ac:spMk id="3" creationId="{8551B066-645F-26E8-F4E7-57EA7888A9E0}"/>
          </ac:spMkLst>
        </pc:spChg>
      </pc:sldChg>
      <pc:sldChg chg="addSp modSp mod modNotesTx">
        <pc:chgData name="大塚彩香" userId="9ec9eb4a-c93b-418e-a6ab-c9deccdbe4e3" providerId="ADAL" clId="{47C28E71-4E13-440F-BE86-33362A19DFA9}" dt="2024-01-27T17:19:39.353" v="3278" actId="20577"/>
        <pc:sldMkLst>
          <pc:docMk/>
          <pc:sldMk cId="4039154473" sldId="314"/>
        </pc:sldMkLst>
        <pc:spChg chg="mod">
          <ac:chgData name="大塚彩香" userId="9ec9eb4a-c93b-418e-a6ab-c9deccdbe4e3" providerId="ADAL" clId="{47C28E71-4E13-440F-BE86-33362A19DFA9}" dt="2024-01-27T06:37:33.197" v="645" actId="20577"/>
          <ac:spMkLst>
            <pc:docMk/>
            <pc:sldMk cId="4039154473" sldId="314"/>
            <ac:spMk id="3" creationId="{2397D31F-86DD-74E2-12EA-99EF80B3C855}"/>
          </ac:spMkLst>
        </pc:spChg>
        <pc:spChg chg="add mod">
          <ac:chgData name="大塚彩香" userId="9ec9eb4a-c93b-418e-a6ab-c9deccdbe4e3" providerId="ADAL" clId="{47C28E71-4E13-440F-BE86-33362A19DFA9}" dt="2024-01-27T16:55:41.278" v="3241" actId="404"/>
          <ac:spMkLst>
            <pc:docMk/>
            <pc:sldMk cId="4039154473" sldId="314"/>
            <ac:spMk id="6" creationId="{F15EB2AB-F9CE-42C4-1D4F-3C0445ACC199}"/>
          </ac:spMkLst>
        </pc:spChg>
        <pc:spChg chg="add mod">
          <ac:chgData name="大塚彩香" userId="9ec9eb4a-c93b-418e-a6ab-c9deccdbe4e3" providerId="ADAL" clId="{47C28E71-4E13-440F-BE86-33362A19DFA9}" dt="2024-01-27T16:55:44.554" v="3242" actId="403"/>
          <ac:spMkLst>
            <pc:docMk/>
            <pc:sldMk cId="4039154473" sldId="314"/>
            <ac:spMk id="7" creationId="{4769A41D-7B75-1786-BFB9-2DF5F7E80038}"/>
          </ac:spMkLst>
        </pc:spChg>
        <pc:spChg chg="mod">
          <ac:chgData name="大塚彩香" userId="9ec9eb4a-c93b-418e-a6ab-c9deccdbe4e3" providerId="ADAL" clId="{47C28E71-4E13-440F-BE86-33362A19DFA9}" dt="2024-01-27T16:40:08.995" v="1205" actId="14100"/>
          <ac:spMkLst>
            <pc:docMk/>
            <pc:sldMk cId="4039154473" sldId="314"/>
            <ac:spMk id="11" creationId="{E2609BF7-E196-71BA-D36E-D92A385B85FA}"/>
          </ac:spMkLst>
        </pc:spChg>
        <pc:spChg chg="mod">
          <ac:chgData name="大塚彩香" userId="9ec9eb4a-c93b-418e-a6ab-c9deccdbe4e3" providerId="ADAL" clId="{47C28E71-4E13-440F-BE86-33362A19DFA9}" dt="2024-01-27T17:19:34.959" v="3270" actId="20577"/>
          <ac:spMkLst>
            <pc:docMk/>
            <pc:sldMk cId="4039154473" sldId="314"/>
            <ac:spMk id="12" creationId="{408C8F72-7EC3-2D7E-A32D-AF6B8C19FF73}"/>
          </ac:spMkLst>
        </pc:spChg>
        <pc:spChg chg="mod">
          <ac:chgData name="大塚彩香" userId="9ec9eb4a-c93b-418e-a6ab-c9deccdbe4e3" providerId="ADAL" clId="{47C28E71-4E13-440F-BE86-33362A19DFA9}" dt="2024-01-27T05:34:39.967" v="112" actId="14100"/>
          <ac:spMkLst>
            <pc:docMk/>
            <pc:sldMk cId="4039154473" sldId="314"/>
            <ac:spMk id="13" creationId="{ADF35117-53D1-58A0-B12B-41ECBA703F6E}"/>
          </ac:spMkLst>
        </pc:spChg>
        <pc:picChg chg="mod">
          <ac:chgData name="大塚彩香" userId="9ec9eb4a-c93b-418e-a6ab-c9deccdbe4e3" providerId="ADAL" clId="{47C28E71-4E13-440F-BE86-33362A19DFA9}" dt="2024-01-27T05:35:41.006" v="123" actId="1076"/>
          <ac:picMkLst>
            <pc:docMk/>
            <pc:sldMk cId="4039154473" sldId="314"/>
            <ac:picMk id="5" creationId="{68102749-5D04-CDFE-13DD-FB4D75DD7263}"/>
          </ac:picMkLst>
        </pc:picChg>
        <pc:picChg chg="mod">
          <ac:chgData name="大塚彩香" userId="9ec9eb4a-c93b-418e-a6ab-c9deccdbe4e3" providerId="ADAL" clId="{47C28E71-4E13-440F-BE86-33362A19DFA9}" dt="2024-01-27T05:35:57.535" v="126" actId="1076"/>
          <ac:picMkLst>
            <pc:docMk/>
            <pc:sldMk cId="4039154473" sldId="314"/>
            <ac:picMk id="17" creationId="{2CFF1B8B-82BD-7E62-CDDD-5055B281164B}"/>
          </ac:picMkLst>
        </pc:picChg>
        <pc:picChg chg="mod">
          <ac:chgData name="大塚彩香" userId="9ec9eb4a-c93b-418e-a6ab-c9deccdbe4e3" providerId="ADAL" clId="{47C28E71-4E13-440F-BE86-33362A19DFA9}" dt="2024-01-27T05:35:53.371" v="125" actId="1076"/>
          <ac:picMkLst>
            <pc:docMk/>
            <pc:sldMk cId="4039154473" sldId="314"/>
            <ac:picMk id="20" creationId="{C2325BD8-F8F4-42AB-E538-636C09B193AA}"/>
          </ac:picMkLst>
        </pc:picChg>
        <pc:picChg chg="mod">
          <ac:chgData name="大塚彩香" userId="9ec9eb4a-c93b-418e-a6ab-c9deccdbe4e3" providerId="ADAL" clId="{47C28E71-4E13-440F-BE86-33362A19DFA9}" dt="2024-01-27T05:35:45.280" v="124" actId="1076"/>
          <ac:picMkLst>
            <pc:docMk/>
            <pc:sldMk cId="4039154473" sldId="314"/>
            <ac:picMk id="21" creationId="{D6351D4A-0430-A4BF-9933-0BA8BECE2579}"/>
          </ac:picMkLst>
        </pc:picChg>
        <pc:picChg chg="mod">
          <ac:chgData name="大塚彩香" userId="9ec9eb4a-c93b-418e-a6ab-c9deccdbe4e3" providerId="ADAL" clId="{47C28E71-4E13-440F-BE86-33362A19DFA9}" dt="2024-01-27T05:35:23.262" v="122" actId="1076"/>
          <ac:picMkLst>
            <pc:docMk/>
            <pc:sldMk cId="4039154473" sldId="314"/>
            <ac:picMk id="23" creationId="{8F494C2C-636F-06D8-6733-94E530CE8B9D}"/>
          </ac:picMkLst>
        </pc:picChg>
      </pc:sldChg>
      <pc:sldChg chg="modSp mod modNotesTx">
        <pc:chgData name="大塚彩香" userId="9ec9eb4a-c93b-418e-a6ab-c9deccdbe4e3" providerId="ADAL" clId="{47C28E71-4E13-440F-BE86-33362A19DFA9}" dt="2024-01-27T16:54:45.411" v="3234" actId="20577"/>
        <pc:sldMkLst>
          <pc:docMk/>
          <pc:sldMk cId="3120179977" sldId="318"/>
        </pc:sldMkLst>
        <pc:spChg chg="mod">
          <ac:chgData name="大塚彩香" userId="9ec9eb4a-c93b-418e-a6ab-c9deccdbe4e3" providerId="ADAL" clId="{47C28E71-4E13-440F-BE86-33362A19DFA9}" dt="2024-01-27T16:54:45.411" v="3234" actId="20577"/>
          <ac:spMkLst>
            <pc:docMk/>
            <pc:sldMk cId="3120179977" sldId="318"/>
            <ac:spMk id="3" creationId="{218E1DE2-53D2-D265-1440-34A18534DE91}"/>
          </ac:spMkLst>
        </pc:spChg>
        <pc:picChg chg="mod">
          <ac:chgData name="大塚彩香" userId="9ec9eb4a-c93b-418e-a6ab-c9deccdbe4e3" providerId="ADAL" clId="{47C28E71-4E13-440F-BE86-33362A19DFA9}" dt="2024-01-27T08:52:03.610" v="770" actId="1076"/>
          <ac:picMkLst>
            <pc:docMk/>
            <pc:sldMk cId="3120179977" sldId="318"/>
            <ac:picMk id="6" creationId="{F7EB859A-B635-65D3-C0E9-0B0FA3DBDF06}"/>
          </ac:picMkLst>
        </pc:picChg>
      </pc:sldChg>
      <pc:sldChg chg="modSp mod modNotesTx">
        <pc:chgData name="大塚彩香" userId="9ec9eb4a-c93b-418e-a6ab-c9deccdbe4e3" providerId="ADAL" clId="{47C28E71-4E13-440F-BE86-33362A19DFA9}" dt="2024-01-27T16:45:43.018" v="1894" actId="20577"/>
        <pc:sldMkLst>
          <pc:docMk/>
          <pc:sldMk cId="2036657480" sldId="323"/>
        </pc:sldMkLst>
        <pc:graphicFrameChg chg="modGraphic">
          <ac:chgData name="大塚彩香" userId="9ec9eb4a-c93b-418e-a6ab-c9deccdbe4e3" providerId="ADAL" clId="{47C28E71-4E13-440F-BE86-33362A19DFA9}" dt="2024-01-27T16:44:52.759" v="1723" actId="20577"/>
          <ac:graphicFrameMkLst>
            <pc:docMk/>
            <pc:sldMk cId="2036657480" sldId="323"/>
            <ac:graphicFrameMk id="5" creationId="{9F9711A1-5BA7-02CB-6F2A-6FD3A5B0C71D}"/>
          </ac:graphicFrameMkLst>
        </pc:graphicFrameChg>
      </pc:sldChg>
      <pc:sldChg chg="modSp mod modNotesTx">
        <pc:chgData name="大塚彩香" userId="9ec9eb4a-c93b-418e-a6ab-c9deccdbe4e3" providerId="ADAL" clId="{47C28E71-4E13-440F-BE86-33362A19DFA9}" dt="2024-01-27T16:54:11.578" v="3217" actId="20577"/>
        <pc:sldMkLst>
          <pc:docMk/>
          <pc:sldMk cId="1097246258" sldId="325"/>
        </pc:sldMkLst>
        <pc:spChg chg="mod">
          <ac:chgData name="大塚彩香" userId="9ec9eb4a-c93b-418e-a6ab-c9deccdbe4e3" providerId="ADAL" clId="{47C28E71-4E13-440F-BE86-33362A19DFA9}" dt="2024-01-27T08:51:55.533" v="769" actId="20577"/>
          <ac:spMkLst>
            <pc:docMk/>
            <pc:sldMk cId="1097246258" sldId="325"/>
            <ac:spMk id="2" creationId="{D828186C-E9B4-47F6-129E-85533512089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96C4BB5F-0102-74BC-6549-D9290FC5615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13F882C7-0D05-9AD5-D974-59CEA280073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218A0B0-2F28-4E49-B1B5-1758428DFAD3}" type="datetimeFigureOut">
              <a:rPr kumimoji="1" lang="ja-JP" altLang="en-US" smtClean="0"/>
              <a:t>2024/1/28</a:t>
            </a:fld>
            <a:endParaRPr kumimoji="1" lang="ja-JP" altLang="en-US"/>
          </a:p>
        </p:txBody>
      </p:sp>
      <p:sp>
        <p:nvSpPr>
          <p:cNvPr id="4" name="フッター プレースホルダー 3">
            <a:extLst>
              <a:ext uri="{FF2B5EF4-FFF2-40B4-BE49-F238E27FC236}">
                <a16:creationId xmlns:a16="http://schemas.microsoft.com/office/drawing/2014/main" id="{86859F1D-40A8-B394-6FA1-5E89A4EEB4E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53D5AF8A-EB42-595D-4739-CBF1E4693B8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E37729-AE17-44CD-8A43-7761AC3AC6A9}" type="slidenum">
              <a:rPr kumimoji="1" lang="ja-JP" altLang="en-US" smtClean="0"/>
              <a:t>‹#›</a:t>
            </a:fld>
            <a:endParaRPr kumimoji="1" lang="ja-JP" altLang="en-US"/>
          </a:p>
        </p:txBody>
      </p:sp>
    </p:spTree>
    <p:extLst>
      <p:ext uri="{BB962C8B-B14F-4D97-AF65-F5344CB8AC3E}">
        <p14:creationId xmlns:p14="http://schemas.microsoft.com/office/powerpoint/2010/main" val="2063464506"/>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dirty="0"/>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000" b="0" i="0" u="none" strike="noStrike" cap="none">
        <a:solidFill>
          <a:srgbClr val="000000"/>
        </a:solidFill>
        <a:latin typeface="+mn-ea"/>
        <a:ea typeface="+mn-ea"/>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extLst>
    <p:ext uri="{620B2872-D7B9-4A21-9093-7833F8D536E1}">
      <p15:sldGuideLst xmlns:p15="http://schemas.microsoft.com/office/powerpoint/2012/main">
        <p15:guide id="1" orient="horz" pos="2880" userDrawn="1">
          <p15:clr>
            <a:srgbClr val="F26B43"/>
          </p15:clr>
        </p15:guide>
        <p15:guide id="2" pos="2160"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 name="Google Shape;6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r>
              <a:rPr lang="ja-JP" altLang="en-US" sz="2000" dirty="0">
                <a:latin typeface="+mn-lt"/>
              </a:rPr>
              <a:t>これから、プロジェクトマネージャー、プロジェクトメンバーが、ロールプレイを通してテレワーク環境でのコンフリクトを疑似体験しその対処方法を習得できる「</a:t>
            </a:r>
            <a:r>
              <a:rPr lang="ja-JP" altLang="ja-JP" sz="7200" dirty="0">
                <a:solidFill>
                  <a:srgbClr val="000000"/>
                </a:solidFill>
                <a:latin typeface="BIZ UDPGothic"/>
                <a:ea typeface="BIZ UDPGothic"/>
                <a:cs typeface="BIZ UDPGothic"/>
                <a:sym typeface="BIZ UDPGothic"/>
              </a:rPr>
              <a:t>テレワーク環境でのコンフリクトを疑似体験するワークショップ</a:t>
            </a:r>
            <a:r>
              <a:rPr lang="ja-JP" altLang="en-US" sz="2000" dirty="0">
                <a:latin typeface="+mn-lt"/>
              </a:rPr>
              <a:t>」ワークショップを始めたいと思います</a:t>
            </a:r>
            <a:r>
              <a:rPr lang="ja-JP" altLang="en-US" dirty="0">
                <a:latin typeface="+mn-lt"/>
              </a:rPr>
              <a:t>。</a:t>
            </a:r>
            <a:endParaRPr lang="en-US" altLang="ja-JP" dirty="0">
              <a:latin typeface="+mn-lt"/>
            </a:endParaRPr>
          </a:p>
          <a:p>
            <a:pPr marL="158750" lvl="0" indent="0" algn="l" rtl="0">
              <a:lnSpc>
                <a:spcPct val="100000"/>
              </a:lnSpc>
              <a:spcBef>
                <a:spcPts val="0"/>
              </a:spcBef>
              <a:spcAft>
                <a:spcPts val="0"/>
              </a:spcAft>
              <a:buSzPts val="1100"/>
              <a:buNone/>
            </a:pPr>
            <a:r>
              <a:rPr lang="ja-JP" altLang="en-US" dirty="0">
                <a:latin typeface="+mn-lt"/>
              </a:rPr>
              <a:t>よろしくお願いします。</a:t>
            </a:r>
            <a:endParaRPr lang="en-US" altLang="ja-JP" dirty="0">
              <a:latin typeface="+mn-lt"/>
            </a:endParaRPr>
          </a:p>
          <a:p>
            <a:pPr marL="158750" lvl="0" indent="0" algn="l" rtl="0">
              <a:lnSpc>
                <a:spcPct val="100000"/>
              </a:lnSpc>
              <a:spcBef>
                <a:spcPts val="0"/>
              </a:spcBef>
              <a:spcAft>
                <a:spcPts val="0"/>
              </a:spcAft>
              <a:buSzPts val="1100"/>
              <a:buNone/>
            </a:pPr>
            <a:endParaRPr lang="en-US" altLang="ja-JP" dirty="0">
              <a:latin typeface="+mn-lt"/>
            </a:endParaRPr>
          </a:p>
          <a:p>
            <a:pPr marL="158750" lvl="0" indent="0" algn="l" rtl="0">
              <a:lnSpc>
                <a:spcPct val="100000"/>
              </a:lnSpc>
              <a:spcBef>
                <a:spcPts val="0"/>
              </a:spcBef>
              <a:spcAft>
                <a:spcPts val="0"/>
              </a:spcAft>
              <a:buSzPts val="1100"/>
              <a:buNone/>
            </a:pPr>
            <a:endParaRPr dirty="0">
              <a:latin typeface="+mn-lt"/>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solidFill>
                  <a:srgbClr val="2A2E33"/>
                </a:solidFill>
                <a:ea typeface="BIZ UDPゴシック"/>
              </a:rPr>
              <a:t>2</a:t>
            </a:r>
            <a:r>
              <a:rPr lang="ja-JP" altLang="en-US" sz="1100" dirty="0">
                <a:solidFill>
                  <a:srgbClr val="2A2E33"/>
                </a:solidFill>
                <a:ea typeface="BIZ UDPゴシック"/>
              </a:rPr>
              <a:t>回目ロールプレイ実施後、参加者は先ほどと同様に振り返りシートを記入します。</a:t>
            </a:r>
            <a:endParaRPr lang="en-US" altLang="ja-JP" sz="1100" dirty="0">
              <a:solidFill>
                <a:srgbClr val="2A2E33"/>
              </a:solidFill>
              <a:ea typeface="BIZ UDPゴシック"/>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solidFill>
                  <a:srgbClr val="2A2E33"/>
                </a:solidFill>
                <a:ea typeface="BIZ UDPゴシック"/>
              </a:rPr>
              <a:t>コンフリクトの対処方法を選択し、自分がどう対処できたかを記載してもらいます。</a:t>
            </a:r>
            <a:endParaRPr lang="en-US" altLang="ja-JP" sz="1100" dirty="0">
              <a:solidFill>
                <a:srgbClr val="2A2E33"/>
              </a:solidFill>
              <a:ea typeface="BIZ UDPゴシック"/>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solidFill>
                  <a:srgbClr val="2A2E33"/>
                </a:solidFill>
                <a:ea typeface="BIZ UDPゴシック"/>
              </a:rPr>
              <a:t>今回は最後の質問として、カメラオンとオフの違いについての記入があるのでお願いします。</a:t>
            </a:r>
            <a:endParaRPr lang="en-US" altLang="ja-JP" dirty="0"/>
          </a:p>
          <a:p>
            <a:pPr marL="0" lvl="0" indent="0" algn="l" rtl="0">
              <a:spcBef>
                <a:spcPts val="0"/>
              </a:spcBef>
              <a:spcAft>
                <a:spcPts val="0"/>
              </a:spcAft>
              <a:buNone/>
            </a:pPr>
            <a:endParaRPr dirty="0"/>
          </a:p>
        </p:txBody>
      </p:sp>
      <p:sp>
        <p:nvSpPr>
          <p:cNvPr id="167" name="Google Shape;16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58750" indent="0">
              <a:buNone/>
            </a:pPr>
            <a:r>
              <a:rPr kumimoji="1" lang="en-US" altLang="ja-JP" dirty="0"/>
              <a:t>2</a:t>
            </a:r>
            <a:r>
              <a:rPr kumimoji="1" lang="ja-JP" altLang="en-US" dirty="0"/>
              <a:t>回のロールプレイ実施後、振り返りセッションを実施します。</a:t>
            </a:r>
            <a:endParaRPr kumimoji="1" lang="en-US" altLang="ja-JP" dirty="0"/>
          </a:p>
          <a:p>
            <a:pPr marL="158750" indent="0">
              <a:buNone/>
            </a:pPr>
            <a:r>
              <a:rPr kumimoji="1" lang="ja-JP" altLang="en-US" dirty="0"/>
              <a:t>詳細はロールプレイ実施後また再度お話しますが、</a:t>
            </a:r>
            <a:endParaRPr kumimoji="1" lang="en-US" altLang="ja-JP" dirty="0"/>
          </a:p>
          <a:p>
            <a:pPr marL="158750" indent="0">
              <a:buNone/>
            </a:pPr>
            <a:r>
              <a:rPr kumimoji="1" lang="ja-JP" altLang="en-US" dirty="0"/>
              <a:t>振り返りシートに記載した内容を紹介する時間と、こちらから今回のシナリオの対処方法についての例をお話します。</a:t>
            </a:r>
          </a:p>
        </p:txBody>
      </p:sp>
    </p:spTree>
    <p:extLst>
      <p:ext uri="{BB962C8B-B14F-4D97-AF65-F5344CB8AC3E}">
        <p14:creationId xmlns:p14="http://schemas.microsoft.com/office/powerpoint/2010/main" val="5371846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58750" indent="0">
              <a:buNone/>
            </a:pPr>
            <a:r>
              <a:rPr kumimoji="1" lang="ja-JP" altLang="en-US" dirty="0"/>
              <a:t>今回のロールプレイの設定は以下の通りです。</a:t>
            </a:r>
            <a:endParaRPr kumimoji="1" lang="en-US" altLang="ja-JP" dirty="0"/>
          </a:p>
          <a:p>
            <a:pPr marL="158750" indent="0">
              <a:buNone/>
            </a:pPr>
            <a:r>
              <a:rPr kumimoji="1" lang="ja-JP" altLang="en-US" dirty="0"/>
              <a:t>「社会人の学び直し支援サービス開発」プロジェクトの中でコンフリクトが発生する設定となっています。</a:t>
            </a:r>
          </a:p>
          <a:p>
            <a:pPr marL="158750" indent="0">
              <a:buNone/>
            </a:pPr>
            <a:endParaRPr kumimoji="1" lang="en-US" altLang="ja-JP" dirty="0"/>
          </a:p>
        </p:txBody>
      </p:sp>
    </p:spTree>
    <p:extLst>
      <p:ext uri="{BB962C8B-B14F-4D97-AF65-F5344CB8AC3E}">
        <p14:creationId xmlns:p14="http://schemas.microsoft.com/office/powerpoint/2010/main" val="12025516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58750" indent="0">
              <a:buNone/>
            </a:pPr>
            <a:r>
              <a:rPr kumimoji="1" lang="ja-JP" altLang="en-US" dirty="0"/>
              <a:t>プロローグは以下の通りです。参考程度に読んでおいてください。</a:t>
            </a:r>
            <a:endParaRPr kumimoji="1" lang="en-US" altLang="ja-JP" dirty="0"/>
          </a:p>
          <a:p>
            <a:pPr marL="158750" indent="0">
              <a:buNone/>
            </a:pPr>
            <a:endParaRPr kumimoji="1" lang="en-US" altLang="ja-JP" dirty="0"/>
          </a:p>
          <a:p>
            <a:pPr marL="158750" indent="0">
              <a:buNone/>
            </a:pPr>
            <a:r>
              <a:rPr kumimoji="1" lang="ja-JP" altLang="en-US" dirty="0"/>
              <a:t>（説明はしなくてもよいです）</a:t>
            </a:r>
          </a:p>
        </p:txBody>
      </p:sp>
    </p:spTree>
    <p:extLst>
      <p:ext uri="{BB962C8B-B14F-4D97-AF65-F5344CB8AC3E}">
        <p14:creationId xmlns:p14="http://schemas.microsoft.com/office/powerpoint/2010/main" val="2955992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58750" indent="0">
              <a:buNone/>
            </a:pPr>
            <a:r>
              <a:rPr kumimoji="1" lang="ja-JP" altLang="en-US" dirty="0"/>
              <a:t>目次は以下の通りです。</a:t>
            </a:r>
          </a:p>
        </p:txBody>
      </p:sp>
    </p:spTree>
    <p:extLst>
      <p:ext uri="{BB962C8B-B14F-4D97-AF65-F5344CB8AC3E}">
        <p14:creationId xmlns:p14="http://schemas.microsoft.com/office/powerpoint/2010/main" val="3270161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ja-JP" altLang="en-US" dirty="0"/>
              <a:t>このワークショップを受講する学習目標は</a:t>
            </a:r>
            <a:endParaRPr lang="en-US" altLang="ja-JP" sz="1100" dirty="0">
              <a:effectLst/>
              <a:latin typeface="Arial"/>
              <a:cs typeface="Arial"/>
            </a:endParaRPr>
          </a:p>
          <a:p>
            <a:pPr marL="285750" lvl="0" indent="-285750" algn="l" rtl="0">
              <a:lnSpc>
                <a:spcPct val="100000"/>
              </a:lnSpc>
              <a:spcBef>
                <a:spcPts val="0"/>
              </a:spcBef>
              <a:spcAft>
                <a:spcPts val="0"/>
              </a:spcAft>
              <a:buSzPts val="1100"/>
            </a:pPr>
            <a:r>
              <a:rPr lang="ja-JP" altLang="ja-JP" sz="1800" dirty="0">
                <a:effectLst/>
                <a:latin typeface="BIZ UDGothic" panose="020B0400000000000000" pitchFamily="49" charset="-128"/>
                <a:ea typeface="BIZ UDPGothic" panose="020B0400000000000000" pitchFamily="50" charset="-128"/>
                <a:cs typeface="BIZ UDGothic" panose="020B0400000000000000" pitchFamily="49" charset="-128"/>
              </a:rPr>
              <a:t>コンフリクトを疑似体験し、参加者同士でフィードバックをし合うことで、自身のコンフリクトへの対処の課題が明らかになります。</a:t>
            </a:r>
            <a:endParaRPr lang="en-US" altLang="ja-JP" sz="1800" dirty="0">
              <a:effectLst/>
              <a:latin typeface="BIZ UDGothic" panose="020B0400000000000000" pitchFamily="49" charset="-128"/>
              <a:ea typeface="BIZ UDGothic" panose="020B0400000000000000" pitchFamily="49" charset="-128"/>
              <a:cs typeface="BIZ UDGothic" panose="020B0400000000000000" pitchFamily="49" charset="-128"/>
            </a:endParaRPr>
          </a:p>
          <a:p>
            <a:pPr marL="285750" lvl="0" indent="-285750" algn="l" rtl="0">
              <a:lnSpc>
                <a:spcPct val="100000"/>
              </a:lnSpc>
              <a:spcBef>
                <a:spcPts val="0"/>
              </a:spcBef>
              <a:spcAft>
                <a:spcPts val="0"/>
              </a:spcAft>
              <a:buSzPts val="1100"/>
            </a:pPr>
            <a:r>
              <a:rPr lang="ja-JP" altLang="ja-JP" sz="1800" dirty="0">
                <a:effectLst/>
                <a:latin typeface="BIZ UDGothic" panose="020B0400000000000000" pitchFamily="49" charset="-128"/>
                <a:ea typeface="BIZ UDPGothic" panose="020B0400000000000000" pitchFamily="50" charset="-128"/>
                <a:cs typeface="BIZ UDGothic" panose="020B0400000000000000" pitchFamily="49" charset="-128"/>
              </a:rPr>
              <a:t>コンフリクトの</a:t>
            </a:r>
            <a:r>
              <a:rPr lang="en-US" altLang="ja-JP" sz="1800" dirty="0">
                <a:effectLst/>
                <a:latin typeface="BIZ UDGothic" panose="020B0400000000000000" pitchFamily="49" charset="-128"/>
                <a:ea typeface="BIZ UDPGothic" panose="020B0400000000000000" pitchFamily="50" charset="-128"/>
                <a:cs typeface="BIZ UDGothic" panose="020B0400000000000000" pitchFamily="49" charset="-128"/>
              </a:rPr>
              <a:t>5</a:t>
            </a:r>
            <a:r>
              <a:rPr lang="ja-JP" altLang="ja-JP" sz="1800" dirty="0">
                <a:effectLst/>
                <a:latin typeface="BIZ UDGothic" panose="020B0400000000000000" pitchFamily="49" charset="-128"/>
                <a:ea typeface="BIZ UDPGothic" panose="020B0400000000000000" pitchFamily="50" charset="-128"/>
                <a:cs typeface="BIZ UDGothic" panose="020B0400000000000000" pitchFamily="49" charset="-128"/>
              </a:rPr>
              <a:t>つの対処方法を理解できます。</a:t>
            </a:r>
            <a:endParaRPr lang="en-US" altLang="ja-JP" sz="1800" dirty="0">
              <a:effectLst/>
              <a:latin typeface="BIZ UDGothic" panose="020B0400000000000000" pitchFamily="49" charset="-128"/>
              <a:ea typeface="BIZ UDGothic" panose="020B0400000000000000" pitchFamily="49" charset="-128"/>
              <a:cs typeface="BIZ UDGothic" panose="020B0400000000000000" pitchFamily="49" charset="-128"/>
            </a:endParaRPr>
          </a:p>
          <a:p>
            <a:pPr marL="285750" lvl="0" indent="-285750" algn="l" rtl="0">
              <a:lnSpc>
                <a:spcPct val="100000"/>
              </a:lnSpc>
              <a:spcBef>
                <a:spcPts val="0"/>
              </a:spcBef>
              <a:spcAft>
                <a:spcPts val="0"/>
              </a:spcAft>
              <a:buSzPts val="1100"/>
            </a:pPr>
            <a:r>
              <a:rPr lang="ja-JP" altLang="ja-JP" sz="1800" dirty="0">
                <a:effectLst/>
                <a:latin typeface="BIZ UDGothic" panose="020B0400000000000000" pitchFamily="49" charset="-128"/>
                <a:ea typeface="BIZ UDPGothic" panose="020B0400000000000000" pitchFamily="50" charset="-128"/>
                <a:cs typeface="BIZ UDGothic" panose="020B0400000000000000" pitchFamily="49" charset="-128"/>
              </a:rPr>
              <a:t>テレワーク環境でカメラを利用した効果的なコミュニケーション方法を習得できます。</a:t>
            </a:r>
            <a:endParaRPr lang="ja-JP" altLang="ja-JP" sz="1800" dirty="0">
              <a:effectLst/>
              <a:latin typeface="BIZ UDGothic" panose="020B0400000000000000" pitchFamily="49" charset="-128"/>
              <a:ea typeface="BIZ UDGothic" panose="020B0400000000000000" pitchFamily="49" charset="-128"/>
              <a:cs typeface="BIZ UDGothic" panose="020B0400000000000000" pitchFamily="49" charset="-128"/>
            </a:endParaRP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ja-JP" altLang="en-US" dirty="0"/>
              <a:t>ワークショップ受講後に期待される効果として</a:t>
            </a:r>
            <a:endParaRPr lang="en-US" altLang="ja-JP" sz="1100" dirty="0">
              <a:solidFill>
                <a:srgbClr val="000000"/>
              </a:solidFill>
              <a:latin typeface="Arial"/>
              <a:sym typeface="Arial"/>
            </a:endParaRPr>
          </a:p>
          <a:p>
            <a:pPr marL="171450" lvl="0" indent="-171450" algn="l" rtl="0">
              <a:lnSpc>
                <a:spcPct val="100000"/>
              </a:lnSpc>
              <a:spcBef>
                <a:spcPts val="0"/>
              </a:spcBef>
              <a:spcAft>
                <a:spcPts val="0"/>
              </a:spcAft>
              <a:buSzPts val="1100"/>
            </a:pPr>
            <a:r>
              <a:rPr lang="ja-JP" altLang="ja-JP" sz="1100" dirty="0">
                <a:solidFill>
                  <a:schemeClr val="dk1"/>
                </a:solidFill>
                <a:latin typeface="BIZ UDPゴシック" panose="020B0400000000000000" pitchFamily="50" charset="-128"/>
                <a:ea typeface="BIZ UDPゴシック" panose="020B0400000000000000" pitchFamily="50" charset="-128"/>
                <a:sym typeface="Arial"/>
              </a:rPr>
              <a:t>情報システムプロジェクトに従事するIT技術者が、</a:t>
            </a:r>
            <a:r>
              <a:rPr lang="ja-JP" altLang="en-US" sz="1100" dirty="0">
                <a:solidFill>
                  <a:schemeClr val="dk1"/>
                </a:solidFill>
                <a:latin typeface="BIZ UDPゴシック" panose="020B0400000000000000" pitchFamily="50" charset="-128"/>
                <a:ea typeface="BIZ UDPゴシック" panose="020B0400000000000000" pitchFamily="50" charset="-128"/>
                <a:sym typeface="Arial"/>
              </a:rPr>
              <a:t>コンフリクトを効果的に対処できるようになる。</a:t>
            </a:r>
            <a:endParaRPr lang="en-US" altLang="ja-JP" sz="1100" dirty="0">
              <a:solidFill>
                <a:schemeClr val="dk1"/>
              </a:solidFill>
              <a:latin typeface="BIZ UDPゴシック" panose="020B0400000000000000" pitchFamily="50" charset="-128"/>
              <a:ea typeface="BIZ UDPゴシック" panose="020B0400000000000000" pitchFamily="50" charset="-128"/>
              <a:cs typeface="Arial"/>
              <a:sym typeface="Arial"/>
            </a:endParaRPr>
          </a:p>
          <a:p>
            <a:pPr marL="171450" lvl="0" indent="-171450" algn="l" rtl="0">
              <a:lnSpc>
                <a:spcPct val="100000"/>
              </a:lnSpc>
              <a:spcBef>
                <a:spcPts val="0"/>
              </a:spcBef>
              <a:spcAft>
                <a:spcPts val="0"/>
              </a:spcAft>
              <a:buSzPts val="1100"/>
            </a:pPr>
            <a:r>
              <a:rPr lang="ja-JP" altLang="en-US" sz="1100" dirty="0">
                <a:solidFill>
                  <a:schemeClr val="dk1"/>
                </a:solidFill>
                <a:latin typeface="BIZ UDPゴシック" panose="020B0400000000000000" pitchFamily="50" charset="-128"/>
                <a:ea typeface="BIZ UDPゴシック" panose="020B0400000000000000" pitchFamily="50" charset="-128"/>
                <a:cs typeface="BIZ UDPGothic"/>
                <a:sym typeface="BIZ UDPGothic"/>
              </a:rPr>
              <a:t>テレワーク環境でのコミュニケーションを改善する。</a:t>
            </a:r>
            <a:endParaRPr lang="en-US" altLang="ja-JP" sz="1100" dirty="0">
              <a:solidFill>
                <a:schemeClr val="dk1"/>
              </a:solidFill>
              <a:latin typeface="BIZ UDPゴシック" panose="020B0400000000000000" pitchFamily="50" charset="-128"/>
              <a:ea typeface="BIZ UDPゴシック" panose="020B0400000000000000" pitchFamily="50" charset="-128"/>
              <a:cs typeface="BIZ UDPGothic"/>
              <a:sym typeface="BIZ UDPGothic"/>
            </a:endParaRPr>
          </a:p>
          <a:p>
            <a:pPr marL="171450" lvl="0" indent="-171450" algn="l" rtl="0">
              <a:lnSpc>
                <a:spcPct val="100000"/>
              </a:lnSpc>
              <a:spcBef>
                <a:spcPts val="0"/>
              </a:spcBef>
              <a:spcAft>
                <a:spcPts val="0"/>
              </a:spcAft>
              <a:buSzPts val="1100"/>
            </a:pPr>
            <a:r>
              <a:rPr lang="ja-JP" altLang="en-US" sz="1100" dirty="0">
                <a:solidFill>
                  <a:schemeClr val="dk1"/>
                </a:solidFill>
                <a:latin typeface="BIZ UDPゴシック" panose="020B0400000000000000" pitchFamily="50" charset="-128"/>
                <a:ea typeface="BIZ UDPゴシック" panose="020B0400000000000000" pitchFamily="50" charset="-128"/>
                <a:cs typeface="BIZ UDPGothic"/>
                <a:sym typeface="BIZ UDPGothic"/>
              </a:rPr>
              <a:t>チーム業務における生産性の向上をはかる。</a:t>
            </a:r>
            <a:endParaRPr lang="en-US" altLang="ja-JP" sz="1100" dirty="0">
              <a:solidFill>
                <a:schemeClr val="dk1"/>
              </a:solidFill>
              <a:latin typeface="BIZ UDPゴシック" panose="020B0400000000000000" pitchFamily="50" charset="-128"/>
              <a:ea typeface="BIZ UDPゴシック" panose="020B0400000000000000" pitchFamily="50" charset="-128"/>
              <a:cs typeface="BIZ UDPGothic"/>
              <a:sym typeface="BIZ UDPGothic"/>
            </a:endParaRPr>
          </a:p>
          <a:p>
            <a:pPr marL="0" lvl="0" indent="0" algn="l" rtl="0">
              <a:lnSpc>
                <a:spcPct val="100000"/>
              </a:lnSpc>
              <a:spcBef>
                <a:spcPts val="0"/>
              </a:spcBef>
              <a:spcAft>
                <a:spcPts val="0"/>
              </a:spcAft>
              <a:buSzPts val="1100"/>
              <a:buNone/>
            </a:pPr>
            <a:r>
              <a:rPr lang="ja-JP" altLang="en-US" dirty="0"/>
              <a:t>です。</a:t>
            </a:r>
            <a:endParaRPr lang="en-US" altLang="ja-JP" dirty="0"/>
          </a:p>
          <a:p>
            <a:pPr marL="0" lvl="0" indent="0" algn="l" rtl="0">
              <a:lnSpc>
                <a:spcPct val="100000"/>
              </a:lnSpc>
              <a:spcBef>
                <a:spcPts val="0"/>
              </a:spcBef>
              <a:spcAft>
                <a:spcPts val="0"/>
              </a:spcAft>
              <a:buSzPts val="1100"/>
              <a:buNone/>
            </a:pPr>
            <a:endParaRPr lang="en-US" altLang="ja-JP" dirty="0"/>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58750" indent="0">
              <a:buNone/>
            </a:pPr>
            <a:r>
              <a:rPr lang="ja-JP" altLang="en-US" sz="1100" dirty="0">
                <a:latin typeface="BIZ UDPゴシック" panose="020B0400000000000000" pitchFamily="50" charset="-128"/>
                <a:ea typeface="BIZ UDPゴシック" panose="020B0400000000000000" pitchFamily="50" charset="-128"/>
              </a:rPr>
              <a:t>まず、ワークショップを受講するための前提知識として必要な、コンフリクトについて説明します。</a:t>
            </a:r>
            <a:endParaRPr lang="en-US" altLang="ja-JP" sz="1100" dirty="0">
              <a:latin typeface="BIZ UDPゴシック" panose="020B0400000000000000" pitchFamily="50" charset="-128"/>
              <a:ea typeface="BIZ UDPゴシック" panose="020B0400000000000000" pitchFamily="50" charset="-128"/>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BIZ UDPゴシック" panose="020B0400000000000000" pitchFamily="50" charset="-128"/>
                <a:ea typeface="BIZ UDPゴシック" panose="020B0400000000000000" pitchFamily="50" charset="-128"/>
              </a:rPr>
              <a:t>コンフリクトとは、</a:t>
            </a:r>
            <a:r>
              <a:rPr lang="ja-JP" altLang="ja-JP" sz="1800" b="0" i="0" u="none" strike="noStrike" dirty="0">
                <a:solidFill>
                  <a:srgbClr val="000000"/>
                </a:solidFill>
                <a:effectLst/>
                <a:ea typeface="BIZ UDゴシック" panose="020B0400000000000000" pitchFamily="49" charset="-128"/>
              </a:rPr>
              <a:t>異なる意見や要求などがぶつかりあっている緊張状態</a:t>
            </a:r>
            <a:r>
              <a:rPr lang="ja-JP" altLang="en-US" sz="1800" b="0" i="0" u="none" strike="noStrike" dirty="0">
                <a:solidFill>
                  <a:srgbClr val="000000"/>
                </a:solidFill>
                <a:effectLst/>
                <a:ea typeface="BIZ UDゴシック" panose="020B0400000000000000" pitchFamily="49" charset="-128"/>
              </a:rPr>
              <a:t>を指します。</a:t>
            </a:r>
            <a:r>
              <a:rPr lang="ja-JP" altLang="en-US" sz="1100" dirty="0">
                <a:latin typeface="BIZ UDPゴシック" panose="020B0400000000000000" pitchFamily="50" charset="-128"/>
                <a:ea typeface="BIZ UDPゴシック" panose="020B0400000000000000" pitchFamily="50" charset="-128"/>
              </a:rPr>
              <a:t>発生した際に双方の関係を</a:t>
            </a:r>
            <a:r>
              <a:rPr lang="en-US" altLang="ja-JP" sz="1100" dirty="0">
                <a:latin typeface="BIZ UDPゴシック" panose="020B0400000000000000" pitchFamily="50" charset="-128"/>
                <a:ea typeface="BIZ UDPゴシック" panose="020B0400000000000000" pitchFamily="50" charset="-128"/>
              </a:rPr>
              <a:t>Win-Win</a:t>
            </a:r>
            <a:r>
              <a:rPr lang="ja-JP" altLang="en-US" sz="1100" dirty="0">
                <a:latin typeface="BIZ UDPゴシック" panose="020B0400000000000000" pitchFamily="50" charset="-128"/>
                <a:ea typeface="BIZ UDPゴシック" panose="020B0400000000000000" pitchFamily="50" charset="-128"/>
              </a:rPr>
              <a:t>となるように進め、利害の衝突や対立を解消すると同時に、人材や組織全体の成長につなげることをコンフリクトマネジメントといいます。</a:t>
            </a:r>
            <a:endParaRPr lang="en-US" altLang="ja-JP" sz="1100" dirty="0">
              <a:latin typeface="BIZ UDPゴシック" panose="020B0400000000000000" pitchFamily="50" charset="-128"/>
              <a:ea typeface="BIZ UDPゴシック" panose="020B0400000000000000" pitchFamily="50" charset="-128"/>
            </a:endParaRPr>
          </a:p>
          <a:p>
            <a:pPr marL="158750" indent="0">
              <a:buNone/>
            </a:pPr>
            <a:r>
              <a:rPr lang="ja-JP" altLang="en-US" sz="1100" dirty="0">
                <a:latin typeface="BIZ UDPゴシック" panose="020B0400000000000000" pitchFamily="50" charset="-128"/>
                <a:ea typeface="BIZ UDPゴシック" panose="020B0400000000000000" pitchFamily="50" charset="-128"/>
              </a:rPr>
              <a:t>コンフリクトと聞くと、あまりよくない印象を持たれる方もいるかと思いますが、必ずしもすべてが悪いものではなく、適切にマネジメントすれば、高い創造性とより良い意思決定につながります。 適切なコンフリクトマネジメントによって、プロジェクトの生産性が向上します。</a:t>
            </a:r>
            <a:endParaRPr lang="en-US" altLang="ja-JP" sz="1100" dirty="0">
              <a:latin typeface="BIZ UDPゴシック" panose="020B0400000000000000" pitchFamily="50" charset="-128"/>
              <a:ea typeface="BIZ UDPゴシック" panose="020B0400000000000000" pitchFamily="50" charset="-128"/>
            </a:endParaRPr>
          </a:p>
          <a:p>
            <a:pPr marL="158750" indent="0">
              <a:buNone/>
            </a:pPr>
            <a:endParaRPr lang="en-US" altLang="ja-JP" sz="1100" dirty="0">
              <a:latin typeface="BIZ UDPゴシック" panose="020B0400000000000000" pitchFamily="50" charset="-128"/>
              <a:ea typeface="BIZ UDPゴシック" panose="020B0400000000000000" pitchFamily="50" charset="-128"/>
            </a:endParaRPr>
          </a:p>
          <a:p>
            <a:pPr marL="158750" indent="0">
              <a:buNone/>
            </a:pPr>
            <a:r>
              <a:rPr lang="ja-JP" altLang="en-US" sz="1100" dirty="0">
                <a:latin typeface="BIZ UDPゴシック" panose="020B0400000000000000" pitchFamily="50" charset="-128"/>
                <a:ea typeface="BIZ UDPゴシック" panose="020B0400000000000000" pitchFamily="50" charset="-128"/>
              </a:rPr>
              <a:t>コンフリクトの対処方法には５つの種類があります。</a:t>
            </a:r>
            <a:endParaRPr lang="en-US" altLang="ja-JP" sz="1100" dirty="0">
              <a:latin typeface="BIZ UDPゴシック" panose="020B0400000000000000" pitchFamily="50" charset="-128"/>
              <a:ea typeface="BIZ UDPゴシック" panose="020B0400000000000000" pitchFamily="50" charset="-128"/>
            </a:endParaRPr>
          </a:p>
          <a:p>
            <a:pPr algn="l"/>
            <a:endParaRPr lang="ja-JP" altLang="en-US" sz="1100" dirty="0">
              <a:latin typeface="BIZ UDPゴシック" panose="020B0400000000000000" pitchFamily="50" charset="-128"/>
              <a:ea typeface="BIZ UDPゴシック" panose="020B0400000000000000" pitchFamily="50" charset="-128"/>
            </a:endParaRPr>
          </a:p>
          <a:p>
            <a:r>
              <a:rPr lang="ja-JP" altLang="en-US" sz="1100" dirty="0">
                <a:latin typeface="BIZ UDPゴシック" panose="020B0400000000000000" pitchFamily="50" charset="-128"/>
                <a:ea typeface="BIZ UDPゴシック" panose="020B0400000000000000" pitchFamily="50" charset="-128"/>
              </a:rPr>
              <a:t>お互いにコンフリクトを解決しようとする、協調 　　　</a:t>
            </a:r>
          </a:p>
          <a:p>
            <a:r>
              <a:rPr lang="ja-JP" altLang="en-US" sz="1100" dirty="0">
                <a:latin typeface="BIZ UDPゴシック" panose="020B0400000000000000" pitchFamily="50" charset="-128"/>
                <a:ea typeface="BIZ UDPゴシック" panose="020B0400000000000000" pitchFamily="50" charset="-128"/>
              </a:rPr>
              <a:t>自分の意見を相手に一歩的に押し付ける、競争</a:t>
            </a:r>
          </a:p>
          <a:p>
            <a:r>
              <a:rPr lang="ja-JP" altLang="en-US" sz="1100" dirty="0">
                <a:latin typeface="BIZ UDPゴシック" panose="020B0400000000000000" pitchFamily="50" charset="-128"/>
                <a:ea typeface="BIZ UDPゴシック" panose="020B0400000000000000" pitchFamily="50" charset="-128"/>
              </a:rPr>
              <a:t>相手の配慮を優先し、自分の意見を軽視</a:t>
            </a:r>
            <a:r>
              <a:rPr lang="ja-JP" altLang="en-US" sz="1100">
                <a:latin typeface="BIZ UDPゴシック" panose="020B0400000000000000" pitchFamily="50" charset="-128"/>
                <a:ea typeface="BIZ UDPゴシック" panose="020B0400000000000000" pitchFamily="50" charset="-128"/>
              </a:rPr>
              <a:t>する、適応 　　　</a:t>
            </a:r>
            <a:endParaRPr lang="en-US" altLang="ja-JP" sz="1100" dirty="0">
              <a:latin typeface="BIZ UDPゴシック" panose="020B0400000000000000" pitchFamily="50" charset="-128"/>
              <a:ea typeface="BIZ UDPゴシック" panose="020B0400000000000000" pitchFamily="50" charset="-128"/>
            </a:endParaRPr>
          </a:p>
          <a:p>
            <a:r>
              <a:rPr lang="ja-JP" altLang="en-US" sz="1100" dirty="0">
                <a:latin typeface="BIZ UDPゴシック" panose="020B0400000000000000" pitchFamily="50" charset="-128"/>
                <a:ea typeface="BIZ UDPゴシック" panose="020B0400000000000000" pitchFamily="50" charset="-128"/>
              </a:rPr>
              <a:t>交渉によって自分と相手が最低限満足できる、妥協</a:t>
            </a:r>
          </a:p>
          <a:p>
            <a:r>
              <a:rPr lang="ja-JP" altLang="en-US" sz="1100" dirty="0">
                <a:latin typeface="BIZ UDPゴシック" panose="020B0400000000000000" pitchFamily="50" charset="-128"/>
                <a:ea typeface="BIZ UDPゴシック" panose="020B0400000000000000" pitchFamily="50" charset="-128"/>
              </a:rPr>
              <a:t>コンフリクト自体や可能性を避ける、回避</a:t>
            </a:r>
            <a:endParaRPr lang="en-US" altLang="ja-JP" sz="1100" dirty="0">
              <a:latin typeface="BIZ UDPゴシック" panose="020B0400000000000000" pitchFamily="50" charset="-128"/>
              <a:ea typeface="BIZ UDPゴシック" panose="020B0400000000000000" pitchFamily="50" charset="-128"/>
            </a:endParaRPr>
          </a:p>
          <a:p>
            <a:endParaRPr lang="ja-JP" altLang="en-US" sz="1100" dirty="0">
              <a:latin typeface="BIZ UDPゴシック" panose="020B0400000000000000" pitchFamily="50" charset="-128"/>
              <a:ea typeface="BIZ UDPゴシック" panose="020B0400000000000000" pitchFamily="50" charset="-128"/>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ja-JP" sz="1800" dirty="0">
                <a:effectLst/>
                <a:latin typeface="BIZ UDGothic" panose="020B0400000000000000" pitchFamily="49" charset="-128"/>
                <a:ea typeface="BIZ UDPGothic" panose="020B0400000000000000" pitchFamily="50" charset="-128"/>
                <a:cs typeface="BIZ UDGothic" panose="020B0400000000000000" pitchFamily="49" charset="-128"/>
              </a:rPr>
              <a:t>これらの対処のうち、お互いに配慮しながら意見を活かし合う「協調」が有効とされています。一方</a:t>
            </a:r>
            <a:r>
              <a:rPr lang="ja-JP" altLang="en-US" sz="1800" dirty="0">
                <a:effectLst/>
                <a:latin typeface="BIZ UDGothic" panose="020B0400000000000000" pitchFamily="49" charset="-128"/>
                <a:ea typeface="BIZ UDPGothic" panose="020B0400000000000000" pitchFamily="50" charset="-128"/>
                <a:cs typeface="BIZ UDGothic" panose="020B0400000000000000" pitchFamily="49" charset="-128"/>
              </a:rPr>
              <a:t>、</a:t>
            </a:r>
            <a:r>
              <a:rPr lang="ja-JP" altLang="ja-JP" sz="1800" dirty="0">
                <a:effectLst/>
                <a:latin typeface="BIZ UDGothic" panose="020B0400000000000000" pitchFamily="49" charset="-128"/>
                <a:ea typeface="BIZ UDPGothic" panose="020B0400000000000000" pitchFamily="50" charset="-128"/>
                <a:cs typeface="BIZ UDGothic" panose="020B0400000000000000" pitchFamily="49" charset="-128"/>
              </a:rPr>
              <a:t>互いに配慮せず問題から逃げることになる「回避」は双方にとってよくない結果になるといわれています。</a:t>
            </a:r>
            <a:endParaRPr lang="ja-JP" altLang="ja-JP" sz="1800" dirty="0">
              <a:effectLst/>
              <a:latin typeface="BIZ UDGothic" panose="020B0400000000000000" pitchFamily="49" charset="-128"/>
              <a:ea typeface="BIZ UDGothic" panose="020B0400000000000000" pitchFamily="49" charset="-128"/>
              <a:cs typeface="BIZ UDGothic" panose="020B0400000000000000" pitchFamily="49" charset="-128"/>
            </a:endParaRPr>
          </a:p>
          <a:p>
            <a:pPr marL="158750" indent="0">
              <a:buNone/>
            </a:pPr>
            <a:endParaRPr kumimoji="1" lang="ja-JP" altLang="en-US" dirty="0"/>
          </a:p>
        </p:txBody>
      </p:sp>
    </p:spTree>
    <p:extLst>
      <p:ext uri="{BB962C8B-B14F-4D97-AF65-F5344CB8AC3E}">
        <p14:creationId xmlns:p14="http://schemas.microsoft.com/office/powerpoint/2010/main" val="1137367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58750" indent="0">
              <a:buNone/>
            </a:pPr>
            <a:r>
              <a:rPr lang="ja-JP" altLang="en-US" dirty="0">
                <a:ea typeface="游ゴシック"/>
                <a:cs typeface="Calibri"/>
              </a:rPr>
              <a:t>主催は、司会と司会補佐の</a:t>
            </a:r>
            <a:r>
              <a:rPr lang="en-US" altLang="ja-JP" dirty="0">
                <a:ea typeface="游ゴシック"/>
                <a:cs typeface="Calibri"/>
              </a:rPr>
              <a:t>2</a:t>
            </a:r>
            <a:r>
              <a:rPr lang="ja-JP" altLang="en-US" dirty="0">
                <a:ea typeface="游ゴシック"/>
                <a:cs typeface="Calibri"/>
              </a:rPr>
              <a:t>名です。</a:t>
            </a:r>
            <a:endParaRPr lang="en-US" altLang="ja-JP" dirty="0">
              <a:ea typeface="游ゴシック"/>
              <a:cs typeface="Calibri"/>
            </a:endParaRPr>
          </a:p>
          <a:p>
            <a:pPr marL="158750" indent="0">
              <a:buNone/>
            </a:pPr>
            <a:r>
              <a:rPr lang="ja-JP" altLang="en-US" dirty="0">
                <a:ea typeface="游ゴシック"/>
                <a:cs typeface="Calibri"/>
              </a:rPr>
              <a:t>今回の参加者は、ロールプレイを実演してもらう</a:t>
            </a:r>
            <a:r>
              <a:rPr lang="en-US" altLang="ja-JP" dirty="0">
                <a:ea typeface="游ゴシック"/>
                <a:cs typeface="Calibri"/>
              </a:rPr>
              <a:t>[A]</a:t>
            </a:r>
            <a:r>
              <a:rPr lang="ja-JP" altLang="en-US" dirty="0">
                <a:ea typeface="游ゴシック"/>
                <a:cs typeface="Calibri"/>
              </a:rPr>
              <a:t>さんと</a:t>
            </a:r>
            <a:r>
              <a:rPr lang="en-US" altLang="ja-JP" dirty="0">
                <a:ea typeface="游ゴシック"/>
                <a:cs typeface="Calibri"/>
              </a:rPr>
              <a:t>[B]</a:t>
            </a:r>
            <a:r>
              <a:rPr lang="ja-JP" altLang="en-US" dirty="0">
                <a:ea typeface="游ゴシック"/>
                <a:cs typeface="Calibri"/>
              </a:rPr>
              <a:t>さんです。</a:t>
            </a:r>
            <a:endParaRPr lang="en-US" altLang="ja-JP" dirty="0">
              <a:ea typeface="游ゴシック"/>
              <a:cs typeface="Calibri"/>
            </a:endParaRPr>
          </a:p>
          <a:p>
            <a:pPr marL="158750" indent="0">
              <a:buNone/>
            </a:pPr>
            <a:r>
              <a:rPr lang="ja-JP" altLang="en-US" dirty="0">
                <a:ea typeface="游ゴシック"/>
                <a:cs typeface="Calibri"/>
              </a:rPr>
              <a:t>実施形態は、今回のようなオンラインで実施します。</a:t>
            </a:r>
            <a:endParaRPr lang="en-US" altLang="ja-JP" dirty="0">
              <a:ea typeface="游ゴシック"/>
              <a:cs typeface="Calibri"/>
            </a:endParaRPr>
          </a:p>
        </p:txBody>
      </p:sp>
      <p:sp>
        <p:nvSpPr>
          <p:cNvPr id="4" name="スライド番号プレースホルダー 3"/>
          <p:cNvSpPr>
            <a:spLocks noGrp="1"/>
          </p:cNvSpPr>
          <p:nvPr>
            <p:ph type="sldNum" sz="quarter" idx="5"/>
          </p:nvPr>
        </p:nvSpPr>
        <p:spPr/>
        <p:txBody>
          <a:bodyPr/>
          <a:lstStyle/>
          <a:p>
            <a:fld id="{9B06D009-46CF-4BB4-B5F9-D143A2D0181E}" type="slidenum">
              <a:rPr lang="en-US" altLang="ja-JP" smtClean="0"/>
              <a:t>5</a:t>
            </a:fld>
            <a:endParaRPr kumimoji="1" lang="ja-JP" altLang="en-US"/>
          </a:p>
        </p:txBody>
      </p:sp>
    </p:spTree>
    <p:extLst>
      <p:ext uri="{BB962C8B-B14F-4D97-AF65-F5344CB8AC3E}">
        <p14:creationId xmlns:p14="http://schemas.microsoft.com/office/powerpoint/2010/main" val="17278245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58750" indent="0">
              <a:buNone/>
            </a:pPr>
            <a:r>
              <a:rPr kumimoji="1" lang="ja-JP" altLang="en-US" dirty="0"/>
              <a:t>ワークショップの流れは以下の通りです。</a:t>
            </a:r>
            <a:endParaRPr kumimoji="1" lang="en-US" altLang="ja-JP" dirty="0"/>
          </a:p>
          <a:p>
            <a:pPr marL="158750" indent="0">
              <a:buNone/>
            </a:pPr>
            <a:r>
              <a:rPr kumimoji="1" lang="ja-JP" altLang="en-US" dirty="0"/>
              <a:t>まず、ロールプレイ</a:t>
            </a:r>
            <a:r>
              <a:rPr kumimoji="1" lang="en-US" altLang="ja-JP" dirty="0"/>
              <a:t>1</a:t>
            </a:r>
            <a:r>
              <a:rPr kumimoji="1" lang="ja-JP" altLang="en-US" dirty="0"/>
              <a:t>回目を実施し、そのあとロールプレイの振り返りをしてもらいます。</a:t>
            </a:r>
            <a:endParaRPr kumimoji="1" lang="en-US" altLang="ja-JP" dirty="0"/>
          </a:p>
          <a:p>
            <a:pPr marL="158750" indent="0">
              <a:buNone/>
            </a:pPr>
            <a:r>
              <a:rPr kumimoji="1" lang="ja-JP" altLang="en-US" dirty="0"/>
              <a:t>次に、ロールプレイ</a:t>
            </a:r>
            <a:r>
              <a:rPr kumimoji="1" lang="en-US" altLang="ja-JP" dirty="0"/>
              <a:t>2</a:t>
            </a:r>
            <a:r>
              <a:rPr kumimoji="1" lang="ja-JP" altLang="en-US" dirty="0"/>
              <a:t>回目を実施し、そのあと再びロールプレイの振り返りをしてもらいます。</a:t>
            </a:r>
            <a:endParaRPr kumimoji="1" lang="en-US" altLang="ja-JP" dirty="0"/>
          </a:p>
          <a:p>
            <a:pPr marL="158750" indent="0">
              <a:buNone/>
            </a:pPr>
            <a:r>
              <a:rPr kumimoji="1" lang="ja-JP" altLang="en-US" dirty="0"/>
              <a:t>最後に、振り返りセッションとしてお互いのロールプレイの振り返りをするとともに、今回のロールプレイのポイントについて解説したいと思います。</a:t>
            </a:r>
            <a:endParaRPr kumimoji="1" lang="en-US" altLang="ja-JP" dirty="0"/>
          </a:p>
          <a:p>
            <a:pPr marL="158750" indent="0">
              <a:buNone/>
            </a:pPr>
            <a:endParaRPr kumimoji="1" lang="ja-JP" altLang="en-US" dirty="0"/>
          </a:p>
        </p:txBody>
      </p:sp>
    </p:spTree>
    <p:extLst>
      <p:ext uri="{BB962C8B-B14F-4D97-AF65-F5344CB8AC3E}">
        <p14:creationId xmlns:p14="http://schemas.microsoft.com/office/powerpoint/2010/main" val="39638166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ja-JP" dirty="0"/>
              <a:t>1</a:t>
            </a:r>
            <a:r>
              <a:rPr lang="ja-JP" altLang="en-US" dirty="0"/>
              <a:t>回目のロールプレイは</a:t>
            </a:r>
            <a:r>
              <a:rPr lang="ja-JP" altLang="en-US" sz="1100" b="0" i="0" u="none" strike="noStrike" cap="none" dirty="0">
                <a:solidFill>
                  <a:srgbClr val="000000"/>
                </a:solidFill>
                <a:latin typeface="BIZ UDPゴシック" panose="020B0400000000000000" pitchFamily="50" charset="-128"/>
                <a:ea typeface="BIZ UDPゴシック"/>
                <a:sym typeface="Arial"/>
              </a:rPr>
              <a:t>カメラ</a:t>
            </a:r>
            <a:r>
              <a:rPr lang="ja-JP" altLang="en-US" sz="1100" dirty="0">
                <a:latin typeface="BIZ UDPゴシック" panose="020B0400000000000000" pitchFamily="50" charset="-128"/>
                <a:ea typeface="BIZ UDPゴシック"/>
              </a:rPr>
              <a:t>を</a:t>
            </a:r>
            <a:r>
              <a:rPr lang="ja-JP" altLang="en-US" sz="1100" b="1" dirty="0">
                <a:latin typeface="BIZ UDPゴシック" panose="020B0400000000000000" pitchFamily="50" charset="-128"/>
                <a:ea typeface="BIZ UDPゴシック"/>
              </a:rPr>
              <a:t>オフ</a:t>
            </a:r>
            <a:r>
              <a:rPr lang="ja-JP" altLang="en-US" sz="1100" i="0" u="none" strike="noStrike" cap="none" dirty="0">
                <a:solidFill>
                  <a:srgbClr val="000000"/>
                </a:solidFill>
                <a:latin typeface="BIZ UDPゴシック" panose="020B0400000000000000" pitchFamily="50" charset="-128"/>
                <a:ea typeface="BIZ UDPゴシック"/>
                <a:sym typeface="Arial"/>
              </a:rPr>
              <a:t>にして実施します。</a:t>
            </a:r>
            <a:endParaRPr lang="en-US" altLang="ja-JP" sz="1100" b="0" i="0" u="none" strike="noStrike" cap="none" dirty="0">
              <a:solidFill>
                <a:srgbClr val="000000"/>
              </a:solidFill>
              <a:latin typeface="BIZ UDPゴシック" panose="020B0400000000000000" pitchFamily="50" charset="-128"/>
              <a:ea typeface="BIZ UDPゴシック"/>
              <a:sym typeface="Arial"/>
            </a:endParaRPr>
          </a:p>
          <a:p>
            <a:pPr marL="0" lvl="0" indent="0" algn="l" rtl="0">
              <a:spcBef>
                <a:spcPts val="0"/>
              </a:spcBef>
              <a:spcAft>
                <a:spcPts val="0"/>
              </a:spcAft>
              <a:buNone/>
            </a:pPr>
            <a:r>
              <a:rPr lang="ja-JP" altLang="en-US" sz="1100" dirty="0">
                <a:latin typeface="BIZ UDPゴシック" panose="020B0400000000000000" pitchFamily="50" charset="-128"/>
                <a:ea typeface="BIZ UDPゴシック" panose="020B0400000000000000" pitchFamily="50" charset="-128"/>
              </a:rPr>
              <a:t>参加者のお二人は、この後</a:t>
            </a:r>
            <a:r>
              <a:rPr lang="ja-JP" altLang="en-US" sz="1100" b="0" i="0" u="none" strike="noStrike" cap="none" dirty="0">
                <a:solidFill>
                  <a:srgbClr val="000000"/>
                </a:solidFill>
                <a:latin typeface="BIZ UDPゴシック" panose="020B0400000000000000" pitchFamily="50" charset="-128"/>
                <a:ea typeface="BIZ UDPゴシック" panose="020B0400000000000000" pitchFamily="50" charset="-128"/>
                <a:sym typeface="Arial"/>
              </a:rPr>
              <a:t>配る</a:t>
            </a:r>
            <a:r>
              <a:rPr lang="ja-JP" altLang="en-US" sz="1100" dirty="0">
                <a:latin typeface="BIZ UDPゴシック" panose="020B0400000000000000" pitchFamily="50" charset="-128"/>
                <a:ea typeface="BIZ UDPゴシック" panose="020B0400000000000000" pitchFamily="50" charset="-128"/>
              </a:rPr>
              <a:t>ロールの</a:t>
            </a:r>
            <a:r>
              <a:rPr lang="ja-JP" altLang="en-US" sz="1100" b="0" i="0" u="none" strike="noStrike" cap="none" dirty="0">
                <a:solidFill>
                  <a:srgbClr val="000000"/>
                </a:solidFill>
                <a:latin typeface="BIZ UDPゴシック" panose="020B0400000000000000" pitchFamily="50" charset="-128"/>
                <a:ea typeface="BIZ UDPゴシック" panose="020B0400000000000000" pitchFamily="50" charset="-128"/>
                <a:sym typeface="Arial"/>
              </a:rPr>
              <a:t>指示書を読みます。</a:t>
            </a:r>
            <a:br>
              <a:rPr lang="ja-JP" altLang="en-US" sz="1100" b="0" i="0" u="none" strike="noStrike" cap="none" dirty="0">
                <a:solidFill>
                  <a:srgbClr val="000000"/>
                </a:solidFill>
                <a:latin typeface="BIZ UDPゴシック" panose="020B0400000000000000" pitchFamily="50" charset="-128"/>
                <a:ea typeface="BIZ UDPゴシック" panose="020B0400000000000000" pitchFamily="50" charset="-128"/>
                <a:sym typeface="Arial"/>
              </a:rPr>
            </a:br>
            <a:r>
              <a:rPr lang="ja-JP" altLang="en-US" sz="1100" b="0" i="0" u="none" strike="noStrike" cap="none" dirty="0">
                <a:solidFill>
                  <a:srgbClr val="000000"/>
                </a:solidFill>
                <a:latin typeface="BIZ UDPゴシック" panose="020B0400000000000000" pitchFamily="50" charset="-128"/>
                <a:ea typeface="BIZ UDPゴシック" panose="020B0400000000000000" pitchFamily="50" charset="-128"/>
                <a:sym typeface="Arial"/>
              </a:rPr>
              <a:t>指示書にはロールプレイのシナリオと、参加者への</a:t>
            </a:r>
            <a:r>
              <a:rPr lang="ja-JP" altLang="en-US" sz="1100" dirty="0">
                <a:latin typeface="BIZ UDPゴシック" panose="020B0400000000000000" pitchFamily="50" charset="-128"/>
                <a:ea typeface="BIZ UDPゴシック" panose="020B0400000000000000" pitchFamily="50" charset="-128"/>
              </a:rPr>
              <a:t>プレイの指示、ゴールが書かれています。</a:t>
            </a:r>
            <a:endParaRPr lang="en-US" altLang="ja-JP" sz="1100" dirty="0">
              <a:latin typeface="BIZ UDPゴシック" panose="020B0400000000000000" pitchFamily="50" charset="-128"/>
              <a:ea typeface="BIZ UDPゴシック" panose="020B0400000000000000" pitchFamily="50" charset="-128"/>
            </a:endParaRPr>
          </a:p>
          <a:p>
            <a:pPr marL="0" lvl="0" indent="0" algn="l" rtl="0">
              <a:spcBef>
                <a:spcPts val="0"/>
              </a:spcBef>
              <a:spcAft>
                <a:spcPts val="0"/>
              </a:spcAft>
              <a:buNone/>
            </a:pPr>
            <a:r>
              <a:rPr lang="ja-JP" altLang="en-US" sz="1100" b="0" i="0" u="none" strike="noStrike" cap="none" dirty="0">
                <a:solidFill>
                  <a:srgbClr val="000000"/>
                </a:solidFill>
                <a:latin typeface="BIZ UDPゴシック" panose="020B0400000000000000" pitchFamily="50" charset="-128"/>
                <a:ea typeface="BIZ UDPゴシック" panose="020B0400000000000000" pitchFamily="50" charset="-128"/>
                <a:sym typeface="Arial"/>
              </a:rPr>
              <a:t>そのあと、</a:t>
            </a:r>
            <a:r>
              <a:rPr lang="en-US" altLang="ja-JP" sz="1100" b="0" i="0" u="none" strike="noStrike" cap="none" dirty="0">
                <a:solidFill>
                  <a:srgbClr val="000000"/>
                </a:solidFill>
                <a:latin typeface="BIZ UDPゴシック" panose="020B0400000000000000" pitchFamily="50" charset="-128"/>
                <a:ea typeface="BIZ UDPゴシック" panose="020B0400000000000000" pitchFamily="50" charset="-128"/>
                <a:sym typeface="Arial"/>
              </a:rPr>
              <a:t>5</a:t>
            </a:r>
            <a:r>
              <a:rPr lang="ja-JP" altLang="en-US" sz="1100" b="0" i="0" u="none" strike="noStrike" cap="none" dirty="0">
                <a:solidFill>
                  <a:srgbClr val="000000"/>
                </a:solidFill>
                <a:latin typeface="BIZ UDPゴシック" panose="020B0400000000000000" pitchFamily="50" charset="-128"/>
                <a:ea typeface="BIZ UDPゴシック" panose="020B0400000000000000" pitchFamily="50" charset="-128"/>
                <a:sym typeface="Arial"/>
              </a:rPr>
              <a:t>分間でコンフリクトを解決するためのロールプレイを演じてもらいます。</a:t>
            </a:r>
            <a:endParaRPr lang="ja-JP" altLang="en-US" sz="1100" dirty="0">
              <a:latin typeface="BIZ UDPゴシック" panose="020B0400000000000000" pitchFamily="50" charset="-128"/>
              <a:ea typeface="BIZ UDPゴシック" panose="020B0400000000000000" pitchFamily="50" charset="-128"/>
            </a:endParaRPr>
          </a:p>
          <a:p>
            <a:pPr marL="0" lvl="0" indent="0" algn="l" rtl="0">
              <a:spcBef>
                <a:spcPts val="0"/>
              </a:spcBef>
              <a:spcAft>
                <a:spcPts val="0"/>
              </a:spcAft>
              <a:buNone/>
            </a:pP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dirty="0"/>
              <a:t>司会者メモ：ここで、</a:t>
            </a:r>
            <a:r>
              <a:rPr lang="en-US" altLang="ja-JP" dirty="0"/>
              <a:t>A</a:t>
            </a:r>
            <a:r>
              <a:rPr lang="ja-JP" altLang="en-US" dirty="0"/>
              <a:t>さん、</a:t>
            </a:r>
            <a:r>
              <a:rPr lang="en-US" altLang="ja-JP" dirty="0"/>
              <a:t>B</a:t>
            </a:r>
            <a:r>
              <a:rPr lang="ja-JP" altLang="en-US" dirty="0"/>
              <a:t>さんをどちらのロールを演じるかを指名します。</a:t>
            </a:r>
            <a:endParaRPr lang="en-US" altLang="ja-JP" dirty="0"/>
          </a:p>
          <a:p>
            <a:pPr marL="0" lvl="0" indent="0" algn="l" rtl="0">
              <a:spcBef>
                <a:spcPts val="0"/>
              </a:spcBef>
              <a:spcAft>
                <a:spcPts val="0"/>
              </a:spcAft>
              <a:buNone/>
            </a:pPr>
            <a:r>
              <a:rPr lang="ja-JP" altLang="en-US" dirty="0"/>
              <a:t>司会補佐メモ：</a:t>
            </a:r>
            <a:r>
              <a:rPr lang="en-US" altLang="ja-JP" dirty="0"/>
              <a:t>A</a:t>
            </a:r>
            <a:r>
              <a:rPr lang="ja-JP" altLang="en-US" dirty="0"/>
              <a:t>さんと</a:t>
            </a:r>
            <a:r>
              <a:rPr lang="en-US" altLang="ja-JP" dirty="0"/>
              <a:t>B</a:t>
            </a:r>
            <a:r>
              <a:rPr lang="ja-JP" altLang="en-US" dirty="0"/>
              <a:t>さんに指示書を配る準備をします。</a:t>
            </a:r>
          </a:p>
          <a:p>
            <a:pPr marL="0" lvl="0" indent="0" algn="l" rtl="0">
              <a:spcBef>
                <a:spcPts val="0"/>
              </a:spcBef>
              <a:spcAft>
                <a:spcPts val="0"/>
              </a:spcAft>
              <a:buNone/>
            </a:pPr>
            <a:endParaRPr dirty="0"/>
          </a:p>
        </p:txBody>
      </p:sp>
      <p:sp>
        <p:nvSpPr>
          <p:cNvPr id="137" name="Google Shape;13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solidFill>
                  <a:srgbClr val="2A2E33"/>
                </a:solidFill>
                <a:ea typeface="BIZ UDPゴシック"/>
              </a:rPr>
              <a:t>１回目ロールプレイ実施後、参加者はこのような振り返りシートを記入します。</a:t>
            </a:r>
            <a:endParaRPr lang="en-US" altLang="ja-JP" sz="1100" dirty="0">
              <a:solidFill>
                <a:srgbClr val="2A2E33"/>
              </a:solidFill>
              <a:ea typeface="BIZ UDPゴシック"/>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solidFill>
                  <a:srgbClr val="2A2E33"/>
                </a:solidFill>
                <a:ea typeface="BIZ UDPゴシック"/>
              </a:rPr>
              <a:t>先ほど簡単に説明したコンフリクトの対処方法を選択し、自分がどう対処できたかを記載してもらいます。</a:t>
            </a:r>
            <a:endParaRPr lang="en-US" altLang="ja-JP" dirty="0"/>
          </a:p>
        </p:txBody>
      </p:sp>
      <p:sp>
        <p:nvSpPr>
          <p:cNvPr id="148" name="Google Shape;14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ja-JP" dirty="0"/>
              <a:t>2</a:t>
            </a:r>
            <a:r>
              <a:rPr lang="ja-JP" altLang="en-US" dirty="0"/>
              <a:t>回目のロールプレイは、プロジェクトマネージャーの役を交代し、</a:t>
            </a:r>
            <a:r>
              <a:rPr lang="ja-JP" altLang="en-US" sz="1100" b="0" i="0" u="none" strike="noStrike" cap="none" dirty="0">
                <a:solidFill>
                  <a:srgbClr val="000000"/>
                </a:solidFill>
                <a:latin typeface="BIZ UDPゴシック" panose="020B0400000000000000" pitchFamily="50" charset="-128"/>
                <a:ea typeface="BIZ UDPゴシック"/>
                <a:sym typeface="Arial"/>
              </a:rPr>
              <a:t>カメラ</a:t>
            </a:r>
            <a:r>
              <a:rPr lang="ja-JP" altLang="en-US" sz="1100" dirty="0">
                <a:latin typeface="BIZ UDPゴシック" panose="020B0400000000000000" pitchFamily="50" charset="-128"/>
                <a:ea typeface="BIZ UDPゴシック"/>
              </a:rPr>
              <a:t>を</a:t>
            </a:r>
            <a:r>
              <a:rPr lang="ja-JP" altLang="en-US" sz="1100" b="1" dirty="0">
                <a:latin typeface="BIZ UDPゴシック" panose="020B0400000000000000" pitchFamily="50" charset="-128"/>
                <a:ea typeface="BIZ UDPゴシック"/>
              </a:rPr>
              <a:t>オン</a:t>
            </a:r>
            <a:r>
              <a:rPr lang="ja-JP" altLang="en-US" sz="1100" i="0" u="none" strike="noStrike" cap="none" dirty="0">
                <a:solidFill>
                  <a:srgbClr val="000000"/>
                </a:solidFill>
                <a:latin typeface="BIZ UDPゴシック" panose="020B0400000000000000" pitchFamily="50" charset="-128"/>
                <a:ea typeface="BIZ UDPゴシック"/>
                <a:sym typeface="Arial"/>
              </a:rPr>
              <a:t>にして実施します。</a:t>
            </a:r>
            <a:endParaRPr lang="en-US" altLang="ja-JP" sz="1100" b="0" i="0" u="none" strike="noStrike" cap="none" dirty="0">
              <a:solidFill>
                <a:srgbClr val="000000"/>
              </a:solidFill>
              <a:latin typeface="BIZ UDPゴシック" panose="020B0400000000000000" pitchFamily="50" charset="-128"/>
              <a:ea typeface="BIZ UDPゴシック"/>
              <a:sym typeface="Arial"/>
            </a:endParaRPr>
          </a:p>
          <a:p>
            <a:pPr marL="0" lvl="0" indent="0" algn="l" rtl="0">
              <a:spcBef>
                <a:spcPts val="0"/>
              </a:spcBef>
              <a:spcAft>
                <a:spcPts val="0"/>
              </a:spcAft>
              <a:buNone/>
            </a:pPr>
            <a:r>
              <a:rPr lang="ja-JP" altLang="en-US" sz="1100" dirty="0">
                <a:latin typeface="BIZ UDPゴシック" panose="020B0400000000000000" pitchFamily="50" charset="-128"/>
                <a:ea typeface="BIZ UDPゴシック" panose="020B0400000000000000" pitchFamily="50" charset="-128"/>
              </a:rPr>
              <a:t>参加者のお二人は、この後</a:t>
            </a:r>
            <a:r>
              <a:rPr lang="ja-JP" altLang="en-US" sz="1100" b="0" i="0" u="none" strike="noStrike" cap="none" dirty="0">
                <a:solidFill>
                  <a:srgbClr val="000000"/>
                </a:solidFill>
                <a:latin typeface="BIZ UDPゴシック" panose="020B0400000000000000" pitchFamily="50" charset="-128"/>
                <a:ea typeface="BIZ UDPゴシック" panose="020B0400000000000000" pitchFamily="50" charset="-128"/>
                <a:sym typeface="Arial"/>
              </a:rPr>
              <a:t>配る</a:t>
            </a:r>
            <a:r>
              <a:rPr lang="ja-JP" altLang="en-US" sz="1100" dirty="0">
                <a:latin typeface="BIZ UDPゴシック" panose="020B0400000000000000" pitchFamily="50" charset="-128"/>
                <a:ea typeface="BIZ UDPゴシック" panose="020B0400000000000000" pitchFamily="50" charset="-128"/>
              </a:rPr>
              <a:t>ロールの</a:t>
            </a:r>
            <a:r>
              <a:rPr lang="ja-JP" altLang="en-US" sz="1100" b="0" i="0" u="none" strike="noStrike" cap="none" dirty="0">
                <a:solidFill>
                  <a:srgbClr val="000000"/>
                </a:solidFill>
                <a:latin typeface="BIZ UDPゴシック" panose="020B0400000000000000" pitchFamily="50" charset="-128"/>
                <a:ea typeface="BIZ UDPゴシック" panose="020B0400000000000000" pitchFamily="50" charset="-128"/>
                <a:sym typeface="Arial"/>
              </a:rPr>
              <a:t>指示書を読みます。</a:t>
            </a:r>
            <a:br>
              <a:rPr lang="ja-JP" altLang="en-US" sz="1100" b="0" i="0" u="none" strike="noStrike" cap="none" dirty="0">
                <a:solidFill>
                  <a:srgbClr val="000000"/>
                </a:solidFill>
                <a:latin typeface="BIZ UDPゴシック" panose="020B0400000000000000" pitchFamily="50" charset="-128"/>
                <a:ea typeface="BIZ UDPゴシック" panose="020B0400000000000000" pitchFamily="50" charset="-128"/>
                <a:sym typeface="Arial"/>
              </a:rPr>
            </a:br>
            <a:r>
              <a:rPr lang="ja-JP" altLang="en-US" sz="1100" b="0" i="0" u="none" strike="noStrike" cap="none" dirty="0">
                <a:solidFill>
                  <a:srgbClr val="000000"/>
                </a:solidFill>
                <a:latin typeface="BIZ UDPゴシック" panose="020B0400000000000000" pitchFamily="50" charset="-128"/>
                <a:ea typeface="BIZ UDPゴシック" panose="020B0400000000000000" pitchFamily="50" charset="-128"/>
                <a:sym typeface="Arial"/>
              </a:rPr>
              <a:t>指示書にはロールプレイのシナリオと、参加者への</a:t>
            </a:r>
            <a:r>
              <a:rPr lang="ja-JP" altLang="en-US" sz="1100" dirty="0">
                <a:latin typeface="BIZ UDPゴシック" panose="020B0400000000000000" pitchFamily="50" charset="-128"/>
                <a:ea typeface="BIZ UDPゴシック" panose="020B0400000000000000" pitchFamily="50" charset="-128"/>
              </a:rPr>
              <a:t>プレイの指示、ゴールが書かれています。</a:t>
            </a:r>
            <a:endParaRPr lang="en-US" altLang="ja-JP" sz="1100" dirty="0">
              <a:latin typeface="BIZ UDPゴシック" panose="020B0400000000000000" pitchFamily="50" charset="-128"/>
              <a:ea typeface="BIZ UDPゴシック" panose="020B0400000000000000" pitchFamily="50" charset="-128"/>
            </a:endParaRPr>
          </a:p>
          <a:p>
            <a:pPr marL="0" lvl="0" indent="0" algn="l" rtl="0">
              <a:spcBef>
                <a:spcPts val="0"/>
              </a:spcBef>
              <a:spcAft>
                <a:spcPts val="0"/>
              </a:spcAft>
              <a:buNone/>
            </a:pPr>
            <a:r>
              <a:rPr lang="ja-JP" altLang="en-US" sz="1100" b="0" i="0" u="none" strike="noStrike" cap="none" dirty="0">
                <a:solidFill>
                  <a:srgbClr val="000000"/>
                </a:solidFill>
                <a:latin typeface="BIZ UDPゴシック" panose="020B0400000000000000" pitchFamily="50" charset="-128"/>
                <a:ea typeface="BIZ UDPゴシック" panose="020B0400000000000000" pitchFamily="50" charset="-128"/>
                <a:sym typeface="Arial"/>
              </a:rPr>
              <a:t>そのあと、</a:t>
            </a:r>
            <a:r>
              <a:rPr lang="en-US" altLang="ja-JP" sz="1100" b="0" i="0" u="none" strike="noStrike" cap="none" dirty="0">
                <a:solidFill>
                  <a:srgbClr val="000000"/>
                </a:solidFill>
                <a:latin typeface="BIZ UDPゴシック" panose="020B0400000000000000" pitchFamily="50" charset="-128"/>
                <a:ea typeface="BIZ UDPゴシック" panose="020B0400000000000000" pitchFamily="50" charset="-128"/>
                <a:sym typeface="Arial"/>
              </a:rPr>
              <a:t>5</a:t>
            </a:r>
            <a:r>
              <a:rPr lang="ja-JP" altLang="en-US" sz="1100" b="0" i="0" u="none" strike="noStrike" cap="none" dirty="0">
                <a:solidFill>
                  <a:srgbClr val="000000"/>
                </a:solidFill>
                <a:latin typeface="BIZ UDPゴシック" panose="020B0400000000000000" pitchFamily="50" charset="-128"/>
                <a:ea typeface="BIZ UDPゴシック" panose="020B0400000000000000" pitchFamily="50" charset="-128"/>
                <a:sym typeface="Arial"/>
              </a:rPr>
              <a:t>分間でコンフリクトを解決するためのロールプレイを演じてもらいます。</a:t>
            </a:r>
            <a:endParaRPr lang="ja-JP" altLang="en-US" sz="1100" dirty="0">
              <a:latin typeface="BIZ UDPゴシック" panose="020B0400000000000000" pitchFamily="50" charset="-128"/>
              <a:ea typeface="BIZ UDPゴシック" panose="020B0400000000000000" pitchFamily="50" charset="-128"/>
            </a:endParaRPr>
          </a:p>
          <a:p>
            <a:pPr marL="0" lvl="0" indent="0" algn="l" rtl="0">
              <a:spcBef>
                <a:spcPts val="0"/>
              </a:spcBef>
              <a:spcAft>
                <a:spcPts val="0"/>
              </a:spcAft>
              <a:buNone/>
            </a:pPr>
            <a:endParaRPr dirty="0"/>
          </a:p>
        </p:txBody>
      </p:sp>
      <p:sp>
        <p:nvSpPr>
          <p:cNvPr id="156" name="Google Shape;15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4_タイトル スライド">
  <p:cSld name="14_タイトル スライド">
    <p:spTree>
      <p:nvGrpSpPr>
        <p:cNvPr id="1" name="Shape 11"/>
        <p:cNvGrpSpPr/>
        <p:nvPr/>
      </p:nvGrpSpPr>
      <p:grpSpPr>
        <a:xfrm>
          <a:off x="0" y="0"/>
          <a:ext cx="0" cy="0"/>
          <a:chOff x="0" y="0"/>
          <a:chExt cx="0" cy="0"/>
        </a:xfrm>
      </p:grpSpPr>
      <p:sp>
        <p:nvSpPr>
          <p:cNvPr id="12" name="Google Shape;12;p21"/>
          <p:cNvSpPr txBox="1">
            <a:spLocks noGrp="1"/>
          </p:cNvSpPr>
          <p:nvPr>
            <p:ph type="ctrTitle"/>
          </p:nvPr>
        </p:nvSpPr>
        <p:spPr>
          <a:xfrm>
            <a:off x="2529840" y="528320"/>
            <a:ext cx="7223760" cy="1593300"/>
          </a:xfrm>
          <a:prstGeom prst="rect">
            <a:avLst/>
          </a:prstGeom>
          <a:noFill/>
          <a:ln>
            <a:noFill/>
          </a:ln>
        </p:spPr>
        <p:txBody>
          <a:bodyPr spcFirstLastPara="1" wrap="square" lIns="91450" tIns="45700" rIns="91450" bIns="45700" anchor="ctr" anchorCtr="0">
            <a:normAutofit/>
          </a:bodyPr>
          <a:lstStyle>
            <a:lvl1pPr lvl="0" algn="ctr">
              <a:lnSpc>
                <a:spcPct val="90000"/>
              </a:lnSpc>
              <a:spcBef>
                <a:spcPts val="0"/>
              </a:spcBef>
              <a:spcAft>
                <a:spcPts val="0"/>
              </a:spcAft>
              <a:buClr>
                <a:srgbClr val="2E2E40"/>
              </a:buClr>
              <a:buSzPts val="4400"/>
              <a:buFont typeface="Open Sans"/>
              <a:buNone/>
              <a:defRPr sz="4400">
                <a:solidFill>
                  <a:srgbClr val="2E2E40"/>
                </a:solidFill>
                <a:latin typeface="+mn-ea"/>
                <a:ea typeface="+mn-ea"/>
                <a:cs typeface="Open Sans"/>
                <a:sym typeface="Open Sans"/>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a:r>
              <a:rPr lang="ja-JP" altLang="en-US"/>
              <a:t>マスター タイトルの書式設定</a:t>
            </a:r>
            <a:endParaRPr dirty="0"/>
          </a:p>
        </p:txBody>
      </p:sp>
      <p:sp>
        <p:nvSpPr>
          <p:cNvPr id="16" name="Google Shape;16;p21"/>
          <p:cNvSpPr/>
          <p:nvPr/>
        </p:nvSpPr>
        <p:spPr>
          <a:xfrm>
            <a:off x="0" y="0"/>
            <a:ext cx="12193200" cy="6858000"/>
          </a:xfrm>
          <a:prstGeom prst="frame">
            <a:avLst>
              <a:gd name="adj1" fmla="val 1759"/>
            </a:avLst>
          </a:prstGeom>
          <a:solidFill>
            <a:srgbClr val="002D86"/>
          </a:solidFill>
          <a:ln>
            <a:noFill/>
          </a:ln>
        </p:spPr>
        <p:txBody>
          <a:bodyPr spcFirstLastPara="1" wrap="square" lIns="91438" tIns="45694" rIns="91438" bIns="45694"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847435140"/>
      </p:ext>
    </p:extLst>
  </p:cSld>
  <p:clrMapOvr>
    <a:masterClrMapping/>
  </p:clrMapOvr>
  <p:hf hdr="0" ft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466849-04C0-A08F-C47A-A0B15C0D549B}"/>
              </a:ext>
            </a:extLst>
          </p:cNvPr>
          <p:cNvSpPr>
            <a:spLocks noGrp="1"/>
          </p:cNvSpPr>
          <p:nvPr>
            <p:ph type="title"/>
          </p:nvPr>
        </p:nvSpPr>
        <p:spPr>
          <a:xfrm>
            <a:off x="831959" y="1738731"/>
            <a:ext cx="10566275" cy="1500187"/>
          </a:xfrm>
        </p:spPr>
        <p:txBody>
          <a:bodyPr anchor="b">
            <a:normAutofit/>
          </a:bodyPr>
          <a:lstStyle>
            <a:lvl1pPr>
              <a:defRPr sz="3600" b="1"/>
            </a:lvl1pPr>
          </a:lstStyle>
          <a:p>
            <a:r>
              <a:rPr kumimoji="1" lang="ja-JP" altLang="en-US"/>
              <a:t>マスター タイトルの書式設定</a:t>
            </a:r>
            <a:endParaRPr kumimoji="1" lang="ja-JP" altLang="en-US" dirty="0"/>
          </a:p>
        </p:txBody>
      </p:sp>
      <p:sp>
        <p:nvSpPr>
          <p:cNvPr id="3" name="テキスト プレースホルダー 2">
            <a:extLst>
              <a:ext uri="{FF2B5EF4-FFF2-40B4-BE49-F238E27FC236}">
                <a16:creationId xmlns:a16="http://schemas.microsoft.com/office/drawing/2014/main" id="{7BB63E1B-4759-9DF0-7ECA-1E9F6A59E816}"/>
              </a:ext>
            </a:extLst>
          </p:cNvPr>
          <p:cNvSpPr>
            <a:spLocks noGrp="1"/>
          </p:cNvSpPr>
          <p:nvPr>
            <p:ph type="body" idx="1"/>
          </p:nvPr>
        </p:nvSpPr>
        <p:spPr>
          <a:xfrm>
            <a:off x="831959" y="3475669"/>
            <a:ext cx="10566275" cy="2540116"/>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Google Shape;28;p4">
            <a:extLst>
              <a:ext uri="{FF2B5EF4-FFF2-40B4-BE49-F238E27FC236}">
                <a16:creationId xmlns:a16="http://schemas.microsoft.com/office/drawing/2014/main" id="{B5F8B1F8-4218-E655-E6E4-F860972A712F}"/>
              </a:ext>
            </a:extLst>
          </p:cNvPr>
          <p:cNvSpPr/>
          <p:nvPr/>
        </p:nvSpPr>
        <p:spPr>
          <a:xfrm rot="10800000">
            <a:off x="3461702" y="4470060"/>
            <a:ext cx="8731886" cy="2387941"/>
          </a:xfrm>
          <a:custGeom>
            <a:avLst/>
            <a:gdLst/>
            <a:ahLst/>
            <a:cxnLst/>
            <a:rect l="l" t="t" r="r" b="b"/>
            <a:pathLst>
              <a:path w="12428113" h="3631849" extrusionOk="0">
                <a:moveTo>
                  <a:pt x="0" y="7"/>
                </a:moveTo>
                <a:lnTo>
                  <a:pt x="12428113" y="7"/>
                </a:lnTo>
                <a:lnTo>
                  <a:pt x="11269015" y="7"/>
                </a:lnTo>
                <a:cubicBezTo>
                  <a:pt x="9912440" y="-4286"/>
                  <a:pt x="7721325" y="2299083"/>
                  <a:pt x="5834128" y="1689645"/>
                </a:cubicBezTo>
                <a:cubicBezTo>
                  <a:pt x="2501059" y="764343"/>
                  <a:pt x="1918952" y="3202553"/>
                  <a:pt x="0" y="3631849"/>
                </a:cubicBezTo>
                <a:lnTo>
                  <a:pt x="0" y="7"/>
                </a:lnTo>
                <a:close/>
              </a:path>
            </a:pathLst>
          </a:custGeom>
          <a:solidFill>
            <a:srgbClr val="002D86"/>
          </a:solidFill>
          <a:ln>
            <a:solidFill>
              <a:srgbClr val="002D86"/>
            </a:solidFill>
          </a:ln>
          <a:effectLst>
            <a:outerShdw blurRad="469900" sx="102000" sy="102000" algn="ctr" rotWithShape="0">
              <a:srgbClr val="000000">
                <a:alpha val="40000"/>
              </a:srgbClr>
            </a:outerShdw>
          </a:effectLst>
        </p:spPr>
        <p:txBody>
          <a:bodyPr spcFirstLastPara="1" wrap="square" lIns="91450" tIns="45700" rIns="91450" bIns="45700" anchor="ctr" anchorCtr="0">
            <a:noAutofit/>
          </a:bodyPr>
          <a:lstStyle/>
          <a:p>
            <a:pPr marL="0" marR="0" lvl="0" indent="0" algn="ctr" rtl="0">
              <a:spcBef>
                <a:spcPts val="0"/>
              </a:spcBef>
              <a:spcAft>
                <a:spcPts val="0"/>
              </a:spcAft>
              <a:buClr>
                <a:schemeClr val="dk1"/>
              </a:buClr>
              <a:buSzPts val="1900"/>
              <a:buFont typeface="Open Sans"/>
              <a:buNone/>
            </a:pPr>
            <a:endParaRPr sz="1900" b="0" i="0" u="none" strike="noStrike" cap="none">
              <a:solidFill>
                <a:schemeClr val="lt1"/>
              </a:solidFill>
              <a:latin typeface="Arial"/>
              <a:ea typeface="Arial"/>
              <a:cs typeface="Arial"/>
              <a:sym typeface="Arial"/>
            </a:endParaRPr>
          </a:p>
        </p:txBody>
      </p:sp>
      <p:sp>
        <p:nvSpPr>
          <p:cNvPr id="5" name="Google Shape;29;p4">
            <a:extLst>
              <a:ext uri="{FF2B5EF4-FFF2-40B4-BE49-F238E27FC236}">
                <a16:creationId xmlns:a16="http://schemas.microsoft.com/office/drawing/2014/main" id="{B48D15CA-F933-A25A-5419-FC9BECC6B436}"/>
              </a:ext>
            </a:extLst>
          </p:cNvPr>
          <p:cNvSpPr/>
          <p:nvPr/>
        </p:nvSpPr>
        <p:spPr>
          <a:xfrm>
            <a:off x="0" y="1"/>
            <a:ext cx="5098952" cy="1483043"/>
          </a:xfrm>
          <a:custGeom>
            <a:avLst/>
            <a:gdLst/>
            <a:ahLst/>
            <a:cxnLst/>
            <a:rect l="l" t="t" r="r" b="b"/>
            <a:pathLst>
              <a:path w="5098288" h="1483043" extrusionOk="0">
                <a:moveTo>
                  <a:pt x="0" y="0"/>
                </a:moveTo>
                <a:lnTo>
                  <a:pt x="5098288" y="1715"/>
                </a:lnTo>
                <a:cubicBezTo>
                  <a:pt x="2780115" y="190691"/>
                  <a:pt x="1696381" y="1074611"/>
                  <a:pt x="0" y="1483043"/>
                </a:cubicBezTo>
                <a:lnTo>
                  <a:pt x="0" y="0"/>
                </a:lnTo>
                <a:close/>
              </a:path>
            </a:pathLst>
          </a:custGeom>
          <a:solidFill>
            <a:srgbClr val="002D86"/>
          </a:solidFill>
          <a:ln>
            <a:solidFill>
              <a:srgbClr val="002D86"/>
            </a:solidFill>
          </a:ln>
          <a:effectLst>
            <a:outerShdw blurRad="469900" sx="102000" sy="102000" algn="ctr" rotWithShape="0">
              <a:srgbClr val="000000">
                <a:alpha val="40000"/>
              </a:srgbClr>
            </a:outerShdw>
          </a:effectLst>
        </p:spPr>
        <p:txBody>
          <a:bodyPr spcFirstLastPara="1" wrap="square" lIns="91450" tIns="45700" rIns="91450" bIns="45700" anchor="ctr" anchorCtr="0">
            <a:noAutofit/>
          </a:bodyPr>
          <a:lstStyle/>
          <a:p>
            <a:pPr marL="0" marR="0" lvl="0" indent="0" algn="ctr" rtl="0">
              <a:spcBef>
                <a:spcPts val="0"/>
              </a:spcBef>
              <a:spcAft>
                <a:spcPts val="0"/>
              </a:spcAft>
              <a:buClr>
                <a:schemeClr val="dk1"/>
              </a:buClr>
              <a:buSzPts val="1900"/>
              <a:buFont typeface="Open Sans"/>
              <a:buNone/>
            </a:pPr>
            <a:endParaRPr sz="1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278778523"/>
      </p:ext>
    </p:extLst>
  </p:cSld>
  <p:clrMapOvr>
    <a:masterClrMapping/>
  </p:clrMapOvr>
  <p:hf hdr="0" ft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タイトルとコンテンツ" type="obj">
  <p:cSld name="1_タイトルとコンテンツ">
    <p:spTree>
      <p:nvGrpSpPr>
        <p:cNvPr id="1" name="Shape 18"/>
        <p:cNvGrpSpPr/>
        <p:nvPr/>
      </p:nvGrpSpPr>
      <p:grpSpPr>
        <a:xfrm>
          <a:off x="0" y="0"/>
          <a:ext cx="0" cy="0"/>
          <a:chOff x="0" y="0"/>
          <a:chExt cx="0" cy="0"/>
        </a:xfrm>
      </p:grpSpPr>
      <p:sp>
        <p:nvSpPr>
          <p:cNvPr id="19" name="Google Shape;19;p22"/>
          <p:cNvSpPr/>
          <p:nvPr/>
        </p:nvSpPr>
        <p:spPr>
          <a:xfrm>
            <a:off x="0" y="-1"/>
            <a:ext cx="12193200" cy="981300"/>
          </a:xfrm>
          <a:prstGeom prst="rect">
            <a:avLst/>
          </a:prstGeom>
          <a:solidFill>
            <a:srgbClr val="002D86"/>
          </a:solidFill>
          <a:ln w="12700" cap="flat" cmpd="sng">
            <a:solidFill>
              <a:srgbClr val="002D86"/>
            </a:solidFill>
            <a:prstDash val="solid"/>
            <a:miter lim="800000"/>
            <a:headEnd type="none" w="sm" len="sm"/>
            <a:tailEnd type="none" w="sm" len="sm"/>
          </a:ln>
        </p:spPr>
        <p:txBody>
          <a:bodyPr spcFirstLastPara="1" wrap="square" lIns="91438" tIns="45694" rIns="91438" bIns="45694"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Arial"/>
              <a:ea typeface="Arial"/>
              <a:cs typeface="Arial"/>
              <a:sym typeface="Arial"/>
            </a:endParaRPr>
          </a:p>
        </p:txBody>
      </p:sp>
      <p:sp>
        <p:nvSpPr>
          <p:cNvPr id="20" name="Google Shape;20;p22"/>
          <p:cNvSpPr txBox="1">
            <a:spLocks noGrp="1"/>
          </p:cNvSpPr>
          <p:nvPr>
            <p:ph type="title"/>
          </p:nvPr>
        </p:nvSpPr>
        <p:spPr>
          <a:xfrm>
            <a:off x="479472" y="220662"/>
            <a:ext cx="10099800" cy="539700"/>
          </a:xfrm>
          <a:prstGeom prst="rect">
            <a:avLst/>
          </a:prstGeom>
          <a:noFill/>
          <a:ln>
            <a:noFill/>
          </a:ln>
        </p:spPr>
        <p:txBody>
          <a:bodyPr spcFirstLastPara="1" wrap="square" lIns="0" tIns="72000" rIns="0" bIns="0" anchor="ctr" anchorCtr="0">
            <a:noAutofit/>
          </a:bodyPr>
          <a:lstStyle>
            <a:lvl1pPr lvl="0" algn="l">
              <a:lnSpc>
                <a:spcPct val="90000"/>
              </a:lnSpc>
              <a:spcBef>
                <a:spcPts val="0"/>
              </a:spcBef>
              <a:spcAft>
                <a:spcPts val="0"/>
              </a:spcAft>
              <a:buClr>
                <a:schemeClr val="lt1"/>
              </a:buClr>
              <a:buSzPts val="2800"/>
              <a:buFont typeface="Open Sans"/>
              <a:buNone/>
              <a:defRPr sz="2800" b="1">
                <a:solidFill>
                  <a:schemeClr val="lt1"/>
                </a:solidFill>
                <a:latin typeface="BIZ UDPゴシック" panose="020B0400000000000000" pitchFamily="50" charset="-128"/>
                <a:ea typeface="BIZ UDPゴシック" panose="020B0400000000000000" pitchFamily="50" charset="-128"/>
                <a:cs typeface="Open Sans"/>
                <a:sym typeface="Open Sans"/>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a:r>
              <a:rPr lang="ja-JP" altLang="en-US"/>
              <a:t>マスター タイトルの書式設定</a:t>
            </a:r>
            <a:endParaRPr dirty="0"/>
          </a:p>
        </p:txBody>
      </p:sp>
      <p:sp>
        <p:nvSpPr>
          <p:cNvPr id="21" name="Google Shape;21;p22"/>
          <p:cNvSpPr txBox="1">
            <a:spLocks noGrp="1"/>
          </p:cNvSpPr>
          <p:nvPr>
            <p:ph type="body" idx="1"/>
          </p:nvPr>
        </p:nvSpPr>
        <p:spPr>
          <a:xfrm>
            <a:off x="479471" y="1198293"/>
            <a:ext cx="11432700" cy="5218500"/>
          </a:xfrm>
          <a:prstGeom prst="rect">
            <a:avLst/>
          </a:prstGeom>
          <a:noFill/>
          <a:ln>
            <a:noFill/>
          </a:ln>
        </p:spPr>
        <p:txBody>
          <a:bodyPr spcFirstLastPara="1" wrap="square" lIns="0" tIns="0" rIns="0" bIns="0" anchor="t" anchorCtr="0">
            <a:normAutofit/>
          </a:bodyPr>
          <a:lstStyle>
            <a:lvl1pPr marL="457154" lvl="0" indent="-228577" algn="l">
              <a:lnSpc>
                <a:spcPct val="120000"/>
              </a:lnSpc>
              <a:spcBef>
                <a:spcPts val="1100"/>
              </a:spcBef>
              <a:spcAft>
                <a:spcPts val="0"/>
              </a:spcAft>
              <a:buSzPts val="2400"/>
              <a:buNone/>
              <a:defRPr sz="2400">
                <a:latin typeface="BIZ UDPゴシック" panose="020B0400000000000000" pitchFamily="50" charset="-128"/>
                <a:ea typeface="BIZ UDPゴシック" panose="020B0400000000000000" pitchFamily="50" charset="-128"/>
                <a:cs typeface="Arial"/>
                <a:sym typeface="Arial"/>
              </a:defRPr>
            </a:lvl1pPr>
            <a:lvl2pPr marL="914309" lvl="1" indent="-380962" algn="l">
              <a:lnSpc>
                <a:spcPct val="120000"/>
              </a:lnSpc>
              <a:spcBef>
                <a:spcPts val="500"/>
              </a:spcBef>
              <a:spcAft>
                <a:spcPts val="0"/>
              </a:spcAft>
              <a:buSzPts val="2400"/>
              <a:buChar char="•"/>
              <a:defRPr sz="2400">
                <a:latin typeface="Arial"/>
                <a:ea typeface="Arial"/>
                <a:cs typeface="Arial"/>
                <a:sym typeface="Arial"/>
              </a:defRPr>
            </a:lvl2pPr>
            <a:lvl3pPr marL="1371463" lvl="2" indent="-380962" algn="l">
              <a:lnSpc>
                <a:spcPct val="120000"/>
              </a:lnSpc>
              <a:spcBef>
                <a:spcPts val="500"/>
              </a:spcBef>
              <a:spcAft>
                <a:spcPts val="0"/>
              </a:spcAft>
              <a:buSzPts val="2400"/>
              <a:buChar char="•"/>
              <a:defRPr sz="2400">
                <a:latin typeface="Arial"/>
                <a:ea typeface="Arial"/>
                <a:cs typeface="Arial"/>
                <a:sym typeface="Arial"/>
              </a:defRPr>
            </a:lvl3pPr>
            <a:lvl4pPr marL="1828617" lvl="3" indent="-380962" algn="l">
              <a:lnSpc>
                <a:spcPct val="120000"/>
              </a:lnSpc>
              <a:spcBef>
                <a:spcPts val="500"/>
              </a:spcBef>
              <a:spcAft>
                <a:spcPts val="0"/>
              </a:spcAft>
              <a:buSzPts val="2400"/>
              <a:buChar char="•"/>
              <a:defRPr sz="2400">
                <a:latin typeface="Arial"/>
                <a:ea typeface="Arial"/>
                <a:cs typeface="Arial"/>
                <a:sym typeface="Arial"/>
              </a:defRPr>
            </a:lvl4pPr>
            <a:lvl5pPr marL="2285771" lvl="4" indent="-380962" algn="l">
              <a:lnSpc>
                <a:spcPct val="120000"/>
              </a:lnSpc>
              <a:spcBef>
                <a:spcPts val="500"/>
              </a:spcBef>
              <a:spcAft>
                <a:spcPts val="0"/>
              </a:spcAft>
              <a:buSzPts val="2400"/>
              <a:buChar char="•"/>
              <a:defRPr sz="2400">
                <a:latin typeface="Arial"/>
                <a:ea typeface="Arial"/>
                <a:cs typeface="Arial"/>
                <a:sym typeface="Arial"/>
              </a:defRPr>
            </a:lvl5pPr>
            <a:lvl6pPr marL="2742926" lvl="5" indent="-349215" algn="l">
              <a:lnSpc>
                <a:spcPct val="90000"/>
              </a:lnSpc>
              <a:spcBef>
                <a:spcPts val="500"/>
              </a:spcBef>
              <a:spcAft>
                <a:spcPts val="0"/>
              </a:spcAft>
              <a:buClr>
                <a:schemeClr val="dk1"/>
              </a:buClr>
              <a:buSzPts val="1900"/>
              <a:buChar char="•"/>
              <a:defRPr/>
            </a:lvl6pPr>
            <a:lvl7pPr marL="3200080" lvl="6" indent="-349215" algn="l">
              <a:lnSpc>
                <a:spcPct val="90000"/>
              </a:lnSpc>
              <a:spcBef>
                <a:spcPts val="500"/>
              </a:spcBef>
              <a:spcAft>
                <a:spcPts val="0"/>
              </a:spcAft>
              <a:buClr>
                <a:schemeClr val="dk1"/>
              </a:buClr>
              <a:buSzPts val="1900"/>
              <a:buChar char="•"/>
              <a:defRPr/>
            </a:lvl7pPr>
            <a:lvl8pPr marL="3657234" lvl="7" indent="-349215" algn="l">
              <a:lnSpc>
                <a:spcPct val="90000"/>
              </a:lnSpc>
              <a:spcBef>
                <a:spcPts val="500"/>
              </a:spcBef>
              <a:spcAft>
                <a:spcPts val="0"/>
              </a:spcAft>
              <a:buClr>
                <a:schemeClr val="dk1"/>
              </a:buClr>
              <a:buSzPts val="1900"/>
              <a:buChar char="•"/>
              <a:defRPr/>
            </a:lvl8pPr>
            <a:lvl9pPr marL="4114389" lvl="8" indent="-349215" algn="l">
              <a:lnSpc>
                <a:spcPct val="90000"/>
              </a:lnSpc>
              <a:spcBef>
                <a:spcPts val="500"/>
              </a:spcBef>
              <a:spcAft>
                <a:spcPts val="0"/>
              </a:spcAft>
              <a:buClr>
                <a:schemeClr val="dk1"/>
              </a:buClr>
              <a:buSzPts val="1900"/>
              <a:buChar char="•"/>
              <a:defRPr/>
            </a:lvl9pPr>
          </a:lstStyle>
          <a:p>
            <a:pPr lvl="0"/>
            <a:r>
              <a:rPr lang="ja-JP" altLang="en-US" dirty="0"/>
              <a:t>マスター テキストの書式設定</a:t>
            </a:r>
          </a:p>
        </p:txBody>
      </p:sp>
      <p:sp>
        <p:nvSpPr>
          <p:cNvPr id="22" name="Google Shape;22;p22"/>
          <p:cNvSpPr txBox="1">
            <a:spLocks noGrp="1"/>
          </p:cNvSpPr>
          <p:nvPr>
            <p:ph type="dt" idx="10"/>
          </p:nvPr>
        </p:nvSpPr>
        <p:spPr>
          <a:xfrm>
            <a:off x="263550" y="6597650"/>
            <a:ext cx="2743500" cy="260400"/>
          </a:xfrm>
          <a:prstGeom prst="rect">
            <a:avLst/>
          </a:prstGeom>
          <a:noFill/>
          <a:ln>
            <a:noFill/>
          </a:ln>
        </p:spPr>
        <p:txBody>
          <a:bodyPr spcFirstLastPara="1" wrap="square" lIns="91450" tIns="45700" rIns="91450" bIns="45700" anchor="ctr" anchorCtr="0">
            <a:noAutofit/>
          </a:bodyPr>
          <a:lstStyle>
            <a:lvl1pPr lvl="0" algn="l">
              <a:lnSpc>
                <a:spcPct val="100000"/>
              </a:lnSpc>
              <a:spcBef>
                <a:spcPts val="0"/>
              </a:spcBef>
              <a:spcAft>
                <a:spcPts val="0"/>
              </a:spcAft>
              <a:buSzPts val="1500"/>
              <a:buNone/>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a:endParaRPr lang="ja-JP" altLang="en-US"/>
          </a:p>
        </p:txBody>
      </p:sp>
      <p:sp>
        <p:nvSpPr>
          <p:cNvPr id="23" name="Google Shape;23;p22"/>
          <p:cNvSpPr txBox="1">
            <a:spLocks noGrp="1"/>
          </p:cNvSpPr>
          <p:nvPr>
            <p:ph type="ftr" idx="11"/>
          </p:nvPr>
        </p:nvSpPr>
        <p:spPr>
          <a:xfrm>
            <a:off x="4038997" y="6597650"/>
            <a:ext cx="4115100" cy="260400"/>
          </a:xfrm>
          <a:prstGeom prst="rect">
            <a:avLst/>
          </a:prstGeom>
          <a:noFill/>
          <a:ln>
            <a:noFill/>
          </a:ln>
        </p:spPr>
        <p:txBody>
          <a:bodyPr spcFirstLastPara="1" wrap="square" lIns="91450" tIns="45700" rIns="91450" bIns="45700" anchor="ctr" anchorCtr="0">
            <a:noAutofit/>
          </a:bodyPr>
          <a:lstStyle>
            <a:lvl1pPr lvl="0" algn="ctr">
              <a:lnSpc>
                <a:spcPct val="100000"/>
              </a:lnSpc>
              <a:spcBef>
                <a:spcPts val="0"/>
              </a:spcBef>
              <a:spcAft>
                <a:spcPts val="0"/>
              </a:spcAft>
              <a:buSzPts val="1500"/>
              <a:buNone/>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a:endParaRPr lang="ja-JP" altLang="en-US"/>
          </a:p>
        </p:txBody>
      </p:sp>
      <p:sp>
        <p:nvSpPr>
          <p:cNvPr id="24" name="Google Shape;24;p22"/>
          <p:cNvSpPr txBox="1">
            <a:spLocks noGrp="1"/>
          </p:cNvSpPr>
          <p:nvPr>
            <p:ph type="sldNum" idx="12"/>
          </p:nvPr>
        </p:nvSpPr>
        <p:spPr>
          <a:xfrm>
            <a:off x="10577351" y="217218"/>
            <a:ext cx="1335000" cy="539700"/>
          </a:xfrm>
          <a:prstGeom prst="rect">
            <a:avLst/>
          </a:prstGeom>
          <a:noFill/>
          <a:ln>
            <a:noFill/>
          </a:ln>
        </p:spPr>
        <p:txBody>
          <a:bodyPr spcFirstLastPara="1" wrap="square" lIns="91450" tIns="45700" rIns="91450" bIns="45700" anchor="ctr" anchorCtr="0">
            <a:noAutofit/>
          </a:bodyPr>
          <a:lstStyle>
            <a:lvl1pPr marL="0" marR="0" lvl="0" indent="0" algn="r">
              <a:lnSpc>
                <a:spcPct val="100000"/>
              </a:lnSpc>
              <a:spcBef>
                <a:spcPts val="0"/>
              </a:spcBef>
              <a:spcAft>
                <a:spcPts val="0"/>
              </a:spcAft>
              <a:buClr>
                <a:srgbClr val="000000"/>
              </a:buClr>
              <a:buSzPts val="2000"/>
              <a:buFont typeface="Arial"/>
              <a:buNone/>
              <a:defRPr sz="2000" b="1" i="0" u="none" strike="noStrike" cap="none">
                <a:solidFill>
                  <a:schemeClr val="lt1"/>
                </a:solidFill>
                <a:latin typeface="BIZ UDPゴシック" panose="020B0400000000000000" pitchFamily="50" charset="-128"/>
                <a:ea typeface="BIZ UDPゴシック" panose="020B0400000000000000" pitchFamily="50" charset="-128"/>
                <a:cs typeface="Arial"/>
                <a:sym typeface="Arial"/>
              </a:defRPr>
            </a:lvl1pPr>
            <a:lvl2pPr marL="0" marR="0" lvl="1" indent="0" algn="r">
              <a:lnSpc>
                <a:spcPct val="100000"/>
              </a:lnSpc>
              <a:spcBef>
                <a:spcPts val="0"/>
              </a:spcBef>
              <a:spcAft>
                <a:spcPts val="0"/>
              </a:spcAft>
              <a:buClr>
                <a:srgbClr val="000000"/>
              </a:buClr>
              <a:buSzPts val="2000"/>
              <a:buFont typeface="Arial"/>
              <a:buNone/>
              <a:defRPr sz="2000" b="1"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000"/>
              <a:buFont typeface="Arial"/>
              <a:buNone/>
              <a:defRPr sz="2000" b="1"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000"/>
              <a:buFont typeface="Arial"/>
              <a:buNone/>
              <a:defRPr sz="2000" b="1"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000"/>
              <a:buFont typeface="Arial"/>
              <a:buNone/>
              <a:defRPr sz="2000" b="1"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000"/>
              <a:buFont typeface="Arial"/>
              <a:buNone/>
              <a:defRPr sz="2000" b="1"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000"/>
              <a:buFont typeface="Arial"/>
              <a:buNone/>
              <a:defRPr sz="2000" b="1"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000"/>
              <a:buFont typeface="Arial"/>
              <a:buNone/>
              <a:defRPr sz="2000" b="1"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000"/>
              <a:buFont typeface="Arial"/>
              <a:buNone/>
              <a:defRPr sz="2000" b="1" i="0" u="none" strike="noStrike" cap="none">
                <a:solidFill>
                  <a:schemeClr val="lt1"/>
                </a:solidFill>
                <a:latin typeface="Arial"/>
                <a:ea typeface="Arial"/>
                <a:cs typeface="Arial"/>
                <a:sym typeface="Arial"/>
              </a:defRPr>
            </a:lvl9pPr>
          </a:lstStyle>
          <a:p>
            <a:fld id="{00000000-1234-1234-1234-123412341234}" type="slidenum">
              <a:rPr lang="en-US" altLang="ja-JP" smtClean="0"/>
              <a:pPr/>
              <a:t>‹#›</a:t>
            </a:fld>
            <a:endParaRPr lang="ja-JP" altLang="en-US" sz="1900" dirty="0"/>
          </a:p>
        </p:txBody>
      </p:sp>
    </p:spTree>
    <p:extLst>
      <p:ext uri="{BB962C8B-B14F-4D97-AF65-F5344CB8AC3E}">
        <p14:creationId xmlns:p14="http://schemas.microsoft.com/office/powerpoint/2010/main" val="285939561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164">
          <p15:clr>
            <a:srgbClr val="FBAE40"/>
          </p15:clr>
        </p15:guide>
        <p15:guide id="4" orient="horz" pos="4156">
          <p15:clr>
            <a:srgbClr val="FBAE40"/>
          </p15:clr>
        </p15:guide>
        <p15:guide id="5" pos="166">
          <p15:clr>
            <a:srgbClr val="FBAE40"/>
          </p15:clr>
        </p15:guide>
        <p15:guide id="6" pos="7504">
          <p15:clr>
            <a:srgbClr val="FBAE40"/>
          </p15:clr>
        </p15:guide>
        <p15:guide id="7" orient="horz" pos="504">
          <p15:clr>
            <a:srgbClr val="FBAE40"/>
          </p15:clr>
        </p15:guide>
        <p15:guide id="8" orient="horz" pos="618">
          <p15:clr>
            <a:srgbClr val="FBAE40"/>
          </p15:clr>
        </p15:guide>
        <p15:guide id="9" orient="horz" pos="4042">
          <p15:clr>
            <a:srgbClr val="FBAE40"/>
          </p15:clr>
        </p15:guide>
        <p15:guide id="10" pos="302">
          <p15:clr>
            <a:srgbClr val="FBAE40"/>
          </p15:clr>
        </p15:guide>
        <p15:guide id="11" pos="7356">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0"/>
          <p:cNvSpPr txBox="1">
            <a:spLocks noGrp="1"/>
          </p:cNvSpPr>
          <p:nvPr>
            <p:ph type="title"/>
          </p:nvPr>
        </p:nvSpPr>
        <p:spPr>
          <a:xfrm>
            <a:off x="838282" y="365125"/>
            <a:ext cx="10516500" cy="1325700"/>
          </a:xfrm>
          <a:prstGeom prst="rect">
            <a:avLst/>
          </a:prstGeom>
          <a:noFill/>
          <a:ln>
            <a:noFill/>
          </a:ln>
        </p:spPr>
        <p:txBody>
          <a:bodyPr spcFirstLastPara="1" wrap="square" lIns="91450" tIns="45700" rIns="91450" bIns="45700" anchor="ctr" anchorCtr="0">
            <a:normAutofit/>
          </a:bodyPr>
          <a:lstStyle>
            <a:lvl1pPr marR="0" lvl="0" algn="l" rtl="0">
              <a:lnSpc>
                <a:spcPct val="90000"/>
              </a:lnSpc>
              <a:spcBef>
                <a:spcPts val="0"/>
              </a:spcBef>
              <a:spcAft>
                <a:spcPts val="0"/>
              </a:spcAft>
              <a:buClr>
                <a:srgbClr val="3C4248"/>
              </a:buClr>
              <a:buSzPts val="4400"/>
              <a:buFont typeface="Arial"/>
              <a:buNone/>
              <a:defRPr sz="4400" b="1" i="0" u="none" strike="noStrike" cap="none">
                <a:solidFill>
                  <a:srgbClr val="3C4248"/>
                </a:solidFill>
                <a:latin typeface="Arial"/>
                <a:ea typeface="Arial"/>
                <a:cs typeface="Arial"/>
                <a:sym typeface="Arial"/>
              </a:defRPr>
            </a:lvl1pPr>
            <a:lvl2pPr marR="0" lvl="1" algn="l" rtl="0">
              <a:lnSpc>
                <a:spcPct val="100000"/>
              </a:lnSpc>
              <a:spcBef>
                <a:spcPts val="0"/>
              </a:spcBef>
              <a:spcAft>
                <a:spcPts val="0"/>
              </a:spcAft>
              <a:buClr>
                <a:srgbClr val="000000"/>
              </a:buClr>
              <a:buSzPts val="1500"/>
              <a:buFont typeface="Arial"/>
              <a:buNone/>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500"/>
              <a:buFont typeface="Arial"/>
              <a:buNone/>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500"/>
              <a:buFont typeface="Arial"/>
              <a:buNone/>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500"/>
              <a:buFont typeface="Arial"/>
              <a:buNone/>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500"/>
              <a:buFont typeface="Arial"/>
              <a:buNone/>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500"/>
              <a:buFont typeface="Arial"/>
              <a:buNone/>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500"/>
              <a:buFont typeface="Arial"/>
              <a:buNone/>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500"/>
              <a:buFont typeface="Arial"/>
              <a:buNone/>
              <a:defRPr sz="1900" b="0" i="0" u="none" strike="noStrike" cap="none">
                <a:solidFill>
                  <a:srgbClr val="000000"/>
                </a:solidFill>
                <a:latin typeface="Arial"/>
                <a:ea typeface="Arial"/>
                <a:cs typeface="Arial"/>
                <a:sym typeface="Arial"/>
              </a:defRPr>
            </a:lvl9pPr>
          </a:lstStyle>
          <a:p>
            <a:endParaRPr dirty="0"/>
          </a:p>
        </p:txBody>
      </p:sp>
      <p:sp>
        <p:nvSpPr>
          <p:cNvPr id="7" name="Google Shape;7;p20"/>
          <p:cNvSpPr txBox="1">
            <a:spLocks noGrp="1"/>
          </p:cNvSpPr>
          <p:nvPr>
            <p:ph type="body" idx="1"/>
          </p:nvPr>
        </p:nvSpPr>
        <p:spPr>
          <a:xfrm>
            <a:off x="838282" y="1825625"/>
            <a:ext cx="10516500" cy="4351200"/>
          </a:xfrm>
          <a:prstGeom prst="rect">
            <a:avLst/>
          </a:prstGeom>
          <a:noFill/>
          <a:ln>
            <a:noFill/>
          </a:ln>
        </p:spPr>
        <p:txBody>
          <a:bodyPr spcFirstLastPara="1" wrap="square" lIns="91450" tIns="45700" rIns="91450" bIns="45700" anchor="t" anchorCtr="0">
            <a:normAutofit/>
          </a:bodyPr>
          <a:lstStyle>
            <a:lvl1pPr marL="457200" marR="0" lvl="0" indent="-228600" algn="l" rtl="0">
              <a:lnSpc>
                <a:spcPct val="90000"/>
              </a:lnSpc>
              <a:spcBef>
                <a:spcPts val="1100"/>
              </a:spcBef>
              <a:spcAft>
                <a:spcPts val="0"/>
              </a:spcAft>
              <a:buClr>
                <a:srgbClr val="6A6870"/>
              </a:buClr>
              <a:buSzPts val="2800"/>
              <a:buFont typeface="Arial"/>
              <a:buNone/>
              <a:defRPr sz="2800" b="0" i="0" u="none" strike="noStrike" cap="none">
                <a:solidFill>
                  <a:srgbClr val="3C4248"/>
                </a:solidFill>
                <a:latin typeface="Arial"/>
                <a:ea typeface="Arial"/>
                <a:cs typeface="Arial"/>
                <a:sym typeface="Arial"/>
              </a:defRPr>
            </a:lvl1pPr>
            <a:lvl2pPr marL="914400" marR="0" lvl="1" indent="-381000" algn="l" rtl="0">
              <a:lnSpc>
                <a:spcPct val="90000"/>
              </a:lnSpc>
              <a:spcBef>
                <a:spcPts val="500"/>
              </a:spcBef>
              <a:spcAft>
                <a:spcPts val="0"/>
              </a:spcAft>
              <a:buClr>
                <a:srgbClr val="6A6870"/>
              </a:buClr>
              <a:buSzPts val="2400"/>
              <a:buFont typeface="Open Sans"/>
              <a:buChar char="•"/>
              <a:defRPr sz="2400" b="0" i="0" u="none" strike="noStrike" cap="none">
                <a:solidFill>
                  <a:srgbClr val="3C4248"/>
                </a:solidFill>
                <a:latin typeface="Arial"/>
                <a:ea typeface="Arial"/>
                <a:cs typeface="Arial"/>
                <a:sym typeface="Arial"/>
              </a:defRPr>
            </a:lvl2pPr>
            <a:lvl3pPr marL="1371600" marR="0" lvl="2" indent="-355600" algn="l" rtl="0">
              <a:lnSpc>
                <a:spcPct val="90000"/>
              </a:lnSpc>
              <a:spcBef>
                <a:spcPts val="500"/>
              </a:spcBef>
              <a:spcAft>
                <a:spcPts val="0"/>
              </a:spcAft>
              <a:buClr>
                <a:srgbClr val="6A6870"/>
              </a:buClr>
              <a:buSzPts val="2000"/>
              <a:buFont typeface="Open Sans"/>
              <a:buChar char="•"/>
              <a:defRPr sz="2000" b="0" i="0" u="none" strike="noStrike" cap="none">
                <a:solidFill>
                  <a:srgbClr val="3C4248"/>
                </a:solidFill>
                <a:latin typeface="Arial"/>
                <a:ea typeface="Arial"/>
                <a:cs typeface="Arial"/>
                <a:sym typeface="Arial"/>
              </a:defRPr>
            </a:lvl3pPr>
            <a:lvl4pPr marL="1828800" marR="0" lvl="3" indent="-349250" algn="l" rtl="0">
              <a:lnSpc>
                <a:spcPct val="90000"/>
              </a:lnSpc>
              <a:spcBef>
                <a:spcPts val="500"/>
              </a:spcBef>
              <a:spcAft>
                <a:spcPts val="0"/>
              </a:spcAft>
              <a:buClr>
                <a:srgbClr val="6A6870"/>
              </a:buClr>
              <a:buSzPts val="1900"/>
              <a:buFont typeface="Open Sans"/>
              <a:buChar char="•"/>
              <a:defRPr sz="1900" b="0" i="0" u="none" strike="noStrike" cap="none">
                <a:solidFill>
                  <a:srgbClr val="3C4248"/>
                </a:solidFill>
                <a:latin typeface="Arial"/>
                <a:ea typeface="Arial"/>
                <a:cs typeface="Arial"/>
                <a:sym typeface="Arial"/>
              </a:defRPr>
            </a:lvl4pPr>
            <a:lvl5pPr marL="2286000" marR="0" lvl="4" indent="-349250" algn="l" rtl="0">
              <a:lnSpc>
                <a:spcPct val="90000"/>
              </a:lnSpc>
              <a:spcBef>
                <a:spcPts val="500"/>
              </a:spcBef>
              <a:spcAft>
                <a:spcPts val="0"/>
              </a:spcAft>
              <a:buClr>
                <a:srgbClr val="6A6870"/>
              </a:buClr>
              <a:buSzPts val="1900"/>
              <a:buFont typeface="Open Sans"/>
              <a:buChar char="•"/>
              <a:defRPr sz="1900" b="0" i="0" u="none" strike="noStrike" cap="none">
                <a:solidFill>
                  <a:srgbClr val="3C4248"/>
                </a:solidFill>
                <a:latin typeface="Arial"/>
                <a:ea typeface="Arial"/>
                <a:cs typeface="Arial"/>
                <a:sym typeface="Arial"/>
              </a:defRPr>
            </a:lvl5pPr>
            <a:lvl6pPr marL="2743200" marR="0" lvl="5"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Open Sans"/>
                <a:ea typeface="Open Sans"/>
                <a:cs typeface="Open Sans"/>
                <a:sym typeface="Open Sans"/>
              </a:defRPr>
            </a:lvl6pPr>
            <a:lvl7pPr marL="3200400" marR="0" lvl="6"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Open Sans"/>
                <a:ea typeface="Open Sans"/>
                <a:cs typeface="Open Sans"/>
                <a:sym typeface="Open Sans"/>
              </a:defRPr>
            </a:lvl7pPr>
            <a:lvl8pPr marL="3657600" marR="0" lvl="7"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Open Sans"/>
                <a:ea typeface="Open Sans"/>
                <a:cs typeface="Open Sans"/>
                <a:sym typeface="Open Sans"/>
              </a:defRPr>
            </a:lvl8pPr>
            <a:lvl9pPr marL="4114800" marR="0" lvl="8"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Open Sans"/>
                <a:ea typeface="Open Sans"/>
                <a:cs typeface="Open Sans"/>
                <a:sym typeface="Open Sans"/>
              </a:defRPr>
            </a:lvl9pPr>
          </a:lstStyle>
          <a:p>
            <a:endParaRPr dirty="0"/>
          </a:p>
        </p:txBody>
      </p:sp>
      <p:sp>
        <p:nvSpPr>
          <p:cNvPr id="8" name="Google Shape;8;p20"/>
          <p:cNvSpPr txBox="1">
            <a:spLocks noGrp="1"/>
          </p:cNvSpPr>
          <p:nvPr>
            <p:ph type="dt" idx="10"/>
          </p:nvPr>
        </p:nvSpPr>
        <p:spPr>
          <a:xfrm>
            <a:off x="838284" y="6356350"/>
            <a:ext cx="2743500" cy="365100"/>
          </a:xfrm>
          <a:prstGeom prst="rect">
            <a:avLst/>
          </a:prstGeom>
          <a:noFill/>
          <a:ln>
            <a:noFill/>
          </a:ln>
        </p:spPr>
        <p:txBody>
          <a:bodyPr spcFirstLastPara="1" wrap="square" lIns="91450" tIns="45700" rIns="91450" bIns="45700" anchor="ctr" anchorCtr="0">
            <a:noAutofit/>
          </a:bodyPr>
          <a:lstStyle>
            <a:lvl1pPr marR="0" lvl="0" algn="l" rtl="0">
              <a:lnSpc>
                <a:spcPct val="100000"/>
              </a:lnSpc>
              <a:spcBef>
                <a:spcPts val="0"/>
              </a:spcBef>
              <a:spcAft>
                <a:spcPts val="0"/>
              </a:spcAft>
              <a:buClr>
                <a:srgbClr val="000000"/>
              </a:buClr>
              <a:buSzPts val="1500"/>
              <a:buFont typeface="Arial"/>
              <a:buNone/>
              <a:defRPr sz="1200" b="0" i="0" u="none" strike="noStrike" cap="none">
                <a:solidFill>
                  <a:srgbClr val="8B8C8D"/>
                </a:solidFill>
                <a:latin typeface="Arial"/>
                <a:ea typeface="Arial"/>
                <a:cs typeface="Arial"/>
                <a:sym typeface="Arial"/>
              </a:defRPr>
            </a:lvl1pPr>
            <a:lvl2pPr marR="0" lvl="1" algn="l" rtl="0">
              <a:lnSpc>
                <a:spcPct val="100000"/>
              </a:lnSpc>
              <a:spcBef>
                <a:spcPts val="0"/>
              </a:spcBef>
              <a:spcAft>
                <a:spcPts val="0"/>
              </a:spcAft>
              <a:buClr>
                <a:srgbClr val="000000"/>
              </a:buClr>
              <a:buSzPts val="1500"/>
              <a:buFont typeface="Arial"/>
              <a:buNone/>
              <a:defRPr sz="1900" b="0" i="0" u="none" strike="noStrike" cap="none">
                <a:solidFill>
                  <a:schemeClr val="dk1"/>
                </a:solidFill>
                <a:latin typeface="Open Sans"/>
                <a:ea typeface="Open Sans"/>
                <a:cs typeface="Open Sans"/>
                <a:sym typeface="Open Sans"/>
              </a:defRPr>
            </a:lvl2pPr>
            <a:lvl3pPr marR="0" lvl="2" algn="l" rtl="0">
              <a:lnSpc>
                <a:spcPct val="100000"/>
              </a:lnSpc>
              <a:spcBef>
                <a:spcPts val="0"/>
              </a:spcBef>
              <a:spcAft>
                <a:spcPts val="0"/>
              </a:spcAft>
              <a:buClr>
                <a:srgbClr val="000000"/>
              </a:buClr>
              <a:buSzPts val="1500"/>
              <a:buFont typeface="Arial"/>
              <a:buNone/>
              <a:defRPr sz="1900" b="0" i="0" u="none" strike="noStrike" cap="none">
                <a:solidFill>
                  <a:schemeClr val="dk1"/>
                </a:solidFill>
                <a:latin typeface="Open Sans"/>
                <a:ea typeface="Open Sans"/>
                <a:cs typeface="Open Sans"/>
                <a:sym typeface="Open Sans"/>
              </a:defRPr>
            </a:lvl3pPr>
            <a:lvl4pPr marR="0" lvl="3" algn="l" rtl="0">
              <a:lnSpc>
                <a:spcPct val="100000"/>
              </a:lnSpc>
              <a:spcBef>
                <a:spcPts val="0"/>
              </a:spcBef>
              <a:spcAft>
                <a:spcPts val="0"/>
              </a:spcAft>
              <a:buClr>
                <a:srgbClr val="000000"/>
              </a:buClr>
              <a:buSzPts val="1500"/>
              <a:buFont typeface="Arial"/>
              <a:buNone/>
              <a:defRPr sz="1900" b="0" i="0" u="none" strike="noStrike" cap="none">
                <a:solidFill>
                  <a:schemeClr val="dk1"/>
                </a:solidFill>
                <a:latin typeface="Open Sans"/>
                <a:ea typeface="Open Sans"/>
                <a:cs typeface="Open Sans"/>
                <a:sym typeface="Open Sans"/>
              </a:defRPr>
            </a:lvl4pPr>
            <a:lvl5pPr marR="0" lvl="4" algn="l" rtl="0">
              <a:lnSpc>
                <a:spcPct val="100000"/>
              </a:lnSpc>
              <a:spcBef>
                <a:spcPts val="0"/>
              </a:spcBef>
              <a:spcAft>
                <a:spcPts val="0"/>
              </a:spcAft>
              <a:buClr>
                <a:srgbClr val="000000"/>
              </a:buClr>
              <a:buSzPts val="1500"/>
              <a:buFont typeface="Arial"/>
              <a:buNone/>
              <a:defRPr sz="1900" b="0" i="0" u="none" strike="noStrike" cap="none">
                <a:solidFill>
                  <a:schemeClr val="dk1"/>
                </a:solidFill>
                <a:latin typeface="Open Sans"/>
                <a:ea typeface="Open Sans"/>
                <a:cs typeface="Open Sans"/>
                <a:sym typeface="Open Sans"/>
              </a:defRPr>
            </a:lvl5pPr>
            <a:lvl6pPr marR="0" lvl="5" algn="l" rtl="0">
              <a:lnSpc>
                <a:spcPct val="100000"/>
              </a:lnSpc>
              <a:spcBef>
                <a:spcPts val="0"/>
              </a:spcBef>
              <a:spcAft>
                <a:spcPts val="0"/>
              </a:spcAft>
              <a:buClr>
                <a:srgbClr val="000000"/>
              </a:buClr>
              <a:buSzPts val="1500"/>
              <a:buFont typeface="Arial"/>
              <a:buNone/>
              <a:defRPr sz="1900" b="0" i="0" u="none" strike="noStrike" cap="none">
                <a:solidFill>
                  <a:schemeClr val="dk1"/>
                </a:solidFill>
                <a:latin typeface="Open Sans"/>
                <a:ea typeface="Open Sans"/>
                <a:cs typeface="Open Sans"/>
                <a:sym typeface="Open Sans"/>
              </a:defRPr>
            </a:lvl6pPr>
            <a:lvl7pPr marR="0" lvl="6" algn="l" rtl="0">
              <a:lnSpc>
                <a:spcPct val="100000"/>
              </a:lnSpc>
              <a:spcBef>
                <a:spcPts val="0"/>
              </a:spcBef>
              <a:spcAft>
                <a:spcPts val="0"/>
              </a:spcAft>
              <a:buClr>
                <a:srgbClr val="000000"/>
              </a:buClr>
              <a:buSzPts val="1500"/>
              <a:buFont typeface="Arial"/>
              <a:buNone/>
              <a:defRPr sz="1900" b="0" i="0" u="none" strike="noStrike" cap="none">
                <a:solidFill>
                  <a:schemeClr val="dk1"/>
                </a:solidFill>
                <a:latin typeface="Open Sans"/>
                <a:ea typeface="Open Sans"/>
                <a:cs typeface="Open Sans"/>
                <a:sym typeface="Open Sans"/>
              </a:defRPr>
            </a:lvl7pPr>
            <a:lvl8pPr marR="0" lvl="7" algn="l" rtl="0">
              <a:lnSpc>
                <a:spcPct val="100000"/>
              </a:lnSpc>
              <a:spcBef>
                <a:spcPts val="0"/>
              </a:spcBef>
              <a:spcAft>
                <a:spcPts val="0"/>
              </a:spcAft>
              <a:buClr>
                <a:srgbClr val="000000"/>
              </a:buClr>
              <a:buSzPts val="1500"/>
              <a:buFont typeface="Arial"/>
              <a:buNone/>
              <a:defRPr sz="1900" b="0" i="0" u="none" strike="noStrike" cap="none">
                <a:solidFill>
                  <a:schemeClr val="dk1"/>
                </a:solidFill>
                <a:latin typeface="Open Sans"/>
                <a:ea typeface="Open Sans"/>
                <a:cs typeface="Open Sans"/>
                <a:sym typeface="Open Sans"/>
              </a:defRPr>
            </a:lvl8pPr>
            <a:lvl9pPr marR="0" lvl="8" algn="l" rtl="0">
              <a:lnSpc>
                <a:spcPct val="100000"/>
              </a:lnSpc>
              <a:spcBef>
                <a:spcPts val="0"/>
              </a:spcBef>
              <a:spcAft>
                <a:spcPts val="0"/>
              </a:spcAft>
              <a:buClr>
                <a:srgbClr val="000000"/>
              </a:buClr>
              <a:buSzPts val="1500"/>
              <a:buFont typeface="Arial"/>
              <a:buNone/>
              <a:defRPr sz="1900" b="0" i="0" u="none" strike="noStrike" cap="none">
                <a:solidFill>
                  <a:schemeClr val="dk1"/>
                </a:solidFill>
                <a:latin typeface="Open Sans"/>
                <a:ea typeface="Open Sans"/>
                <a:cs typeface="Open Sans"/>
                <a:sym typeface="Open Sans"/>
              </a:defRPr>
            </a:lvl9pPr>
          </a:lstStyle>
          <a:p>
            <a:endParaRPr lang="ja-JP" altLang="en-US"/>
          </a:p>
        </p:txBody>
      </p:sp>
      <p:sp>
        <p:nvSpPr>
          <p:cNvPr id="9" name="Google Shape;9;p20"/>
          <p:cNvSpPr txBox="1">
            <a:spLocks noGrp="1"/>
          </p:cNvSpPr>
          <p:nvPr>
            <p:ph type="ftr" idx="11"/>
          </p:nvPr>
        </p:nvSpPr>
        <p:spPr>
          <a:xfrm>
            <a:off x="4038997" y="6356350"/>
            <a:ext cx="4115100" cy="365100"/>
          </a:xfrm>
          <a:prstGeom prst="rect">
            <a:avLst/>
          </a:prstGeom>
          <a:noFill/>
          <a:ln>
            <a:noFill/>
          </a:ln>
        </p:spPr>
        <p:txBody>
          <a:bodyPr spcFirstLastPara="1" wrap="square" lIns="91450" tIns="45700" rIns="91450" bIns="45700" anchor="ctr" anchorCtr="0">
            <a:noAutofit/>
          </a:bodyPr>
          <a:lstStyle>
            <a:lvl1pPr marR="0" lvl="0" algn="ctr" rtl="0">
              <a:lnSpc>
                <a:spcPct val="100000"/>
              </a:lnSpc>
              <a:spcBef>
                <a:spcPts val="0"/>
              </a:spcBef>
              <a:spcAft>
                <a:spcPts val="0"/>
              </a:spcAft>
              <a:buClr>
                <a:srgbClr val="000000"/>
              </a:buClr>
              <a:buSzPts val="1500"/>
              <a:buFont typeface="Arial"/>
              <a:buNone/>
              <a:defRPr sz="1200" b="0" i="0" u="none" strike="noStrike" cap="none">
                <a:solidFill>
                  <a:srgbClr val="8B8C8D"/>
                </a:solidFill>
                <a:latin typeface="Arial"/>
                <a:ea typeface="Arial"/>
                <a:cs typeface="Arial"/>
                <a:sym typeface="Arial"/>
              </a:defRPr>
            </a:lvl1pPr>
            <a:lvl2pPr marR="0" lvl="1" algn="l" rtl="0">
              <a:lnSpc>
                <a:spcPct val="100000"/>
              </a:lnSpc>
              <a:spcBef>
                <a:spcPts val="0"/>
              </a:spcBef>
              <a:spcAft>
                <a:spcPts val="0"/>
              </a:spcAft>
              <a:buClr>
                <a:srgbClr val="000000"/>
              </a:buClr>
              <a:buSzPts val="1500"/>
              <a:buFont typeface="Arial"/>
              <a:buNone/>
              <a:defRPr sz="1900" b="0" i="0" u="none" strike="noStrike" cap="none">
                <a:solidFill>
                  <a:schemeClr val="dk1"/>
                </a:solidFill>
                <a:latin typeface="Open Sans"/>
                <a:ea typeface="Open Sans"/>
                <a:cs typeface="Open Sans"/>
                <a:sym typeface="Open Sans"/>
              </a:defRPr>
            </a:lvl2pPr>
            <a:lvl3pPr marR="0" lvl="2" algn="l" rtl="0">
              <a:lnSpc>
                <a:spcPct val="100000"/>
              </a:lnSpc>
              <a:spcBef>
                <a:spcPts val="0"/>
              </a:spcBef>
              <a:spcAft>
                <a:spcPts val="0"/>
              </a:spcAft>
              <a:buClr>
                <a:srgbClr val="000000"/>
              </a:buClr>
              <a:buSzPts val="1500"/>
              <a:buFont typeface="Arial"/>
              <a:buNone/>
              <a:defRPr sz="1900" b="0" i="0" u="none" strike="noStrike" cap="none">
                <a:solidFill>
                  <a:schemeClr val="dk1"/>
                </a:solidFill>
                <a:latin typeface="Open Sans"/>
                <a:ea typeface="Open Sans"/>
                <a:cs typeface="Open Sans"/>
                <a:sym typeface="Open Sans"/>
              </a:defRPr>
            </a:lvl3pPr>
            <a:lvl4pPr marR="0" lvl="3" algn="l" rtl="0">
              <a:lnSpc>
                <a:spcPct val="100000"/>
              </a:lnSpc>
              <a:spcBef>
                <a:spcPts val="0"/>
              </a:spcBef>
              <a:spcAft>
                <a:spcPts val="0"/>
              </a:spcAft>
              <a:buClr>
                <a:srgbClr val="000000"/>
              </a:buClr>
              <a:buSzPts val="1500"/>
              <a:buFont typeface="Arial"/>
              <a:buNone/>
              <a:defRPr sz="1900" b="0" i="0" u="none" strike="noStrike" cap="none">
                <a:solidFill>
                  <a:schemeClr val="dk1"/>
                </a:solidFill>
                <a:latin typeface="Open Sans"/>
                <a:ea typeface="Open Sans"/>
                <a:cs typeface="Open Sans"/>
                <a:sym typeface="Open Sans"/>
              </a:defRPr>
            </a:lvl4pPr>
            <a:lvl5pPr marR="0" lvl="4" algn="l" rtl="0">
              <a:lnSpc>
                <a:spcPct val="100000"/>
              </a:lnSpc>
              <a:spcBef>
                <a:spcPts val="0"/>
              </a:spcBef>
              <a:spcAft>
                <a:spcPts val="0"/>
              </a:spcAft>
              <a:buClr>
                <a:srgbClr val="000000"/>
              </a:buClr>
              <a:buSzPts val="1500"/>
              <a:buFont typeface="Arial"/>
              <a:buNone/>
              <a:defRPr sz="1900" b="0" i="0" u="none" strike="noStrike" cap="none">
                <a:solidFill>
                  <a:schemeClr val="dk1"/>
                </a:solidFill>
                <a:latin typeface="Open Sans"/>
                <a:ea typeface="Open Sans"/>
                <a:cs typeface="Open Sans"/>
                <a:sym typeface="Open Sans"/>
              </a:defRPr>
            </a:lvl5pPr>
            <a:lvl6pPr marR="0" lvl="5" algn="l" rtl="0">
              <a:lnSpc>
                <a:spcPct val="100000"/>
              </a:lnSpc>
              <a:spcBef>
                <a:spcPts val="0"/>
              </a:spcBef>
              <a:spcAft>
                <a:spcPts val="0"/>
              </a:spcAft>
              <a:buClr>
                <a:srgbClr val="000000"/>
              </a:buClr>
              <a:buSzPts val="1500"/>
              <a:buFont typeface="Arial"/>
              <a:buNone/>
              <a:defRPr sz="1900" b="0" i="0" u="none" strike="noStrike" cap="none">
                <a:solidFill>
                  <a:schemeClr val="dk1"/>
                </a:solidFill>
                <a:latin typeface="Open Sans"/>
                <a:ea typeface="Open Sans"/>
                <a:cs typeface="Open Sans"/>
                <a:sym typeface="Open Sans"/>
              </a:defRPr>
            </a:lvl6pPr>
            <a:lvl7pPr marR="0" lvl="6" algn="l" rtl="0">
              <a:lnSpc>
                <a:spcPct val="100000"/>
              </a:lnSpc>
              <a:spcBef>
                <a:spcPts val="0"/>
              </a:spcBef>
              <a:spcAft>
                <a:spcPts val="0"/>
              </a:spcAft>
              <a:buClr>
                <a:srgbClr val="000000"/>
              </a:buClr>
              <a:buSzPts val="1500"/>
              <a:buFont typeface="Arial"/>
              <a:buNone/>
              <a:defRPr sz="1900" b="0" i="0" u="none" strike="noStrike" cap="none">
                <a:solidFill>
                  <a:schemeClr val="dk1"/>
                </a:solidFill>
                <a:latin typeface="Open Sans"/>
                <a:ea typeface="Open Sans"/>
                <a:cs typeface="Open Sans"/>
                <a:sym typeface="Open Sans"/>
              </a:defRPr>
            </a:lvl7pPr>
            <a:lvl8pPr marR="0" lvl="7" algn="l" rtl="0">
              <a:lnSpc>
                <a:spcPct val="100000"/>
              </a:lnSpc>
              <a:spcBef>
                <a:spcPts val="0"/>
              </a:spcBef>
              <a:spcAft>
                <a:spcPts val="0"/>
              </a:spcAft>
              <a:buClr>
                <a:srgbClr val="000000"/>
              </a:buClr>
              <a:buSzPts val="1500"/>
              <a:buFont typeface="Arial"/>
              <a:buNone/>
              <a:defRPr sz="1900" b="0" i="0" u="none" strike="noStrike" cap="none">
                <a:solidFill>
                  <a:schemeClr val="dk1"/>
                </a:solidFill>
                <a:latin typeface="Open Sans"/>
                <a:ea typeface="Open Sans"/>
                <a:cs typeface="Open Sans"/>
                <a:sym typeface="Open Sans"/>
              </a:defRPr>
            </a:lvl8pPr>
            <a:lvl9pPr marR="0" lvl="8" algn="l" rtl="0">
              <a:lnSpc>
                <a:spcPct val="100000"/>
              </a:lnSpc>
              <a:spcBef>
                <a:spcPts val="0"/>
              </a:spcBef>
              <a:spcAft>
                <a:spcPts val="0"/>
              </a:spcAft>
              <a:buClr>
                <a:srgbClr val="000000"/>
              </a:buClr>
              <a:buSzPts val="1500"/>
              <a:buFont typeface="Arial"/>
              <a:buNone/>
              <a:defRPr sz="1900" b="0" i="0" u="none" strike="noStrike" cap="none">
                <a:solidFill>
                  <a:schemeClr val="dk1"/>
                </a:solidFill>
                <a:latin typeface="Open Sans"/>
                <a:ea typeface="Open Sans"/>
                <a:cs typeface="Open Sans"/>
                <a:sym typeface="Open Sans"/>
              </a:defRPr>
            </a:lvl9pPr>
          </a:lstStyle>
          <a:p>
            <a:endParaRPr lang="ja-JP" altLang="en-US"/>
          </a:p>
        </p:txBody>
      </p:sp>
      <p:sp>
        <p:nvSpPr>
          <p:cNvPr id="10" name="Google Shape;10;p20"/>
          <p:cNvSpPr txBox="1">
            <a:spLocks noGrp="1"/>
          </p:cNvSpPr>
          <p:nvPr>
            <p:ph type="sldNum" idx="12"/>
          </p:nvPr>
        </p:nvSpPr>
        <p:spPr>
          <a:xfrm>
            <a:off x="8611448" y="6356350"/>
            <a:ext cx="2743500" cy="365100"/>
          </a:xfrm>
          <a:prstGeom prst="rect">
            <a:avLst/>
          </a:prstGeom>
          <a:noFill/>
          <a:ln>
            <a:noFill/>
          </a:ln>
        </p:spPr>
        <p:txBody>
          <a:bodyPr spcFirstLastPara="1" wrap="square" lIns="91450" tIns="45700" rIns="91450"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B8C8D"/>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B8C8D"/>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B8C8D"/>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B8C8D"/>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B8C8D"/>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B8C8D"/>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B8C8D"/>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B8C8D"/>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B8C8D"/>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ltLang="ja-JP" smtClean="0"/>
              <a:t>‹#›</a:t>
            </a:fld>
            <a:endParaRPr lang="en-US"/>
          </a:p>
        </p:txBody>
      </p:sp>
    </p:spTree>
    <p:extLst>
      <p:ext uri="{BB962C8B-B14F-4D97-AF65-F5344CB8AC3E}">
        <p14:creationId xmlns:p14="http://schemas.microsoft.com/office/powerpoint/2010/main" val="1311309559"/>
      </p:ext>
    </p:extLst>
  </p:cSld>
  <p:clrMap bg1="lt1" tx1="dk1" bg2="dk2" tx2="lt2" accent1="accent1" accent2="accent2" accent3="accent3" accent4="accent4" accent5="accent5" accent6="accent6" hlink="hlink" folHlink="folHlink"/>
  <p:sldLayoutIdLst>
    <p:sldLayoutId id="2147483653" r:id="rId1"/>
    <p:sldLayoutId id="2147483652" r:id="rId2"/>
    <p:sldLayoutId id="2147483654" r:id="rId3"/>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mn-ea"/>
          <a:ea typeface="+mn-ea"/>
          <a:cs typeface="Arial"/>
          <a:sym typeface="Arial"/>
        </a:defRPr>
      </a:lvl1pPr>
      <a:lvl2pPr marR="0" lvl="1"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mn-ea"/>
          <a:ea typeface="+mn-ea"/>
          <a:cs typeface="Arial"/>
          <a:sym typeface="Arial"/>
        </a:defRPr>
      </a:lvl1pPr>
      <a:lvl2pPr marR="0" lvl="1"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4.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6.png"/><Relationship Id="rId7"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5.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
          <p:cNvSpPr txBox="1">
            <a:spLocks noGrp="1"/>
          </p:cNvSpPr>
          <p:nvPr>
            <p:ph type="ctrTitle"/>
          </p:nvPr>
        </p:nvSpPr>
        <p:spPr>
          <a:xfrm>
            <a:off x="1752600" y="1445917"/>
            <a:ext cx="8675913" cy="1593300"/>
          </a:xfrm>
          <a:prstGeom prst="rect">
            <a:avLst/>
          </a:prstGeom>
          <a:noFill/>
          <a:ln>
            <a:noFill/>
          </a:ln>
        </p:spPr>
        <p:txBody>
          <a:bodyPr spcFirstLastPara="1" wrap="square" lIns="91450" tIns="45700" rIns="91450" bIns="45700" anchor="ctr" anchorCtr="0">
            <a:normAutofit/>
          </a:bodyPr>
          <a:lstStyle/>
          <a:p>
            <a:pPr marL="0" lvl="0" indent="0" algn="l" rtl="0">
              <a:lnSpc>
                <a:spcPct val="90000"/>
              </a:lnSpc>
              <a:spcBef>
                <a:spcPts val="0"/>
              </a:spcBef>
              <a:spcAft>
                <a:spcPts val="0"/>
              </a:spcAft>
              <a:buSzPts val="4400"/>
              <a:buNone/>
            </a:pPr>
            <a:r>
              <a:rPr lang="ja-JP" dirty="0">
                <a:solidFill>
                  <a:srgbClr val="000000"/>
                </a:solidFill>
                <a:latin typeface="BIZ UDPGothic"/>
                <a:ea typeface="BIZ UDPGothic"/>
                <a:cs typeface="BIZ UDPGothic"/>
                <a:sym typeface="BIZ UDPGothic"/>
              </a:rPr>
              <a:t>テレワーク環境でのコンフリクトを疑似体験するワークショップ</a:t>
            </a:r>
            <a:endParaRPr dirty="0"/>
          </a:p>
        </p:txBody>
      </p:sp>
      <p:pic>
        <p:nvPicPr>
          <p:cNvPr id="2" name="Picture 1">
            <a:extLst>
              <a:ext uri="{FF2B5EF4-FFF2-40B4-BE49-F238E27FC236}">
                <a16:creationId xmlns:a16="http://schemas.microsoft.com/office/drawing/2014/main" id="{38B972D0-1C69-C9F6-212E-46E8469D7DEB}"/>
              </a:ext>
            </a:extLst>
          </p:cNvPr>
          <p:cNvPicPr>
            <a:picLocks noChangeAspect="1"/>
          </p:cNvPicPr>
          <p:nvPr/>
        </p:nvPicPr>
        <p:blipFill>
          <a:blip r:embed="rId3"/>
          <a:stretch>
            <a:fillRect/>
          </a:stretch>
        </p:blipFill>
        <p:spPr>
          <a:xfrm>
            <a:off x="3171719" y="3380235"/>
            <a:ext cx="6117392" cy="3299990"/>
          </a:xfrm>
          <a:prstGeom prst="rect">
            <a:avLst/>
          </a:prstGeom>
          <a:ln>
            <a:noFill/>
          </a:ln>
        </p:spPr>
      </p:pic>
      <p:pic>
        <p:nvPicPr>
          <p:cNvPr id="8" name="Picture 4">
            <a:extLst>
              <a:ext uri="{FF2B5EF4-FFF2-40B4-BE49-F238E27FC236}">
                <a16:creationId xmlns:a16="http://schemas.microsoft.com/office/drawing/2014/main" id="{75ECFACD-AA89-4875-4FA7-22DA20772E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3676" y="5627864"/>
            <a:ext cx="513197" cy="502724"/>
          </a:xfrm>
          <a:prstGeom prst="rect">
            <a:avLst/>
          </a:prstGeom>
          <a:noFill/>
          <a:extLst>
            <a:ext uri="{909E8E84-426E-40DD-AFC4-6F175D3DCCD1}">
              <a14:hiddenFill xmlns:a14="http://schemas.microsoft.com/office/drawing/2010/main">
                <a:solidFill>
                  <a:srgbClr val="FFFFFF"/>
                </a:solidFill>
              </a14:hiddenFill>
            </a:ext>
          </a:extLst>
        </p:spPr>
      </p:pic>
      <p:pic>
        <p:nvPicPr>
          <p:cNvPr id="9" name="グラフィックス 8">
            <a:extLst>
              <a:ext uri="{FF2B5EF4-FFF2-40B4-BE49-F238E27FC236}">
                <a16:creationId xmlns:a16="http://schemas.microsoft.com/office/drawing/2014/main" id="{64DAF343-53A8-53CD-ECDB-77F2393D7A0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V="1">
            <a:off x="5189762" y="5655572"/>
            <a:ext cx="466725" cy="446237"/>
          </a:xfrm>
          <a:prstGeom prst="rect">
            <a:avLst/>
          </a:prstGeom>
        </p:spPr>
      </p:pic>
      <p:pic>
        <p:nvPicPr>
          <p:cNvPr id="10" name="Picture 20">
            <a:extLst>
              <a:ext uri="{FF2B5EF4-FFF2-40B4-BE49-F238E27FC236}">
                <a16:creationId xmlns:a16="http://schemas.microsoft.com/office/drawing/2014/main" id="{2CD445B3-FA29-EA89-BBA7-C4082BC26BF7}"/>
              </a:ext>
            </a:extLst>
          </p:cNvPr>
          <p:cNvPicPr>
            <a:picLocks noChangeAspect="1"/>
          </p:cNvPicPr>
          <p:nvPr/>
        </p:nvPicPr>
        <p:blipFill>
          <a:blip r:embed="rId7"/>
          <a:stretch>
            <a:fillRect/>
          </a:stretch>
        </p:blipFill>
        <p:spPr>
          <a:xfrm>
            <a:off x="5975330" y="5581684"/>
            <a:ext cx="512620" cy="476977"/>
          </a:xfrm>
          <a:prstGeom prst="rect">
            <a:avLst/>
          </a:prstGeom>
        </p:spPr>
      </p:pic>
      <p:pic>
        <p:nvPicPr>
          <p:cNvPr id="11" name="Picture 16">
            <a:extLst>
              <a:ext uri="{FF2B5EF4-FFF2-40B4-BE49-F238E27FC236}">
                <a16:creationId xmlns:a16="http://schemas.microsoft.com/office/drawing/2014/main" id="{2906D9C9-720C-5F61-0756-10AD8540BD03}"/>
              </a:ext>
            </a:extLst>
          </p:cNvPr>
          <p:cNvPicPr>
            <a:picLocks noChangeAspect="1"/>
          </p:cNvPicPr>
          <p:nvPr/>
        </p:nvPicPr>
        <p:blipFill>
          <a:blip r:embed="rId8"/>
          <a:stretch>
            <a:fillRect/>
          </a:stretch>
        </p:blipFill>
        <p:spPr>
          <a:xfrm>
            <a:off x="6665626" y="5581684"/>
            <a:ext cx="512620" cy="502724"/>
          </a:xfrm>
          <a:prstGeom prst="rect">
            <a:avLst/>
          </a:prstGeom>
        </p:spPr>
      </p:pic>
      <p:pic>
        <p:nvPicPr>
          <p:cNvPr id="12" name="Picture 19">
            <a:extLst>
              <a:ext uri="{FF2B5EF4-FFF2-40B4-BE49-F238E27FC236}">
                <a16:creationId xmlns:a16="http://schemas.microsoft.com/office/drawing/2014/main" id="{340D0151-D134-FDFA-9074-191D17888691}"/>
              </a:ext>
            </a:extLst>
          </p:cNvPr>
          <p:cNvPicPr>
            <a:picLocks noChangeAspect="1"/>
          </p:cNvPicPr>
          <p:nvPr/>
        </p:nvPicPr>
        <p:blipFill>
          <a:blip r:embed="rId9"/>
          <a:stretch>
            <a:fillRect/>
          </a:stretch>
        </p:blipFill>
        <p:spPr>
          <a:xfrm>
            <a:off x="7391422" y="5627864"/>
            <a:ext cx="441936" cy="43469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3" name="四角形: メモ 2">
            <a:extLst>
              <a:ext uri="{FF2B5EF4-FFF2-40B4-BE49-F238E27FC236}">
                <a16:creationId xmlns:a16="http://schemas.microsoft.com/office/drawing/2014/main" id="{74E71D08-B101-6074-8D73-A086F1640406}"/>
              </a:ext>
            </a:extLst>
          </p:cNvPr>
          <p:cNvSpPr/>
          <p:nvPr/>
        </p:nvSpPr>
        <p:spPr>
          <a:xfrm>
            <a:off x="428625" y="1714287"/>
            <a:ext cx="11301413" cy="4587491"/>
          </a:xfrm>
          <a:prstGeom prst="foldedCorner">
            <a:avLst/>
          </a:prstGeom>
          <a:solidFill>
            <a:schemeClr val="bg1">
              <a:lumMod val="95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9" name="Google Shape;169;p10"/>
          <p:cNvSpPr txBox="1">
            <a:spLocks noGrp="1"/>
          </p:cNvSpPr>
          <p:nvPr>
            <p:ph type="title"/>
          </p:nvPr>
        </p:nvSpPr>
        <p:spPr>
          <a:prstGeom prst="rect">
            <a:avLst/>
          </a:prstGeom>
          <a:noFill/>
          <a:ln>
            <a:noFill/>
          </a:ln>
        </p:spPr>
        <p:txBody>
          <a:bodyPr spcFirstLastPara="1" wrap="square" lIns="0" tIns="72000" rIns="0" bIns="0" anchor="ctr" anchorCtr="0">
            <a:noAutofit/>
          </a:bodyPr>
          <a:lstStyle/>
          <a:p>
            <a:r>
              <a:rPr lang="en-US" altLang="ja-JP" dirty="0">
                <a:ea typeface="BIZ UDPゴシック"/>
                <a:cs typeface="Arial"/>
                <a:sym typeface="Arial"/>
              </a:rPr>
              <a:t>2</a:t>
            </a:r>
            <a:r>
              <a:rPr lang="ja-JP" altLang="en-US" dirty="0">
                <a:ea typeface="BIZ UDPゴシック"/>
                <a:cs typeface="Arial"/>
                <a:sym typeface="Arial"/>
              </a:rPr>
              <a:t>回目振り返りシート記入</a:t>
            </a:r>
            <a:endParaRPr lang="ja-JP" altLang="en-US" dirty="0">
              <a:ea typeface="BIZ UDPゴシック"/>
            </a:endParaRPr>
          </a:p>
        </p:txBody>
      </p:sp>
      <p:sp>
        <p:nvSpPr>
          <p:cNvPr id="170" name="Google Shape;170;p10"/>
          <p:cNvSpPr txBox="1">
            <a:spLocks noGrp="1"/>
          </p:cNvSpPr>
          <p:nvPr>
            <p:ph type="body" idx="1"/>
          </p:nvPr>
        </p:nvSpPr>
        <p:spPr>
          <a:xfrm>
            <a:off x="628649" y="1714287"/>
            <a:ext cx="11388577" cy="4587491"/>
          </a:xfrm>
          <a:prstGeom prst="rect">
            <a:avLst/>
          </a:prstGeom>
          <a:noFill/>
          <a:ln w="9525" cap="flat" cmpd="sng">
            <a:noFill/>
            <a:prstDash val="solid"/>
            <a:round/>
            <a:headEnd type="none" w="sm" len="sm"/>
            <a:tailEnd type="none" w="sm" len="sm"/>
          </a:ln>
        </p:spPr>
        <p:txBody>
          <a:bodyPr spcFirstLastPara="1" wrap="square" lIns="0" tIns="0" rIns="0" bIns="0" anchor="t" anchorCtr="0">
            <a:noAutofit/>
          </a:bodyPr>
          <a:lstStyle/>
          <a:p>
            <a:pPr marL="457200" lvl="0" indent="-228600" algn="l" rtl="0">
              <a:lnSpc>
                <a:spcPct val="120000"/>
              </a:lnSpc>
              <a:spcBef>
                <a:spcPts val="1100"/>
              </a:spcBef>
              <a:spcAft>
                <a:spcPts val="0"/>
              </a:spcAft>
              <a:buSzPts val="2400"/>
              <a:buNone/>
            </a:pPr>
            <a:r>
              <a:rPr lang="en-US" altLang="ja-JP" sz="2000" dirty="0">
                <a:solidFill>
                  <a:schemeClr val="dk1"/>
                </a:solidFill>
                <a:ea typeface="BIZ UDPゴシック"/>
              </a:rPr>
              <a:t>1) </a:t>
            </a:r>
            <a:r>
              <a:rPr lang="ja-JP" sz="2000" dirty="0">
                <a:solidFill>
                  <a:schemeClr val="dk1"/>
                </a:solidFill>
                <a:ea typeface="BIZ UDPゴシック"/>
                <a:sym typeface="Arial"/>
              </a:rPr>
              <a:t>あなたの選んだコンフリクトの対処方法はどれでしたか？</a:t>
            </a:r>
            <a:br>
              <a:rPr lang="ja-JP" sz="2000" dirty="0">
                <a:latin typeface="BIZ UDPゴシック" panose="020B0400000000000000" pitchFamily="50" charset="-128"/>
                <a:ea typeface="BIZ UDPゴシック" panose="020B0400000000000000" pitchFamily="50" charset="-128"/>
              </a:rPr>
            </a:br>
            <a:r>
              <a:rPr lang="ja-JP" sz="2000" dirty="0">
                <a:solidFill>
                  <a:schemeClr val="dk1"/>
                </a:solidFill>
                <a:ea typeface="BIZ UDPゴシック"/>
                <a:sym typeface="Arial"/>
              </a:rPr>
              <a:t>以下の選択肢から選択してください。</a:t>
            </a:r>
            <a:r>
              <a:rPr lang="ja-JP" altLang="en-US" sz="2000" dirty="0">
                <a:solidFill>
                  <a:schemeClr val="dk1"/>
                </a:solidFill>
                <a:ea typeface="BIZ UDPゴシック"/>
                <a:sym typeface="Arial"/>
              </a:rPr>
              <a:t>（</a:t>
            </a:r>
            <a:r>
              <a:rPr lang="ja-JP" sz="2000" dirty="0">
                <a:solidFill>
                  <a:schemeClr val="dk1"/>
                </a:solidFill>
                <a:ea typeface="BIZ UDPゴシック"/>
                <a:sym typeface="Arial"/>
              </a:rPr>
              <a:t>複数選択可</a:t>
            </a:r>
            <a:r>
              <a:rPr lang="ja-JP" altLang="en-US" sz="2000" dirty="0">
                <a:solidFill>
                  <a:schemeClr val="dk1"/>
                </a:solidFill>
                <a:ea typeface="BIZ UDPゴシック"/>
                <a:sym typeface="Arial"/>
              </a:rPr>
              <a:t>）</a:t>
            </a:r>
            <a:endParaRPr lang="en-US" dirty="0">
              <a:solidFill>
                <a:schemeClr val="dk1"/>
              </a:solidFill>
              <a:ea typeface="BIZ UDPゴシック"/>
            </a:endParaRPr>
          </a:p>
          <a:p>
            <a:pPr marL="457200" lvl="0" indent="-228600" algn="l" rtl="0">
              <a:lnSpc>
                <a:spcPct val="120000"/>
              </a:lnSpc>
              <a:spcBef>
                <a:spcPts val="1100"/>
              </a:spcBef>
              <a:spcAft>
                <a:spcPts val="0"/>
              </a:spcAft>
              <a:buSzPts val="2400"/>
              <a:buNone/>
            </a:pPr>
            <a:r>
              <a:rPr lang="ja-JP" sz="2000" b="1" dirty="0">
                <a:solidFill>
                  <a:schemeClr val="dk1"/>
                </a:solidFill>
                <a:latin typeface="BIZ UDPゴシック" panose="020B0400000000000000" pitchFamily="50" charset="-128"/>
                <a:ea typeface="BIZ UDPゴシック" panose="020B0400000000000000" pitchFamily="50" charset="-128"/>
                <a:sym typeface="Arial"/>
              </a:rPr>
              <a:t>　</a:t>
            </a:r>
            <a:r>
              <a:rPr lang="ja-JP" altLang="en-US" sz="2000" b="1" dirty="0">
                <a:solidFill>
                  <a:schemeClr val="dk1"/>
                </a:solidFill>
                <a:latin typeface="BIZ UDPゴシック" panose="020B0400000000000000" pitchFamily="50" charset="-128"/>
                <a:ea typeface="BIZ UDPゴシック" panose="020B0400000000000000" pitchFamily="50" charset="-128"/>
                <a:sym typeface="Arial"/>
              </a:rPr>
              <a:t>　</a:t>
            </a:r>
            <a:r>
              <a:rPr lang="en-US" altLang="ja-JP" sz="2000" b="1" dirty="0">
                <a:solidFill>
                  <a:schemeClr val="dk1"/>
                </a:solidFill>
                <a:latin typeface="BIZ UDPゴシック" panose="020B0400000000000000" pitchFamily="50" charset="-128"/>
                <a:ea typeface="BIZ UDPゴシック" panose="020B0400000000000000" pitchFamily="50" charset="-128"/>
                <a:sym typeface="Arial"/>
              </a:rPr>
              <a:t>a)</a:t>
            </a:r>
            <a:r>
              <a:rPr lang="ja-JP" sz="2000" b="1" dirty="0">
                <a:solidFill>
                  <a:schemeClr val="dk1"/>
                </a:solidFill>
                <a:latin typeface="BIZ UDPゴシック" panose="020B0400000000000000" pitchFamily="50" charset="-128"/>
                <a:ea typeface="BIZ UDPゴシック" panose="020B0400000000000000" pitchFamily="50" charset="-128"/>
                <a:sym typeface="Arial"/>
              </a:rPr>
              <a:t>協調 </a:t>
            </a:r>
            <a:r>
              <a:rPr lang="ja-JP" altLang="en-US" sz="2000" b="1" dirty="0">
                <a:solidFill>
                  <a:schemeClr val="dk1"/>
                </a:solidFill>
                <a:latin typeface="BIZ UDPゴシック" panose="020B0400000000000000" pitchFamily="50" charset="-128"/>
                <a:ea typeface="BIZ UDPゴシック" panose="020B0400000000000000" pitchFamily="50" charset="-128"/>
                <a:sym typeface="Arial"/>
              </a:rPr>
              <a:t> </a:t>
            </a:r>
            <a:r>
              <a:rPr lang="ja-JP" altLang="en-US" sz="2000" b="1" dirty="0">
                <a:solidFill>
                  <a:schemeClr val="dk1"/>
                </a:solidFill>
              </a:rPr>
              <a:t>ｂ）</a:t>
            </a:r>
            <a:r>
              <a:rPr lang="ja-JP" sz="2000" b="1" dirty="0">
                <a:solidFill>
                  <a:schemeClr val="dk1"/>
                </a:solidFill>
                <a:latin typeface="BIZ UDPゴシック" panose="020B0400000000000000" pitchFamily="50" charset="-128"/>
                <a:ea typeface="BIZ UDPゴシック" panose="020B0400000000000000" pitchFamily="50" charset="-128"/>
                <a:sym typeface="Arial"/>
              </a:rPr>
              <a:t>競争</a:t>
            </a:r>
            <a:r>
              <a:rPr lang="en-US" altLang="ja-JP" sz="2000" b="1" dirty="0">
                <a:solidFill>
                  <a:schemeClr val="dk1"/>
                </a:solidFill>
                <a:latin typeface="BIZ UDPゴシック" panose="020B0400000000000000" pitchFamily="50" charset="-128"/>
                <a:ea typeface="BIZ UDPゴシック" panose="020B0400000000000000" pitchFamily="50" charset="-128"/>
                <a:sym typeface="Arial"/>
              </a:rPr>
              <a:t> </a:t>
            </a:r>
            <a:r>
              <a:rPr lang="ja-JP" altLang="en-US" sz="2000" b="1" dirty="0">
                <a:solidFill>
                  <a:schemeClr val="dk1"/>
                </a:solidFill>
              </a:rPr>
              <a:t>ｃ）</a:t>
            </a:r>
            <a:r>
              <a:rPr lang="ja-JP" altLang="en-US" sz="2000" b="1" dirty="0">
                <a:solidFill>
                  <a:schemeClr val="dk1"/>
                </a:solidFill>
                <a:latin typeface="BIZ UDPゴシック" panose="020B0400000000000000" pitchFamily="50" charset="-128"/>
                <a:ea typeface="BIZ UDPゴシック" panose="020B0400000000000000" pitchFamily="50" charset="-128"/>
                <a:sym typeface="Arial"/>
              </a:rPr>
              <a:t>適応</a:t>
            </a:r>
            <a:r>
              <a:rPr lang="ja-JP" sz="2000" b="1" dirty="0">
                <a:solidFill>
                  <a:schemeClr val="dk1"/>
                </a:solidFill>
                <a:latin typeface="BIZ UDPゴシック" panose="020B0400000000000000" pitchFamily="50" charset="-128"/>
                <a:ea typeface="BIZ UDPゴシック" panose="020B0400000000000000" pitchFamily="50" charset="-128"/>
                <a:sym typeface="Arial"/>
              </a:rPr>
              <a:t> </a:t>
            </a:r>
            <a:r>
              <a:rPr lang="ja-JP" altLang="en-US" sz="2000" b="1" dirty="0">
                <a:solidFill>
                  <a:schemeClr val="dk1"/>
                </a:solidFill>
              </a:rPr>
              <a:t>ｄ）</a:t>
            </a:r>
            <a:r>
              <a:rPr lang="ja-JP" sz="2000" b="1" dirty="0">
                <a:solidFill>
                  <a:schemeClr val="dk1"/>
                </a:solidFill>
                <a:latin typeface="BIZ UDPゴシック" panose="020B0400000000000000" pitchFamily="50" charset="-128"/>
                <a:ea typeface="BIZ UDPゴシック" panose="020B0400000000000000" pitchFamily="50" charset="-128"/>
                <a:sym typeface="Arial"/>
              </a:rPr>
              <a:t>妥協　</a:t>
            </a:r>
            <a:r>
              <a:rPr lang="en-US" altLang="ja-JP" sz="2000" b="1" dirty="0">
                <a:solidFill>
                  <a:schemeClr val="dk1"/>
                </a:solidFill>
                <a:latin typeface="BIZ UDPゴシック" panose="020B0400000000000000" pitchFamily="50" charset="-128"/>
                <a:ea typeface="BIZ UDPゴシック" panose="020B0400000000000000" pitchFamily="50" charset="-128"/>
                <a:sym typeface="Arial"/>
              </a:rPr>
              <a:t>e)</a:t>
            </a:r>
            <a:r>
              <a:rPr lang="ja-JP" sz="2000" b="1" dirty="0">
                <a:solidFill>
                  <a:schemeClr val="dk1"/>
                </a:solidFill>
                <a:latin typeface="BIZ UDPゴシック" panose="020B0400000000000000" pitchFamily="50" charset="-128"/>
                <a:ea typeface="BIZ UDPゴシック" panose="020B0400000000000000" pitchFamily="50" charset="-128"/>
                <a:sym typeface="Arial"/>
              </a:rPr>
              <a:t>回避 　</a:t>
            </a:r>
            <a:endParaRPr sz="2000" b="1" dirty="0">
              <a:solidFill>
                <a:schemeClr val="dk1"/>
              </a:solidFill>
              <a:latin typeface="BIZ UDPゴシック" panose="020B0400000000000000" pitchFamily="50" charset="-128"/>
              <a:ea typeface="BIZ UDPゴシック" panose="020B0400000000000000" pitchFamily="50" charset="-128"/>
              <a:sym typeface="Arial"/>
            </a:endParaRPr>
          </a:p>
          <a:p>
            <a:pPr marL="457200" lvl="0" indent="-228600" algn="l" rtl="0">
              <a:lnSpc>
                <a:spcPct val="120000"/>
              </a:lnSpc>
              <a:spcBef>
                <a:spcPts val="1100"/>
              </a:spcBef>
              <a:spcAft>
                <a:spcPts val="0"/>
              </a:spcAft>
              <a:buSzPts val="2400"/>
              <a:buNone/>
            </a:pPr>
            <a:endParaRPr lang="en-US" altLang="ja-JP" sz="2000" dirty="0">
              <a:solidFill>
                <a:schemeClr val="dk1"/>
              </a:solidFill>
              <a:ea typeface="BIZ UDPゴシック"/>
              <a:sym typeface="Arial"/>
            </a:endParaRPr>
          </a:p>
          <a:p>
            <a:pPr marL="457200" lvl="0" indent="-228600" algn="l" rtl="0">
              <a:lnSpc>
                <a:spcPct val="120000"/>
              </a:lnSpc>
              <a:spcBef>
                <a:spcPts val="1100"/>
              </a:spcBef>
              <a:spcAft>
                <a:spcPts val="0"/>
              </a:spcAft>
              <a:buSzPts val="2400"/>
              <a:buNone/>
            </a:pPr>
            <a:r>
              <a:rPr lang="en-US" altLang="ja-JP" sz="2000" dirty="0">
                <a:solidFill>
                  <a:schemeClr val="dk1"/>
                </a:solidFill>
                <a:ea typeface="BIZ UDPゴシック"/>
                <a:sym typeface="Arial"/>
              </a:rPr>
              <a:t>2)</a:t>
            </a:r>
            <a:r>
              <a:rPr lang="en-US" altLang="ja-JP" sz="2000" dirty="0">
                <a:solidFill>
                  <a:schemeClr val="dk1"/>
                </a:solidFill>
                <a:ea typeface="BIZ UDPゴシック"/>
              </a:rPr>
              <a:t> </a:t>
            </a:r>
            <a:r>
              <a:rPr lang="ja-JP" altLang="en-US" sz="2000" dirty="0">
                <a:solidFill>
                  <a:schemeClr val="dk1"/>
                </a:solidFill>
                <a:ea typeface="BIZ UDPゴシック"/>
                <a:sym typeface="Arial"/>
              </a:rPr>
              <a:t>あなたの取ったコンフリクトの対処で、演じたストーリーの「ゴール」は達成できましたか？</a:t>
            </a:r>
            <a:br>
              <a:rPr lang="ja-JP" altLang="en-US" sz="2000" dirty="0">
                <a:latin typeface="BIZ UDPゴシック" panose="020B0400000000000000" pitchFamily="50" charset="-128"/>
                <a:ea typeface="BIZ UDPゴシック" panose="020B0400000000000000" pitchFamily="50" charset="-128"/>
              </a:rPr>
            </a:br>
            <a:r>
              <a:rPr lang="ja-JP" altLang="en-US" sz="2000" dirty="0">
                <a:latin typeface="BIZ UDPゴシック" panose="020B0400000000000000" pitchFamily="50" charset="-128"/>
                <a:ea typeface="BIZ UDPゴシック" panose="020B0400000000000000" pitchFamily="50" charset="-128"/>
              </a:rPr>
              <a:t>  </a:t>
            </a:r>
            <a:r>
              <a:rPr lang="ja-JP" altLang="en-US" sz="2000" dirty="0">
                <a:solidFill>
                  <a:schemeClr val="dk1"/>
                </a:solidFill>
                <a:ea typeface="BIZ UDPゴシック"/>
                <a:sym typeface="Arial"/>
              </a:rPr>
              <a:t>また、そう思った理由を記載してください。    </a:t>
            </a:r>
            <a:endParaRPr lang="ja-JP" altLang="en-US" dirty="0">
              <a:solidFill>
                <a:schemeClr val="dk1"/>
              </a:solidFill>
              <a:ea typeface="BIZ UDPゴシック"/>
            </a:endParaRPr>
          </a:p>
          <a:p>
            <a:pPr marL="457200" lvl="0" indent="-228600" algn="l" rtl="0">
              <a:lnSpc>
                <a:spcPct val="120000"/>
              </a:lnSpc>
              <a:spcBef>
                <a:spcPts val="1100"/>
              </a:spcBef>
              <a:spcAft>
                <a:spcPts val="0"/>
              </a:spcAft>
              <a:buSzPts val="2400"/>
              <a:buNone/>
            </a:pPr>
            <a:r>
              <a:rPr lang="en-US" altLang="ja-JP" sz="2000" dirty="0">
                <a:solidFill>
                  <a:schemeClr val="dk1"/>
                </a:solidFill>
              </a:rPr>
              <a:t>3) </a:t>
            </a:r>
            <a:r>
              <a:rPr lang="ja-JP" sz="2000" dirty="0">
                <a:solidFill>
                  <a:schemeClr val="dk1"/>
                </a:solidFill>
                <a:latin typeface="BIZ UDPゴシック" panose="020B0400000000000000" pitchFamily="50" charset="-128"/>
                <a:ea typeface="BIZ UDPゴシック" panose="020B0400000000000000" pitchFamily="50" charset="-128"/>
                <a:sym typeface="Arial"/>
              </a:rPr>
              <a:t>自分の意見によって相手の意見や行動を変えることはできましたか？ </a:t>
            </a:r>
            <a:br>
              <a:rPr lang="ja-JP" sz="2000" dirty="0">
                <a:solidFill>
                  <a:schemeClr val="dk1"/>
                </a:solidFill>
                <a:latin typeface="BIZ UDPゴシック" panose="020B0400000000000000" pitchFamily="50" charset="-128"/>
                <a:ea typeface="BIZ UDPゴシック" panose="020B0400000000000000" pitchFamily="50" charset="-128"/>
                <a:sym typeface="Arial"/>
              </a:rPr>
            </a:br>
            <a:r>
              <a:rPr lang="en-US" altLang="ja-JP" sz="2000" dirty="0">
                <a:solidFill>
                  <a:schemeClr val="dk1"/>
                </a:solidFill>
                <a:latin typeface="BIZ UDPゴシック" panose="020B0400000000000000" pitchFamily="50" charset="-128"/>
                <a:ea typeface="BIZ UDPゴシック" panose="020B0400000000000000" pitchFamily="50" charset="-128"/>
                <a:sym typeface="Arial"/>
              </a:rPr>
              <a:t>  </a:t>
            </a:r>
            <a:r>
              <a:rPr lang="ja-JP" sz="2000" dirty="0">
                <a:solidFill>
                  <a:schemeClr val="dk1"/>
                </a:solidFill>
                <a:latin typeface="BIZ UDPゴシック" panose="020B0400000000000000" pitchFamily="50" charset="-128"/>
                <a:ea typeface="BIZ UDPゴシック" panose="020B0400000000000000" pitchFamily="50" charset="-128"/>
                <a:sym typeface="Arial"/>
              </a:rPr>
              <a:t>また、 そう思った理由を記載してください。</a:t>
            </a:r>
            <a:endParaRPr sz="2000" dirty="0">
              <a:solidFill>
                <a:schemeClr val="dk1"/>
              </a:solidFill>
              <a:latin typeface="BIZ UDPゴシック" panose="020B0400000000000000" pitchFamily="50" charset="-128"/>
              <a:ea typeface="BIZ UDPゴシック" panose="020B0400000000000000" pitchFamily="50" charset="-128"/>
              <a:sym typeface="Arial"/>
            </a:endParaRPr>
          </a:p>
          <a:p>
            <a:r>
              <a:rPr lang="en-US" altLang="ja-JP" sz="2000" dirty="0">
                <a:solidFill>
                  <a:schemeClr val="dk1"/>
                </a:solidFill>
                <a:latin typeface="BIZ UDPゴシック" panose="020B0400000000000000" pitchFamily="50" charset="-128"/>
                <a:ea typeface="BIZ UDPゴシック" panose="020B0400000000000000" pitchFamily="50" charset="-128"/>
                <a:sym typeface="Arial"/>
              </a:rPr>
              <a:t>4)</a:t>
            </a:r>
            <a:r>
              <a:rPr lang="ja-JP" altLang="en-US" sz="2000" dirty="0">
                <a:solidFill>
                  <a:schemeClr val="dk1"/>
                </a:solidFill>
                <a:latin typeface="BIZ UDPゴシック" panose="020B0400000000000000" pitchFamily="50" charset="-128"/>
                <a:ea typeface="BIZ UDPゴシック" panose="020B0400000000000000" pitchFamily="50" charset="-128"/>
                <a:sym typeface="Arial"/>
              </a:rPr>
              <a:t> </a:t>
            </a:r>
            <a:r>
              <a:rPr lang="ja-JP" sz="2000" dirty="0">
                <a:solidFill>
                  <a:schemeClr val="dk1"/>
                </a:solidFill>
                <a:latin typeface="BIZ UDPゴシック" panose="020B0400000000000000" pitchFamily="50" charset="-128"/>
                <a:ea typeface="BIZ UDPゴシック" panose="020B0400000000000000" pitchFamily="50" charset="-128"/>
                <a:sym typeface="Arial"/>
              </a:rPr>
              <a:t>カメラのオンとオフでは、会話がしやすかったのはどちらですか？</a:t>
            </a:r>
            <a:r>
              <a:rPr lang="ja-JP" altLang="en-US" sz="2000" dirty="0">
                <a:solidFill>
                  <a:schemeClr val="dk1"/>
                </a:solidFill>
                <a:latin typeface="BIZ UDPゴシック" panose="020B0400000000000000" pitchFamily="50" charset="-128"/>
                <a:ea typeface="BIZ UDPゴシック" panose="020B0400000000000000" pitchFamily="50" charset="-128"/>
                <a:sym typeface="Arial"/>
              </a:rPr>
              <a:t> </a:t>
            </a:r>
            <a:r>
              <a:rPr lang="en-US" altLang="ja-JP" sz="2000" b="1" dirty="0">
                <a:solidFill>
                  <a:schemeClr val="dk1"/>
                </a:solidFill>
              </a:rPr>
              <a:t>【</a:t>
            </a:r>
            <a:r>
              <a:rPr lang="ja-JP" altLang="en-US" sz="2000" b="1" dirty="0">
                <a:solidFill>
                  <a:schemeClr val="dk1"/>
                </a:solidFill>
                <a:latin typeface="BIZ UDPゴシック" panose="020B0400000000000000" pitchFamily="50" charset="-128"/>
                <a:ea typeface="BIZ UDPゴシック" panose="020B0400000000000000" pitchFamily="50" charset="-128"/>
                <a:sym typeface="Arial"/>
              </a:rPr>
              <a:t> ２回目のみ</a:t>
            </a:r>
            <a:r>
              <a:rPr lang="ja-JP" altLang="en-US" sz="2000" b="1" dirty="0">
                <a:solidFill>
                  <a:schemeClr val="dk1"/>
                </a:solidFill>
              </a:rPr>
              <a:t> </a:t>
            </a:r>
            <a:r>
              <a:rPr lang="en-US" altLang="ja-JP" sz="2000" b="1" dirty="0">
                <a:solidFill>
                  <a:schemeClr val="dk1"/>
                </a:solidFill>
                <a:latin typeface="BIZ UDPゴシック" panose="020B0400000000000000" pitchFamily="50" charset="-128"/>
                <a:ea typeface="BIZ UDPゴシック" panose="020B0400000000000000" pitchFamily="50" charset="-128"/>
                <a:sym typeface="Arial"/>
              </a:rPr>
              <a:t>】</a:t>
            </a:r>
            <a:br>
              <a:rPr lang="en-US" altLang="ja-JP" sz="2000" b="1" dirty="0">
                <a:solidFill>
                  <a:schemeClr val="dk1"/>
                </a:solidFill>
                <a:latin typeface="BIZ UDPゴシック" panose="020B0400000000000000" pitchFamily="50" charset="-128"/>
                <a:ea typeface="BIZ UDPゴシック" panose="020B0400000000000000" pitchFamily="50" charset="-128"/>
                <a:sym typeface="Arial"/>
              </a:rPr>
            </a:br>
            <a:r>
              <a:rPr lang="en-US" altLang="ja-JP" sz="2000" b="1" dirty="0">
                <a:solidFill>
                  <a:schemeClr val="dk1"/>
                </a:solidFill>
                <a:latin typeface="BIZ UDPゴシック" panose="020B0400000000000000" pitchFamily="50" charset="-128"/>
                <a:ea typeface="BIZ UDPゴシック" panose="020B0400000000000000" pitchFamily="50" charset="-128"/>
                <a:sym typeface="Arial"/>
              </a:rPr>
              <a:t>  </a:t>
            </a:r>
            <a:r>
              <a:rPr lang="ja-JP" altLang="en-US" sz="2000" dirty="0">
                <a:solidFill>
                  <a:schemeClr val="dk1"/>
                </a:solidFill>
                <a:latin typeface="BIZ UDPゴシック" panose="020B0400000000000000" pitchFamily="50" charset="-128"/>
                <a:ea typeface="BIZ UDPゴシック" panose="020B0400000000000000" pitchFamily="50" charset="-128"/>
                <a:sym typeface="Arial"/>
              </a:rPr>
              <a:t>また、 そう思った理由を記載してください。</a:t>
            </a:r>
          </a:p>
          <a:p>
            <a:pPr marL="457200" lvl="0" indent="-228600" algn="l" rtl="0">
              <a:lnSpc>
                <a:spcPct val="120000"/>
              </a:lnSpc>
              <a:spcBef>
                <a:spcPts val="1100"/>
              </a:spcBef>
              <a:spcAft>
                <a:spcPts val="0"/>
              </a:spcAft>
              <a:buSzPts val="2400"/>
              <a:buNone/>
            </a:pPr>
            <a:endParaRPr sz="2000" dirty="0">
              <a:solidFill>
                <a:schemeClr val="dk1"/>
              </a:solidFill>
              <a:latin typeface="BIZ UDPゴシック" panose="020B0400000000000000" pitchFamily="50" charset="-128"/>
              <a:ea typeface="BIZ UDPゴシック" panose="020B0400000000000000" pitchFamily="50" charset="-128"/>
              <a:sym typeface="Arial"/>
            </a:endParaRPr>
          </a:p>
        </p:txBody>
      </p:sp>
      <p:sp>
        <p:nvSpPr>
          <p:cNvPr id="9" name="スライド番号プレースホルダー 3">
            <a:extLst>
              <a:ext uri="{FF2B5EF4-FFF2-40B4-BE49-F238E27FC236}">
                <a16:creationId xmlns:a16="http://schemas.microsoft.com/office/drawing/2014/main" id="{AC531251-33DA-955B-2C9D-158032D6F78D}"/>
              </a:ext>
            </a:extLst>
          </p:cNvPr>
          <p:cNvSpPr>
            <a:spLocks noGrp="1"/>
          </p:cNvSpPr>
          <p:nvPr>
            <p:ph type="sldNum" idx="12"/>
          </p:nvPr>
        </p:nvSpPr>
        <p:spPr/>
        <p:txBody>
          <a:bodyPr/>
          <a:lstStyle/>
          <a:p>
            <a:pPr marL="0" lvl="0" indent="0" algn="r" rtl="0">
              <a:lnSpc>
                <a:spcPct val="100000"/>
              </a:lnSpc>
              <a:spcBef>
                <a:spcPts val="0"/>
              </a:spcBef>
              <a:spcAft>
                <a:spcPts val="0"/>
              </a:spcAft>
              <a:buSzPts val="2000"/>
              <a:buNone/>
            </a:pPr>
            <a:fld id="{00000000-1234-1234-1234-123412341234}" type="slidenum">
              <a:rPr lang="en-US" altLang="ja-JP" sz="2000" smtClean="0"/>
              <a:pPr marL="0" lvl="0" indent="0" algn="r" rtl="0">
                <a:lnSpc>
                  <a:spcPct val="100000"/>
                </a:lnSpc>
                <a:spcBef>
                  <a:spcPts val="0"/>
                </a:spcBef>
                <a:spcAft>
                  <a:spcPts val="0"/>
                </a:spcAft>
                <a:buSzPts val="2000"/>
                <a:buNone/>
              </a:pPr>
              <a:t>10</a:t>
            </a:fld>
            <a:r>
              <a:rPr lang="en-US" altLang="ja-JP" sz="2000" dirty="0"/>
              <a:t>/13</a:t>
            </a:r>
          </a:p>
        </p:txBody>
      </p:sp>
      <p:sp>
        <p:nvSpPr>
          <p:cNvPr id="2" name="TextBox 1">
            <a:extLst>
              <a:ext uri="{FF2B5EF4-FFF2-40B4-BE49-F238E27FC236}">
                <a16:creationId xmlns:a16="http://schemas.microsoft.com/office/drawing/2014/main" id="{35D9B620-3F8E-DB27-048E-F0A387513BCF}"/>
              </a:ext>
            </a:extLst>
          </p:cNvPr>
          <p:cNvSpPr txBox="1"/>
          <p:nvPr/>
        </p:nvSpPr>
        <p:spPr>
          <a:xfrm>
            <a:off x="481209" y="1187042"/>
            <a:ext cx="979790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sz="2000" dirty="0">
                <a:solidFill>
                  <a:srgbClr val="2A2E33"/>
                </a:solidFill>
                <a:latin typeface="BIZ UDPゴシック" panose="020B0400000000000000" pitchFamily="50" charset="-128"/>
                <a:ea typeface="BIZ UDPゴシック" panose="020B0400000000000000" pitchFamily="50" charset="-128"/>
              </a:rPr>
              <a:t>2</a:t>
            </a:r>
            <a:r>
              <a:rPr lang="ja-JP" altLang="en-US" sz="2000" dirty="0">
                <a:solidFill>
                  <a:srgbClr val="2A2E33"/>
                </a:solidFill>
                <a:latin typeface="BIZ UDPゴシック" panose="020B0400000000000000" pitchFamily="50" charset="-128"/>
                <a:ea typeface="BIZ UDPゴシック" panose="020B0400000000000000" pitchFamily="50" charset="-128"/>
              </a:rPr>
              <a:t>回目ロールプレイ実施後、参加者が下記の振り返りシートを記入する。</a:t>
            </a:r>
            <a:endParaRPr lang="en-US" dirty="0">
              <a:latin typeface="BIZ UDPゴシック" panose="020B0400000000000000" pitchFamily="50" charset="-128"/>
              <a:ea typeface="BIZ UDPゴシック" panose="020B0400000000000000" pitchFamily="50" charset="-128"/>
            </a:endParaRPr>
          </a:p>
        </p:txBody>
      </p:sp>
      <p:pic>
        <p:nvPicPr>
          <p:cNvPr id="4" name="Picture 4">
            <a:extLst>
              <a:ext uri="{FF2B5EF4-FFF2-40B4-BE49-F238E27FC236}">
                <a16:creationId xmlns:a16="http://schemas.microsoft.com/office/drawing/2014/main" id="{801937C6-8BA1-C474-C483-7D68888930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4436" y="3124810"/>
            <a:ext cx="513197" cy="502724"/>
          </a:xfrm>
          <a:prstGeom prst="rect">
            <a:avLst/>
          </a:prstGeom>
          <a:noFill/>
          <a:extLst>
            <a:ext uri="{909E8E84-426E-40DD-AFC4-6F175D3DCCD1}">
              <a14:hiddenFill xmlns:a14="http://schemas.microsoft.com/office/drawing/2010/main">
                <a:solidFill>
                  <a:srgbClr val="FFFFFF"/>
                </a:solidFill>
              </a14:hiddenFill>
            </a:ext>
          </a:extLst>
        </p:spPr>
      </p:pic>
      <p:pic>
        <p:nvPicPr>
          <p:cNvPr id="5" name="グラフィックス 4">
            <a:extLst>
              <a:ext uri="{FF2B5EF4-FFF2-40B4-BE49-F238E27FC236}">
                <a16:creationId xmlns:a16="http://schemas.microsoft.com/office/drawing/2014/main" id="{BAC8C6F0-152E-5397-7860-A3ACB98792B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V="1">
            <a:off x="2640522" y="3152518"/>
            <a:ext cx="466725" cy="446237"/>
          </a:xfrm>
          <a:prstGeom prst="rect">
            <a:avLst/>
          </a:prstGeom>
        </p:spPr>
      </p:pic>
      <p:pic>
        <p:nvPicPr>
          <p:cNvPr id="6" name="Picture 20">
            <a:extLst>
              <a:ext uri="{FF2B5EF4-FFF2-40B4-BE49-F238E27FC236}">
                <a16:creationId xmlns:a16="http://schemas.microsoft.com/office/drawing/2014/main" id="{D6FA6A1D-9CA7-B387-650F-758872B19745}"/>
              </a:ext>
            </a:extLst>
          </p:cNvPr>
          <p:cNvPicPr>
            <a:picLocks noChangeAspect="1"/>
          </p:cNvPicPr>
          <p:nvPr/>
        </p:nvPicPr>
        <p:blipFill>
          <a:blip r:embed="rId6"/>
          <a:stretch>
            <a:fillRect/>
          </a:stretch>
        </p:blipFill>
        <p:spPr>
          <a:xfrm>
            <a:off x="3426090" y="3078630"/>
            <a:ext cx="512620" cy="476977"/>
          </a:xfrm>
          <a:prstGeom prst="rect">
            <a:avLst/>
          </a:prstGeom>
        </p:spPr>
      </p:pic>
      <p:pic>
        <p:nvPicPr>
          <p:cNvPr id="7" name="Picture 16">
            <a:extLst>
              <a:ext uri="{FF2B5EF4-FFF2-40B4-BE49-F238E27FC236}">
                <a16:creationId xmlns:a16="http://schemas.microsoft.com/office/drawing/2014/main" id="{460C8F60-8370-B9A9-5C32-F440F1DE2752}"/>
              </a:ext>
            </a:extLst>
          </p:cNvPr>
          <p:cNvPicPr>
            <a:picLocks noChangeAspect="1"/>
          </p:cNvPicPr>
          <p:nvPr/>
        </p:nvPicPr>
        <p:blipFill>
          <a:blip r:embed="rId7"/>
          <a:stretch>
            <a:fillRect/>
          </a:stretch>
        </p:blipFill>
        <p:spPr>
          <a:xfrm>
            <a:off x="4116386" y="3078630"/>
            <a:ext cx="512620" cy="502724"/>
          </a:xfrm>
          <a:prstGeom prst="rect">
            <a:avLst/>
          </a:prstGeom>
        </p:spPr>
      </p:pic>
      <p:pic>
        <p:nvPicPr>
          <p:cNvPr id="8" name="Picture 19">
            <a:extLst>
              <a:ext uri="{FF2B5EF4-FFF2-40B4-BE49-F238E27FC236}">
                <a16:creationId xmlns:a16="http://schemas.microsoft.com/office/drawing/2014/main" id="{345972CD-47FD-AEDA-BFF3-F2A7117313D6}"/>
              </a:ext>
            </a:extLst>
          </p:cNvPr>
          <p:cNvPicPr>
            <a:picLocks noChangeAspect="1"/>
          </p:cNvPicPr>
          <p:nvPr/>
        </p:nvPicPr>
        <p:blipFill>
          <a:blip r:embed="rId8"/>
          <a:stretch>
            <a:fillRect/>
          </a:stretch>
        </p:blipFill>
        <p:spPr>
          <a:xfrm>
            <a:off x="4842182" y="3124810"/>
            <a:ext cx="441936" cy="43469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FA5FE3-B4F5-FCEB-9396-996C12BCB3F0}"/>
              </a:ext>
            </a:extLst>
          </p:cNvPr>
          <p:cNvSpPr>
            <a:spLocks noGrp="1"/>
          </p:cNvSpPr>
          <p:nvPr>
            <p:ph type="title"/>
          </p:nvPr>
        </p:nvSpPr>
        <p:spPr/>
        <p:txBody>
          <a:bodyPr/>
          <a:lstStyle/>
          <a:p>
            <a:r>
              <a:rPr lang="ja-JP" altLang="en-US" dirty="0">
                <a:ea typeface="BIZ UDPゴシック"/>
                <a:cs typeface="Arial"/>
                <a:sym typeface="Arial"/>
              </a:rPr>
              <a:t>ロールプレイの実施後の</a:t>
            </a:r>
            <a:r>
              <a:rPr lang="ja-JP" altLang="ja-JP" dirty="0">
                <a:ea typeface="BIZ UDPゴシック"/>
                <a:cs typeface="Arial"/>
                <a:sym typeface="Arial"/>
              </a:rPr>
              <a:t>振り返りセッション</a:t>
            </a:r>
            <a:endParaRPr lang="ja-JP" altLang="en-US" sz="2000" dirty="0"/>
          </a:p>
        </p:txBody>
      </p:sp>
      <p:sp>
        <p:nvSpPr>
          <p:cNvPr id="3" name="テキスト プレースホルダー 2">
            <a:extLst>
              <a:ext uri="{FF2B5EF4-FFF2-40B4-BE49-F238E27FC236}">
                <a16:creationId xmlns:a16="http://schemas.microsoft.com/office/drawing/2014/main" id="{8551B066-645F-26E8-F4E7-57EA7888A9E0}"/>
              </a:ext>
            </a:extLst>
          </p:cNvPr>
          <p:cNvSpPr>
            <a:spLocks noGrp="1"/>
          </p:cNvSpPr>
          <p:nvPr>
            <p:ph type="body" idx="1"/>
          </p:nvPr>
        </p:nvSpPr>
        <p:spPr>
          <a:xfrm>
            <a:off x="480201" y="1198585"/>
            <a:ext cx="11431212" cy="2843291"/>
          </a:xfrm>
        </p:spPr>
        <p:txBody>
          <a:bodyPr>
            <a:normAutofit/>
          </a:bodyPr>
          <a:lstStyle/>
          <a:p>
            <a:pPr marL="0" indent="0">
              <a:spcBef>
                <a:spcPts val="0"/>
              </a:spcBef>
              <a:buClr>
                <a:srgbClr val="000000"/>
              </a:buClr>
            </a:pPr>
            <a:r>
              <a:rPr lang="ja-JP" altLang="en-US" dirty="0">
                <a:latin typeface="BIZ UDPゴシック" panose="020B0400000000000000" pitchFamily="50" charset="-128"/>
                <a:ea typeface="BIZ UDPゴシック" panose="020B0400000000000000" pitchFamily="50" charset="-128"/>
              </a:rPr>
              <a:t>１） 参加者が、お互いに、</a:t>
            </a:r>
            <a:r>
              <a:rPr lang="en-US" altLang="ja-JP" dirty="0">
                <a:latin typeface="BIZ UDPゴシック" panose="020B0400000000000000" pitchFamily="50" charset="-128"/>
                <a:ea typeface="BIZ UDPゴシック" panose="020B0400000000000000" pitchFamily="50" charset="-128"/>
              </a:rPr>
              <a:t>1</a:t>
            </a:r>
            <a:r>
              <a:rPr lang="ja-JP" altLang="en-US" dirty="0">
                <a:latin typeface="BIZ UDPゴシック" panose="020B0400000000000000" pitchFamily="50" charset="-128"/>
                <a:ea typeface="BIZ UDPゴシック" panose="020B0400000000000000" pitchFamily="50" charset="-128"/>
              </a:rPr>
              <a:t>回目振り返りシート、</a:t>
            </a:r>
            <a:r>
              <a:rPr lang="en-US" altLang="ja-JP" dirty="0">
                <a:latin typeface="BIZ UDPゴシック" panose="020B0400000000000000" pitchFamily="50" charset="-128"/>
                <a:ea typeface="BIZ UDPゴシック" panose="020B0400000000000000" pitchFamily="50" charset="-128"/>
              </a:rPr>
              <a:t>2</a:t>
            </a:r>
            <a:r>
              <a:rPr lang="ja-JP" altLang="en-US" dirty="0">
                <a:latin typeface="BIZ UDPゴシック" panose="020B0400000000000000" pitchFamily="50" charset="-128"/>
                <a:ea typeface="BIZ UDPゴシック" panose="020B0400000000000000" pitchFamily="50" charset="-128"/>
              </a:rPr>
              <a:t>回目振り返りシートに記載した内容</a:t>
            </a:r>
            <a:endParaRPr lang="en-US" altLang="ja-JP" dirty="0">
              <a:latin typeface="BIZ UDPゴシック" panose="020B0400000000000000" pitchFamily="50" charset="-128"/>
              <a:ea typeface="BIZ UDPゴシック" panose="020B0400000000000000" pitchFamily="50" charset="-128"/>
            </a:endParaRPr>
          </a:p>
          <a:p>
            <a:pPr marL="0" indent="0">
              <a:spcBef>
                <a:spcPts val="0"/>
              </a:spcBef>
              <a:buClr>
                <a:srgbClr val="000000"/>
              </a:buClr>
            </a:pPr>
            <a:r>
              <a:rPr lang="ja-JP" altLang="en-US" dirty="0"/>
              <a:t>　　　</a:t>
            </a:r>
            <a:r>
              <a:rPr lang="ja-JP" altLang="en-US" dirty="0">
                <a:latin typeface="BIZ UDPゴシック" panose="020B0400000000000000" pitchFamily="50" charset="-128"/>
                <a:ea typeface="BIZ UDPゴシック" panose="020B0400000000000000" pitchFamily="50" charset="-128"/>
              </a:rPr>
              <a:t>を紹介し合います。</a:t>
            </a:r>
            <a:endParaRPr lang="en-US" altLang="ja-JP" dirty="0">
              <a:latin typeface="BIZ UDPゴシック" panose="020B0400000000000000" pitchFamily="50" charset="-128"/>
              <a:ea typeface="BIZ UDPゴシック" panose="020B0400000000000000" pitchFamily="50" charset="-128"/>
            </a:endParaRPr>
          </a:p>
          <a:p>
            <a:pPr marL="0" indent="0">
              <a:spcBef>
                <a:spcPts val="0"/>
              </a:spcBef>
              <a:buClr>
                <a:srgbClr val="000000"/>
              </a:buClr>
            </a:pPr>
            <a:r>
              <a:rPr lang="ja-JP" altLang="en-US" dirty="0">
                <a:latin typeface="BIZ UDPゴシック" panose="020B0400000000000000" pitchFamily="50" charset="-128"/>
                <a:ea typeface="BIZ UDPゴシック" panose="020B0400000000000000" pitchFamily="50" charset="-128"/>
              </a:rPr>
              <a:t>２） 主催者から以下を解説</a:t>
            </a:r>
            <a:r>
              <a:rPr lang="ja-JP" altLang="en-US" dirty="0"/>
              <a:t>します。</a:t>
            </a:r>
            <a:endParaRPr lang="en-US" altLang="ja-JP" dirty="0">
              <a:latin typeface="BIZ UDPゴシック" panose="020B0400000000000000" pitchFamily="50" charset="-128"/>
              <a:ea typeface="BIZ UDPゴシック" panose="020B0400000000000000" pitchFamily="50" charset="-128"/>
            </a:endParaRPr>
          </a:p>
          <a:p>
            <a:pPr marL="914309" lvl="5" indent="-457154">
              <a:buSzPts val="2400"/>
            </a:pPr>
            <a:r>
              <a:rPr lang="ja-JP" altLang="en-US" sz="2200" dirty="0">
                <a:latin typeface="BIZ UDPゴシック" panose="020B0400000000000000" pitchFamily="50" charset="-128"/>
                <a:ea typeface="BIZ UDPゴシック" panose="020B0400000000000000" pitchFamily="50" charset="-128"/>
              </a:rPr>
              <a:t>「各ロールに設定されたゴール」の説明</a:t>
            </a:r>
            <a:endParaRPr lang="en-US" altLang="ja-JP" sz="2200" dirty="0">
              <a:latin typeface="BIZ UDPゴシック" panose="020B0400000000000000" pitchFamily="50" charset="-128"/>
              <a:ea typeface="BIZ UDPゴシック" panose="020B0400000000000000" pitchFamily="50" charset="-128"/>
            </a:endParaRPr>
          </a:p>
          <a:p>
            <a:pPr marL="914309" lvl="5" indent="-457154">
              <a:buSzPts val="2400"/>
            </a:pPr>
            <a:r>
              <a:rPr lang="ja-JP" altLang="en-US" sz="2200" dirty="0">
                <a:solidFill>
                  <a:srgbClr val="000000"/>
                </a:solidFill>
                <a:latin typeface="BIZ UDPゴシック" panose="020B0400000000000000" pitchFamily="50" charset="-128"/>
                <a:ea typeface="BIZ UDPゴシック" panose="020B0400000000000000" pitchFamily="50" charset="-128"/>
                <a:sym typeface="Arial"/>
              </a:rPr>
              <a:t>実施したシナリオにおけるコンフリクトの</a:t>
            </a:r>
            <a:r>
              <a:rPr lang="en-US" altLang="ja-JP" sz="2200" dirty="0">
                <a:solidFill>
                  <a:srgbClr val="000000"/>
                </a:solidFill>
                <a:latin typeface="BIZ UDPゴシック" panose="020B0400000000000000" pitchFamily="50" charset="-128"/>
                <a:ea typeface="BIZ UDPゴシック" panose="020B0400000000000000" pitchFamily="50" charset="-128"/>
                <a:sym typeface="Arial"/>
              </a:rPr>
              <a:t>5</a:t>
            </a:r>
            <a:r>
              <a:rPr lang="ja-JP" altLang="en-US" sz="2200" dirty="0">
                <a:solidFill>
                  <a:srgbClr val="000000"/>
                </a:solidFill>
                <a:latin typeface="BIZ UDPゴシック" panose="020B0400000000000000" pitchFamily="50" charset="-128"/>
                <a:ea typeface="BIZ UDPゴシック" panose="020B0400000000000000" pitchFamily="50" charset="-128"/>
                <a:sym typeface="Arial"/>
              </a:rPr>
              <a:t>つ対処方法の解説</a:t>
            </a:r>
            <a:endParaRPr lang="en-US" altLang="ja-JP" sz="2200" dirty="0">
              <a:solidFill>
                <a:srgbClr val="000000"/>
              </a:solidFill>
              <a:latin typeface="BIZ UDPゴシック" panose="020B0400000000000000" pitchFamily="50" charset="-128"/>
              <a:ea typeface="BIZ UDPゴシック" panose="020B0400000000000000" pitchFamily="50" charset="-128"/>
              <a:sym typeface="Arial"/>
            </a:endParaRPr>
          </a:p>
          <a:p>
            <a:pPr marL="914309" lvl="5" indent="-457154">
              <a:buSzPts val="2400"/>
            </a:pPr>
            <a:r>
              <a:rPr lang="ja-JP" altLang="en-US" sz="2200" dirty="0">
                <a:solidFill>
                  <a:srgbClr val="000000"/>
                </a:solidFill>
                <a:latin typeface="BIZ UDPゴシック" panose="020B0400000000000000" pitchFamily="50" charset="-128"/>
                <a:ea typeface="BIZ UDPゴシック" panose="020B0400000000000000" pitchFamily="50" charset="-128"/>
                <a:sym typeface="Arial"/>
              </a:rPr>
              <a:t>カメラの</a:t>
            </a:r>
            <a:r>
              <a:rPr lang="en-US" altLang="ja-JP" sz="2200" dirty="0">
                <a:solidFill>
                  <a:srgbClr val="000000"/>
                </a:solidFill>
                <a:latin typeface="BIZ UDPゴシック" panose="020B0400000000000000" pitchFamily="50" charset="-128"/>
                <a:ea typeface="BIZ UDPゴシック" panose="020B0400000000000000" pitchFamily="50" charset="-128"/>
                <a:sym typeface="Arial"/>
              </a:rPr>
              <a:t>ON/OFF</a:t>
            </a:r>
            <a:r>
              <a:rPr lang="ja-JP" altLang="en-US" sz="2200" dirty="0">
                <a:solidFill>
                  <a:srgbClr val="000000"/>
                </a:solidFill>
                <a:latin typeface="BIZ UDPゴシック" panose="020B0400000000000000" pitchFamily="50" charset="-128"/>
                <a:ea typeface="BIZ UDPゴシック" panose="020B0400000000000000" pitchFamily="50" charset="-128"/>
                <a:sym typeface="Arial"/>
              </a:rPr>
              <a:t>によるメリットとデメリットの解説</a:t>
            </a:r>
            <a:endParaRPr lang="en-US" altLang="ja-JP" sz="2200" dirty="0">
              <a:solidFill>
                <a:srgbClr val="000000"/>
              </a:solidFill>
              <a:latin typeface="BIZ UDPゴシック" panose="020B0400000000000000" pitchFamily="50" charset="-128"/>
              <a:ea typeface="BIZ UDPゴシック" panose="020B0400000000000000" pitchFamily="50" charset="-128"/>
              <a:sym typeface="Arial"/>
            </a:endParaRPr>
          </a:p>
          <a:p>
            <a:pPr marL="800020" lvl="5" indent="-342866">
              <a:buSzPts val="2400"/>
              <a:buFont typeface="Arial" panose="020B0604020202020204" pitchFamily="34" charset="0"/>
              <a:buChar char="•"/>
            </a:pPr>
            <a:endParaRPr lang="en-US" altLang="ja-JP" sz="2200" dirty="0">
              <a:solidFill>
                <a:srgbClr val="000000"/>
              </a:solidFill>
              <a:latin typeface="BIZ UDPゴシック" panose="020B0400000000000000" pitchFamily="50" charset="-128"/>
              <a:ea typeface="BIZ UDPゴシック" panose="020B0400000000000000" pitchFamily="50" charset="-128"/>
              <a:sym typeface="Arial"/>
            </a:endParaRPr>
          </a:p>
          <a:p>
            <a:endParaRPr kumimoji="1" lang="ja-JP" altLang="en-US" dirty="0"/>
          </a:p>
        </p:txBody>
      </p:sp>
      <p:sp>
        <p:nvSpPr>
          <p:cNvPr id="11" name="スライド番号プレースホルダー 3">
            <a:extLst>
              <a:ext uri="{FF2B5EF4-FFF2-40B4-BE49-F238E27FC236}">
                <a16:creationId xmlns:a16="http://schemas.microsoft.com/office/drawing/2014/main" id="{B653DF0F-0D21-E66D-5D60-31855C217EE2}"/>
              </a:ext>
            </a:extLst>
          </p:cNvPr>
          <p:cNvSpPr>
            <a:spLocks noGrp="1"/>
          </p:cNvSpPr>
          <p:nvPr>
            <p:ph type="sldNum" idx="12"/>
          </p:nvPr>
        </p:nvSpPr>
        <p:spPr>
          <a:xfrm>
            <a:off x="10576768" y="217636"/>
            <a:ext cx="1334826" cy="539630"/>
          </a:xfrm>
        </p:spPr>
        <p:txBody>
          <a:bodyPr/>
          <a:lstStyle/>
          <a:p>
            <a:pPr defTabSz="914309"/>
            <a:fld id="{00000000-1234-1234-1234-123412341234}" type="slidenum">
              <a:rPr kumimoji="0" lang="en-US" altLang="ja-JP" kern="0" smtClean="0">
                <a:solidFill>
                  <a:srgbClr val="FFFFFF"/>
                </a:solidFill>
              </a:rPr>
              <a:pPr defTabSz="914309"/>
              <a:t>11</a:t>
            </a:fld>
            <a:r>
              <a:rPr kumimoji="0" lang="en-US" altLang="ja-JP" kern="0" dirty="0">
                <a:solidFill>
                  <a:srgbClr val="FFFFFF"/>
                </a:solidFill>
              </a:rPr>
              <a:t>/13</a:t>
            </a:r>
          </a:p>
        </p:txBody>
      </p:sp>
    </p:spTree>
    <p:extLst>
      <p:ext uri="{BB962C8B-B14F-4D97-AF65-F5344CB8AC3E}">
        <p14:creationId xmlns:p14="http://schemas.microsoft.com/office/powerpoint/2010/main" val="518750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D60FE2-9EC1-9A17-2756-DF32047A0E3C}"/>
              </a:ext>
            </a:extLst>
          </p:cNvPr>
          <p:cNvSpPr>
            <a:spLocks noGrp="1"/>
          </p:cNvSpPr>
          <p:nvPr>
            <p:ph type="title"/>
          </p:nvPr>
        </p:nvSpPr>
        <p:spPr/>
        <p:txBody>
          <a:bodyPr/>
          <a:lstStyle/>
          <a:p>
            <a:r>
              <a:rPr kumimoji="1" lang="ja-JP" altLang="en-US" dirty="0">
                <a:ea typeface="BIZ UDPゴシック"/>
                <a:sym typeface="BIZ UDPGothic"/>
              </a:rPr>
              <a:t>ロールプレイの設定</a:t>
            </a:r>
            <a:endParaRPr kumimoji="1" lang="ja-JP" altLang="en-US" dirty="0">
              <a:ea typeface="BIZ UDPゴシック"/>
            </a:endParaRPr>
          </a:p>
        </p:txBody>
      </p:sp>
      <p:sp>
        <p:nvSpPr>
          <p:cNvPr id="3" name="テキスト プレースホルダー 2">
            <a:extLst>
              <a:ext uri="{FF2B5EF4-FFF2-40B4-BE49-F238E27FC236}">
                <a16:creationId xmlns:a16="http://schemas.microsoft.com/office/drawing/2014/main" id="{3B7B9F01-90C0-4FDB-F5DB-2BA416FB6473}"/>
              </a:ext>
            </a:extLst>
          </p:cNvPr>
          <p:cNvSpPr>
            <a:spLocks noGrp="1"/>
          </p:cNvSpPr>
          <p:nvPr>
            <p:ph type="body" idx="1"/>
          </p:nvPr>
        </p:nvSpPr>
        <p:spPr>
          <a:xfrm>
            <a:off x="161597" y="1240705"/>
            <a:ext cx="5935197" cy="3756597"/>
          </a:xfrm>
        </p:spPr>
        <p:txBody>
          <a:bodyPr>
            <a:noAutofit/>
          </a:bodyPr>
          <a:lstStyle/>
          <a:p>
            <a:r>
              <a:rPr kumimoji="1" lang="ja-JP" altLang="en-US" sz="2400" b="1"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Open Sans"/>
              </a:rPr>
              <a:t>「社会人の学び直し支援サービス開発」</a:t>
            </a:r>
            <a:br>
              <a:rPr kumimoji="1" lang="en-US" altLang="ja-JP" sz="2400" b="1"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Open Sans"/>
              </a:rPr>
            </a:br>
            <a:r>
              <a:rPr kumimoji="1" lang="ja-JP" altLang="en-US" sz="2400" b="1"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Open Sans"/>
              </a:rPr>
              <a:t>プロジェクト</a:t>
            </a:r>
            <a:endParaRPr kumimoji="1" lang="en-US" altLang="ja-JP" sz="2400" b="1"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Open Sans"/>
            </a:endParaRPr>
          </a:p>
          <a:p>
            <a:pPr marL="419100" indent="-342900">
              <a:buFont typeface="Arial" panose="020B0604020202020204" pitchFamily="34" charset="0"/>
              <a:buChar char="•"/>
            </a:pPr>
            <a:r>
              <a:rPr kumimoji="1" lang="ja-JP" altLang="en-US" sz="2000" dirty="0">
                <a:solidFill>
                  <a:schemeClr val="tx1"/>
                </a:solidFill>
                <a:ea typeface="BIZ UDPゴシック"/>
              </a:rPr>
              <a:t>プロジェクトチームは、プロジェクトマネージャーの上司、プロジェクトマネージャー、営業、若手開発者、中堅開発者</a:t>
            </a:r>
            <a:r>
              <a:rPr kumimoji="1" lang="en-US" altLang="ja-JP" sz="2000" dirty="0">
                <a:solidFill>
                  <a:schemeClr val="tx1"/>
                </a:solidFill>
                <a:ea typeface="BIZ UDPゴシック"/>
              </a:rPr>
              <a:t>A</a:t>
            </a:r>
            <a:r>
              <a:rPr kumimoji="1" lang="ja-JP" altLang="en-US" sz="2000" dirty="0">
                <a:solidFill>
                  <a:schemeClr val="tx1"/>
                </a:solidFill>
                <a:ea typeface="BIZ UDPゴシック"/>
              </a:rPr>
              <a:t>、中堅開発者</a:t>
            </a:r>
            <a:r>
              <a:rPr kumimoji="1" lang="en-US" altLang="ja-JP" sz="2000" dirty="0">
                <a:solidFill>
                  <a:schemeClr val="tx1"/>
                </a:solidFill>
                <a:ea typeface="BIZ UDPゴシック"/>
              </a:rPr>
              <a:t>B</a:t>
            </a:r>
            <a:r>
              <a:rPr kumimoji="1" lang="ja-JP" altLang="en-US" sz="2000" dirty="0">
                <a:solidFill>
                  <a:schemeClr val="tx1"/>
                </a:solidFill>
                <a:ea typeface="BIZ UDPゴシック"/>
              </a:rPr>
              <a:t>の６名で構成されている。</a:t>
            </a:r>
            <a:endParaRPr lang="ja-JP" altLang="en-US" sz="2000" dirty="0">
              <a:solidFill>
                <a:schemeClr val="tx1"/>
              </a:solidFill>
              <a:ea typeface="BIZ UDPゴシック"/>
            </a:endParaRPr>
          </a:p>
          <a:p>
            <a:pPr marL="419100" indent="-342900">
              <a:buFont typeface="Arial" panose="020B0604020202020204" pitchFamily="34" charset="0"/>
              <a:buChar char="•"/>
            </a:pPr>
            <a:r>
              <a:rPr lang="ja-JP" altLang="en-US" sz="2000" dirty="0">
                <a:solidFill>
                  <a:schemeClr val="tx1"/>
                </a:solidFill>
                <a:ea typeface="BIZ UDPゴシック"/>
              </a:rPr>
              <a:t>プロジェクトは、基本的にテレワークで実施している。</a:t>
            </a:r>
          </a:p>
          <a:p>
            <a:pPr marL="419100" indent="-342900">
              <a:buFont typeface="Arial" panose="020B0604020202020204" pitchFamily="34" charset="0"/>
              <a:buChar char="•"/>
            </a:pPr>
            <a:r>
              <a:rPr kumimoji="1" lang="ja-JP" altLang="en-US" sz="2000" dirty="0">
                <a:solidFill>
                  <a:schemeClr val="tx1"/>
                </a:solidFill>
                <a:ea typeface="BIZ UDPゴシック"/>
              </a:rPr>
              <a:t>このプロジェクト遂行中に、プロジェクトマネージャーと上司、メンバーの間でコンフリクトが発生する。</a:t>
            </a:r>
            <a:endParaRPr lang="en-US" altLang="ja-JP" sz="2000" dirty="0">
              <a:solidFill>
                <a:schemeClr val="tx1"/>
              </a:solidFill>
              <a:ea typeface="BIZ UDPゴシック"/>
            </a:endParaRPr>
          </a:p>
          <a:p>
            <a:endParaRPr lang="ja-JP" altLang="en-US" sz="2000" dirty="0"/>
          </a:p>
        </p:txBody>
      </p:sp>
      <p:sp>
        <p:nvSpPr>
          <p:cNvPr id="4" name="スライド番号プレースホルダー 3">
            <a:extLst>
              <a:ext uri="{FF2B5EF4-FFF2-40B4-BE49-F238E27FC236}">
                <a16:creationId xmlns:a16="http://schemas.microsoft.com/office/drawing/2014/main" id="{D1EC368E-5FE3-55A0-71D6-0284A494EF75}"/>
              </a:ext>
            </a:extLst>
          </p:cNvPr>
          <p:cNvSpPr>
            <a:spLocks noGrp="1"/>
          </p:cNvSpPr>
          <p:nvPr>
            <p:ph type="sldNum" idx="12"/>
          </p:nvPr>
        </p:nvSpPr>
        <p:spPr/>
        <p:txBody>
          <a:bodyPr/>
          <a:lstStyle/>
          <a:p>
            <a:pPr marL="0" lvl="0" indent="0" algn="r" rtl="0">
              <a:lnSpc>
                <a:spcPct val="100000"/>
              </a:lnSpc>
              <a:spcBef>
                <a:spcPts val="0"/>
              </a:spcBef>
              <a:spcAft>
                <a:spcPts val="0"/>
              </a:spcAft>
              <a:buSzPts val="2000"/>
              <a:buNone/>
            </a:pPr>
            <a:fld id="{00000000-1234-1234-1234-123412341234}" type="slidenum">
              <a:rPr lang="en-US" altLang="ja-JP" sz="2000" smtClean="0"/>
              <a:pPr marL="0" lvl="0" indent="0" algn="r" rtl="0">
                <a:lnSpc>
                  <a:spcPct val="100000"/>
                </a:lnSpc>
                <a:spcBef>
                  <a:spcPts val="0"/>
                </a:spcBef>
                <a:spcAft>
                  <a:spcPts val="0"/>
                </a:spcAft>
                <a:buSzPts val="2000"/>
                <a:buNone/>
              </a:pPr>
              <a:t>12</a:t>
            </a:fld>
            <a:r>
              <a:rPr lang="en-US" altLang="ja-JP" sz="2000" dirty="0"/>
              <a:t>/13</a:t>
            </a:r>
          </a:p>
        </p:txBody>
      </p:sp>
      <p:pic>
        <p:nvPicPr>
          <p:cNvPr id="27" name="図 26">
            <a:extLst>
              <a:ext uri="{FF2B5EF4-FFF2-40B4-BE49-F238E27FC236}">
                <a16:creationId xmlns:a16="http://schemas.microsoft.com/office/drawing/2014/main" id="{8ABCA904-3B90-6134-95D7-D1DAD36BD23E}"/>
              </a:ext>
            </a:extLst>
          </p:cNvPr>
          <p:cNvPicPr>
            <a:picLocks noChangeAspect="1"/>
          </p:cNvPicPr>
          <p:nvPr/>
        </p:nvPicPr>
        <p:blipFill rotWithShape="1">
          <a:blip r:embed="rId3"/>
          <a:srcRect l="26028" t="11037" r="29231" b="28276"/>
          <a:stretch/>
        </p:blipFill>
        <p:spPr>
          <a:xfrm>
            <a:off x="6577122" y="1484672"/>
            <a:ext cx="5454869" cy="4161923"/>
          </a:xfrm>
          <a:prstGeom prst="rect">
            <a:avLst/>
          </a:prstGeom>
          <a:ln>
            <a:solidFill>
              <a:schemeClr val="tx1"/>
            </a:solidFill>
          </a:ln>
        </p:spPr>
      </p:pic>
      <p:sp>
        <p:nvSpPr>
          <p:cNvPr id="29" name="テキスト ボックス 28">
            <a:extLst>
              <a:ext uri="{FF2B5EF4-FFF2-40B4-BE49-F238E27FC236}">
                <a16:creationId xmlns:a16="http://schemas.microsoft.com/office/drawing/2014/main" id="{247BDFA5-8165-EAA1-1F61-5B822432867B}"/>
              </a:ext>
            </a:extLst>
          </p:cNvPr>
          <p:cNvSpPr txBox="1"/>
          <p:nvPr/>
        </p:nvSpPr>
        <p:spPr>
          <a:xfrm>
            <a:off x="8347839" y="5834831"/>
            <a:ext cx="1913433" cy="338554"/>
          </a:xfrm>
          <a:prstGeom prst="rect">
            <a:avLst/>
          </a:prstGeom>
          <a:noFill/>
        </p:spPr>
        <p:txBody>
          <a:bodyPr wrap="square">
            <a:spAutoFit/>
          </a:bodyPr>
          <a:lstStyle/>
          <a:p>
            <a:r>
              <a:rPr kumimoji="1" lang="ja-JP" altLang="en-US" sz="1600" b="1"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Open Sans"/>
              </a:rPr>
              <a:t>プロジェクト体制図</a:t>
            </a:r>
            <a:endParaRPr kumimoji="1" lang="en-US" altLang="ja-JP" sz="1600" b="1"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Open Sans"/>
            </a:endParaRPr>
          </a:p>
        </p:txBody>
      </p:sp>
    </p:spTree>
    <p:extLst>
      <p:ext uri="{BB962C8B-B14F-4D97-AF65-F5344CB8AC3E}">
        <p14:creationId xmlns:p14="http://schemas.microsoft.com/office/powerpoint/2010/main" val="1824814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2397D31F-86DD-74E2-12EA-99EF80B3C855}"/>
              </a:ext>
            </a:extLst>
          </p:cNvPr>
          <p:cNvSpPr>
            <a:spLocks noGrp="1"/>
          </p:cNvSpPr>
          <p:nvPr>
            <p:ph type="title"/>
          </p:nvPr>
        </p:nvSpPr>
        <p:spPr/>
        <p:txBody>
          <a:bodyPr/>
          <a:lstStyle/>
          <a:p>
            <a:r>
              <a:rPr lang="ja-JP" altLang="en-US" dirty="0"/>
              <a:t>ロールプレイのプロローグ</a:t>
            </a:r>
          </a:p>
        </p:txBody>
      </p:sp>
      <p:sp>
        <p:nvSpPr>
          <p:cNvPr id="2" name="コンテンツ プレースホルダー 1">
            <a:extLst>
              <a:ext uri="{FF2B5EF4-FFF2-40B4-BE49-F238E27FC236}">
                <a16:creationId xmlns:a16="http://schemas.microsoft.com/office/drawing/2014/main" id="{D828186C-E9B4-47F6-129E-855335120893}"/>
              </a:ext>
            </a:extLst>
          </p:cNvPr>
          <p:cNvSpPr>
            <a:spLocks noGrp="1"/>
          </p:cNvSpPr>
          <p:nvPr>
            <p:ph type="body" idx="1"/>
          </p:nvPr>
        </p:nvSpPr>
        <p:spPr>
          <a:xfrm>
            <a:off x="379935" y="1281424"/>
            <a:ext cx="11363093" cy="5452945"/>
          </a:xfrm>
        </p:spPr>
        <p:txBody>
          <a:bodyPr spcFirstLastPara="1" vert="horz" wrap="square" lIns="91440" tIns="45720" rIns="91440" bIns="45720" rtlCol="0" anchor="t" anchorCtr="0">
            <a:noAutofit/>
          </a:bodyPr>
          <a:lstStyle/>
          <a:p>
            <a:pPr marL="0" indent="0"/>
            <a:r>
              <a:rPr lang="ja-JP" altLang="en-US" sz="1800" dirty="0">
                <a:solidFill>
                  <a:schemeClr val="tx1"/>
                </a:solidFill>
                <a:latin typeface="Open Sans"/>
                <a:cs typeface="Open Sans"/>
              </a:rPr>
              <a:t>これは、ある社内基幹システム刷新プロジェクトの成功から数年後の話である。</a:t>
            </a:r>
            <a:endParaRPr lang="en-US" altLang="ja-JP" sz="1800" dirty="0">
              <a:solidFill>
                <a:schemeClr val="tx1"/>
              </a:solidFill>
            </a:endParaRPr>
          </a:p>
          <a:p>
            <a:pPr marL="0" indent="0"/>
            <a:endParaRPr lang="ja-JP" altLang="en-US" sz="1800" dirty="0">
              <a:solidFill>
                <a:schemeClr val="tx1"/>
              </a:solidFill>
              <a:latin typeface="Open Sans"/>
              <a:cs typeface="Open Sans"/>
            </a:endParaRPr>
          </a:p>
          <a:p>
            <a:pPr marL="0" indent="0"/>
            <a:r>
              <a:rPr lang="ja-JP" altLang="en-US" sz="1800" dirty="0">
                <a:solidFill>
                  <a:schemeClr val="tx1"/>
                </a:solidFill>
                <a:latin typeface="Open Sans"/>
                <a:cs typeface="Open Sans"/>
              </a:rPr>
              <a:t>飛鳥ソフトウェア株式会社は新たな事業拡大として「</a:t>
            </a:r>
            <a:r>
              <a:rPr lang="ja-JP" altLang="en-US" sz="1800" b="1" dirty="0">
                <a:solidFill>
                  <a:schemeClr val="tx1"/>
                </a:solidFill>
                <a:latin typeface="Open Sans"/>
                <a:cs typeface="Open Sans"/>
              </a:rPr>
              <a:t>社会人の学び直しを支援するサービス</a:t>
            </a:r>
            <a:r>
              <a:rPr lang="ja-JP" altLang="en-US" sz="1800" dirty="0">
                <a:solidFill>
                  <a:schemeClr val="tx1"/>
                </a:solidFill>
                <a:latin typeface="Open Sans"/>
                <a:cs typeface="Open Sans"/>
              </a:rPr>
              <a:t>」を提供する「大化テクノロジー」という組織を発足することにきめた。そこで白羽の矢が立ったのはシステム刷新プロジェクトでも活躍した駒込だ。駒込を中心に、選りすぐりのメンバーを集めて作られた組織に、周囲は期待の目を向けている。</a:t>
            </a:r>
          </a:p>
          <a:p>
            <a:pPr marL="0" indent="0"/>
            <a:endParaRPr lang="en-US" altLang="ja-JP" sz="1800" dirty="0">
              <a:solidFill>
                <a:schemeClr val="tx1"/>
              </a:solidFill>
              <a:latin typeface="Open Sans"/>
              <a:cs typeface="Open Sans"/>
            </a:endParaRPr>
          </a:p>
          <a:p>
            <a:pPr marL="0" indent="0"/>
            <a:r>
              <a:rPr lang="ja-JP" altLang="en-US" sz="1800" dirty="0">
                <a:solidFill>
                  <a:schemeClr val="tx1"/>
                </a:solidFill>
                <a:latin typeface="Open Sans"/>
                <a:cs typeface="Open Sans"/>
              </a:rPr>
              <a:t>大化テクノロジーの初めてのプロジェクトとして、</a:t>
            </a:r>
            <a:r>
              <a:rPr lang="ja-JP" altLang="en-US" sz="1800" b="1" dirty="0">
                <a:solidFill>
                  <a:schemeClr val="tx1"/>
                </a:solidFill>
                <a:latin typeface="Open Sans"/>
                <a:cs typeface="Open Sans"/>
              </a:rPr>
              <a:t>学生や社会人の学習をサポートするLMSのサービス</a:t>
            </a:r>
            <a:r>
              <a:rPr lang="ja-JP" altLang="en-US" sz="1800" dirty="0">
                <a:solidFill>
                  <a:schemeClr val="tx1"/>
                </a:solidFill>
                <a:latin typeface="Open Sans"/>
                <a:cs typeface="Open Sans"/>
              </a:rPr>
              <a:t>を開発することとなった。大化テクノロジーのCEOである駒込はこのプロジェクトのプロジェクトマネージャーとして、自分の部下である池袋を置くことにきめた。駒込とは仲が良く、腕の立つ若手だ。</a:t>
            </a:r>
            <a:endParaRPr lang="en-US" altLang="ja-JP" sz="1800" dirty="0">
              <a:solidFill>
                <a:schemeClr val="tx1"/>
              </a:solidFill>
              <a:latin typeface="Open Sans"/>
              <a:cs typeface="Open Sans"/>
            </a:endParaRPr>
          </a:p>
          <a:p>
            <a:pPr marL="0" indent="0"/>
            <a:endParaRPr lang="ja-JP" altLang="en-US" sz="1800" dirty="0">
              <a:solidFill>
                <a:schemeClr val="tx1"/>
              </a:solidFill>
              <a:latin typeface="Open Sans"/>
              <a:cs typeface="Open Sans"/>
            </a:endParaRPr>
          </a:p>
          <a:p>
            <a:pPr marL="0" indent="0"/>
            <a:r>
              <a:rPr lang="ja-JP" altLang="en-US" sz="1800" dirty="0">
                <a:solidFill>
                  <a:schemeClr val="tx1"/>
                </a:solidFill>
                <a:latin typeface="Open Sans"/>
                <a:cs typeface="Open Sans"/>
              </a:rPr>
              <a:t>「池袋さんは、プロジェクトマネージャーとしての経験は浅いが、判断も早くこのプロジェクトには適任だろう！」</a:t>
            </a:r>
          </a:p>
          <a:p>
            <a:pPr marL="0" indent="0"/>
            <a:r>
              <a:rPr lang="ja-JP" altLang="en-US" sz="1800" dirty="0">
                <a:solidFill>
                  <a:schemeClr val="tx1"/>
                </a:solidFill>
                <a:latin typeface="Open Sans"/>
                <a:cs typeface="Open Sans"/>
              </a:rPr>
              <a:t>さて池袋は、社内外から期待されたこのプロジェクトで無事にプロジェクトができるのだろうか？</a:t>
            </a:r>
          </a:p>
        </p:txBody>
      </p:sp>
      <p:sp>
        <p:nvSpPr>
          <p:cNvPr id="4" name="スライド番号プレースホルダー 3">
            <a:extLst>
              <a:ext uri="{FF2B5EF4-FFF2-40B4-BE49-F238E27FC236}">
                <a16:creationId xmlns:a16="http://schemas.microsoft.com/office/drawing/2014/main" id="{02C42836-4045-EE22-006F-494F193CAAE7}"/>
              </a:ext>
            </a:extLst>
          </p:cNvPr>
          <p:cNvSpPr>
            <a:spLocks noGrp="1"/>
          </p:cNvSpPr>
          <p:nvPr>
            <p:ph type="sldNum" idx="12"/>
          </p:nvPr>
        </p:nvSpPr>
        <p:spPr/>
        <p:txBody>
          <a:bodyPr/>
          <a:lstStyle/>
          <a:p>
            <a:pPr marL="0" lvl="0" indent="0" algn="r" rtl="0">
              <a:lnSpc>
                <a:spcPct val="100000"/>
              </a:lnSpc>
              <a:spcBef>
                <a:spcPts val="0"/>
              </a:spcBef>
              <a:spcAft>
                <a:spcPts val="0"/>
              </a:spcAft>
              <a:buSzPts val="2000"/>
              <a:buNone/>
            </a:pPr>
            <a:fld id="{00000000-1234-1234-1234-123412341234}" type="slidenum">
              <a:rPr lang="en-US" altLang="ja-JP" sz="2000" smtClean="0"/>
              <a:pPr marL="0" lvl="0" indent="0" algn="r" rtl="0">
                <a:lnSpc>
                  <a:spcPct val="100000"/>
                </a:lnSpc>
                <a:spcBef>
                  <a:spcPts val="0"/>
                </a:spcBef>
                <a:spcAft>
                  <a:spcPts val="0"/>
                </a:spcAft>
                <a:buSzPts val="2000"/>
                <a:buNone/>
              </a:pPr>
              <a:t>13</a:t>
            </a:fld>
            <a:r>
              <a:rPr lang="en-US" altLang="ja-JP" sz="2000" dirty="0"/>
              <a:t>/13</a:t>
            </a:r>
          </a:p>
        </p:txBody>
      </p:sp>
    </p:spTree>
    <p:extLst>
      <p:ext uri="{BB962C8B-B14F-4D97-AF65-F5344CB8AC3E}">
        <p14:creationId xmlns:p14="http://schemas.microsoft.com/office/powerpoint/2010/main" val="1097246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D36231-7FEE-D2C1-0EDB-6A3EDAE9882E}"/>
              </a:ext>
            </a:extLst>
          </p:cNvPr>
          <p:cNvSpPr>
            <a:spLocks noGrp="1"/>
          </p:cNvSpPr>
          <p:nvPr>
            <p:ph type="title"/>
          </p:nvPr>
        </p:nvSpPr>
        <p:spPr/>
        <p:txBody>
          <a:bodyPr/>
          <a:lstStyle/>
          <a:p>
            <a:r>
              <a:rPr kumimoji="1" lang="ja-JP" altLang="en-US" dirty="0"/>
              <a:t>目次</a:t>
            </a:r>
          </a:p>
        </p:txBody>
      </p:sp>
      <p:sp>
        <p:nvSpPr>
          <p:cNvPr id="3" name="テキスト プレースホルダー 2">
            <a:extLst>
              <a:ext uri="{FF2B5EF4-FFF2-40B4-BE49-F238E27FC236}">
                <a16:creationId xmlns:a16="http://schemas.microsoft.com/office/drawing/2014/main" id="{218E1DE2-53D2-D265-1440-34A18534DE91}"/>
              </a:ext>
            </a:extLst>
          </p:cNvPr>
          <p:cNvSpPr>
            <a:spLocks noGrp="1"/>
          </p:cNvSpPr>
          <p:nvPr>
            <p:ph type="body" idx="1"/>
          </p:nvPr>
        </p:nvSpPr>
        <p:spPr>
          <a:xfrm>
            <a:off x="0" y="1115165"/>
            <a:ext cx="6247617" cy="5301510"/>
          </a:xfrm>
        </p:spPr>
        <p:txBody>
          <a:bodyPr>
            <a:normAutofit/>
          </a:bodyPr>
          <a:lstStyle/>
          <a:p>
            <a:pPr lvl="1" indent="-457200">
              <a:lnSpc>
                <a:spcPct val="100000"/>
              </a:lnSpc>
              <a:buAutoNum type="arabicPeriod"/>
            </a:pPr>
            <a:endParaRPr lang="ja-JP" altLang="en-US" dirty="0">
              <a:solidFill>
                <a:schemeClr val="tx1"/>
              </a:solidFill>
              <a:latin typeface="BIZ UDPゴシック" panose="020B0400000000000000" pitchFamily="50" charset="-128"/>
              <a:ea typeface="BIZ UDPゴシック"/>
            </a:endParaRPr>
          </a:p>
          <a:p>
            <a:pPr marR="0" lvl="1" indent="-457200" algn="l">
              <a:lnSpc>
                <a:spcPct val="100000"/>
              </a:lnSpc>
              <a:spcBef>
                <a:spcPts val="500"/>
              </a:spcBef>
              <a:spcAft>
                <a:spcPts val="0"/>
              </a:spcAft>
              <a:buClr>
                <a:srgbClr val="6A6870"/>
              </a:buClr>
              <a:buSzPts val="2400"/>
              <a:buFont typeface="+mj-lt"/>
              <a:buAutoNum type="arabicPeriod"/>
            </a:pPr>
            <a:r>
              <a:rPr lang="ja-JP" altLang="en-US" sz="2400" b="0" i="0" u="none" strike="noStrike" cap="none" dirty="0">
                <a:solidFill>
                  <a:schemeClr val="tx1"/>
                </a:solidFill>
                <a:latin typeface="BIZ UDPゴシック" panose="020B0400000000000000" pitchFamily="50" charset="-128"/>
                <a:ea typeface="BIZ UDPゴシック"/>
                <a:sym typeface="Arial"/>
              </a:rPr>
              <a:t>ワークショップ</a:t>
            </a:r>
            <a:r>
              <a:rPr lang="ja-JP" altLang="en-US" dirty="0">
                <a:solidFill>
                  <a:schemeClr val="tx1"/>
                </a:solidFill>
                <a:latin typeface="BIZ UDPゴシック" panose="020B0400000000000000" pitchFamily="50" charset="-128"/>
                <a:ea typeface="BIZ UDPゴシック"/>
              </a:rPr>
              <a:t>のねらい</a:t>
            </a:r>
            <a:endParaRPr lang="en-US" altLang="ja-JP" dirty="0">
              <a:solidFill>
                <a:schemeClr val="tx1"/>
              </a:solidFill>
              <a:ea typeface="BIZ UDPゴシック"/>
            </a:endParaRPr>
          </a:p>
          <a:p>
            <a:pPr marR="0" lvl="1" indent="-457200" algn="l">
              <a:lnSpc>
                <a:spcPct val="100000"/>
              </a:lnSpc>
              <a:spcBef>
                <a:spcPts val="500"/>
              </a:spcBef>
              <a:spcAft>
                <a:spcPts val="0"/>
              </a:spcAft>
              <a:buClr>
                <a:srgbClr val="6A6870"/>
              </a:buClr>
              <a:buSzPts val="2400"/>
              <a:buFont typeface="+mj-lt"/>
              <a:buAutoNum type="arabicPeriod"/>
            </a:pPr>
            <a:r>
              <a:rPr lang="ja-JP" altLang="en-US" dirty="0">
                <a:solidFill>
                  <a:schemeClr val="tx1"/>
                </a:solidFill>
                <a:latin typeface="BIZ UDPゴシック" panose="020B0400000000000000" pitchFamily="50" charset="-128"/>
                <a:ea typeface="BIZ UDPゴシック"/>
              </a:rPr>
              <a:t>コンフリクトについて</a:t>
            </a:r>
            <a:endParaRPr lang="en-US" altLang="ja-JP" dirty="0">
              <a:solidFill>
                <a:schemeClr val="tx1"/>
              </a:solidFill>
              <a:latin typeface="BIZ UDPゴシック" panose="020B0400000000000000" pitchFamily="50" charset="-128"/>
              <a:ea typeface="BIZ UDPゴシック"/>
            </a:endParaRPr>
          </a:p>
          <a:p>
            <a:pPr lvl="1" indent="-457200">
              <a:lnSpc>
                <a:spcPct val="100000"/>
              </a:lnSpc>
              <a:buFont typeface="+mj-lt"/>
              <a:buAutoNum type="arabicPeriod"/>
            </a:pPr>
            <a:r>
              <a:rPr lang="ja-JP" altLang="en-US" sz="2400" b="0" i="0" u="none" strike="noStrike" cap="none" dirty="0">
                <a:solidFill>
                  <a:schemeClr val="tx1"/>
                </a:solidFill>
                <a:latin typeface="BIZ UDPゴシック" panose="020B0400000000000000" pitchFamily="50" charset="-128"/>
                <a:ea typeface="BIZ UDPゴシック" panose="020B0400000000000000" pitchFamily="50" charset="-128"/>
                <a:sym typeface="Arial"/>
              </a:rPr>
              <a:t>ワークショップの</a:t>
            </a:r>
            <a:r>
              <a:rPr lang="ja-JP" altLang="en-US" dirty="0">
                <a:solidFill>
                  <a:schemeClr val="tx1"/>
                </a:solidFill>
                <a:latin typeface="BIZ UDPゴシック" panose="020B0400000000000000" pitchFamily="50" charset="-128"/>
                <a:ea typeface="BIZ UDPゴシック" panose="020B0400000000000000" pitchFamily="50" charset="-128"/>
              </a:rPr>
              <a:t>概要</a:t>
            </a:r>
            <a:endParaRPr lang="en-US" altLang="ja-JP" dirty="0">
              <a:solidFill>
                <a:schemeClr val="tx1"/>
              </a:solidFill>
              <a:latin typeface="BIZ UDPゴシック" panose="020B0400000000000000" pitchFamily="50" charset="-128"/>
              <a:ea typeface="BIZ UDPゴシック" panose="020B0400000000000000" pitchFamily="50" charset="-128"/>
            </a:endParaRPr>
          </a:p>
          <a:p>
            <a:pPr marL="1257300" lvl="2" indent="-342900">
              <a:lnSpc>
                <a:spcPct val="100000"/>
              </a:lnSpc>
            </a:pPr>
            <a:r>
              <a:rPr lang="ja-JP" altLang="en-US" b="0" i="0" u="none" strike="noStrike" cap="none" dirty="0">
                <a:solidFill>
                  <a:schemeClr val="tx1"/>
                </a:solidFill>
                <a:latin typeface="BIZ UDPゴシック" panose="020B0400000000000000" pitchFamily="50" charset="-128"/>
                <a:ea typeface="BIZ UDPゴシック" panose="020B0400000000000000" pitchFamily="50" charset="-128"/>
                <a:sym typeface="Arial"/>
              </a:rPr>
              <a:t>ワークショップの流れ　</a:t>
            </a:r>
            <a:endParaRPr lang="en-US" altLang="ja-JP" dirty="0">
              <a:solidFill>
                <a:schemeClr val="tx1"/>
              </a:solidFill>
              <a:latin typeface="BIZ UDPゴシック" panose="020B0400000000000000" pitchFamily="50" charset="-128"/>
              <a:ea typeface="BIZ UDPゴシック"/>
            </a:endParaRPr>
          </a:p>
          <a:p>
            <a:pPr marL="1257300" lvl="2" indent="-342900">
              <a:lnSpc>
                <a:spcPct val="100000"/>
              </a:lnSpc>
            </a:pPr>
            <a:r>
              <a:rPr lang="ja-JP" altLang="en-US" dirty="0">
                <a:solidFill>
                  <a:schemeClr val="tx1"/>
                </a:solidFill>
                <a:latin typeface="BIZ UDPゴシック" panose="020B0400000000000000" pitchFamily="50" charset="-128"/>
                <a:ea typeface="BIZ UDPゴシック"/>
              </a:rPr>
              <a:t>ロールプレイの実施方法</a:t>
            </a:r>
            <a:endParaRPr lang="en-US" altLang="ja-JP" dirty="0">
              <a:solidFill>
                <a:schemeClr val="tx1"/>
              </a:solidFill>
              <a:latin typeface="BIZ UDPゴシック" panose="020B0400000000000000" pitchFamily="50" charset="-128"/>
              <a:ea typeface="BIZ UDPゴシック"/>
            </a:endParaRPr>
          </a:p>
          <a:p>
            <a:pPr marL="1257300" lvl="2" indent="-342900">
              <a:lnSpc>
                <a:spcPct val="100000"/>
              </a:lnSpc>
            </a:pPr>
            <a:r>
              <a:rPr lang="ja-JP" altLang="en-US" dirty="0">
                <a:solidFill>
                  <a:schemeClr val="tx1"/>
                </a:solidFill>
                <a:latin typeface="BIZ UDPゴシック" panose="020B0400000000000000" pitchFamily="50" charset="-128"/>
                <a:ea typeface="BIZ UDPゴシック"/>
              </a:rPr>
              <a:t>振り返りシートの記入方法</a:t>
            </a:r>
            <a:endParaRPr lang="en-US" altLang="ja-JP" dirty="0">
              <a:solidFill>
                <a:schemeClr val="tx1"/>
              </a:solidFill>
              <a:latin typeface="BIZ UDPゴシック" panose="020B0400000000000000" pitchFamily="50" charset="-128"/>
              <a:ea typeface="BIZ UDPゴシック"/>
            </a:endParaRPr>
          </a:p>
          <a:p>
            <a:pPr marL="1257300" lvl="2" indent="-342900">
              <a:lnSpc>
                <a:spcPct val="100000"/>
              </a:lnSpc>
            </a:pPr>
            <a:r>
              <a:rPr lang="ja-JP" altLang="en-US" dirty="0">
                <a:solidFill>
                  <a:schemeClr val="tx1"/>
                </a:solidFill>
                <a:latin typeface="BIZ UDPゴシック" panose="020B0400000000000000" pitchFamily="50" charset="-128"/>
                <a:ea typeface="BIZ UDPゴシック"/>
              </a:rPr>
              <a:t>振り返りセッションについて</a:t>
            </a:r>
          </a:p>
          <a:p>
            <a:pPr marL="1257300" lvl="2" indent="-342900">
              <a:lnSpc>
                <a:spcPct val="100000"/>
              </a:lnSpc>
            </a:pPr>
            <a:r>
              <a:rPr lang="ja-JP" altLang="en-US" dirty="0">
                <a:solidFill>
                  <a:schemeClr val="tx1"/>
                </a:solidFill>
                <a:latin typeface="BIZ UDPゴシック" panose="020B0400000000000000" pitchFamily="50" charset="-128"/>
                <a:ea typeface="BIZ UDPゴシック"/>
              </a:rPr>
              <a:t>ロールプレイで登場するプロジェクトと人物紹介</a:t>
            </a:r>
          </a:p>
          <a:p>
            <a:pPr marL="914400" marR="0" lvl="1" indent="-457200" algn="l" rtl="0">
              <a:lnSpc>
                <a:spcPct val="100000"/>
              </a:lnSpc>
              <a:spcBef>
                <a:spcPts val="500"/>
              </a:spcBef>
              <a:spcAft>
                <a:spcPts val="0"/>
              </a:spcAft>
              <a:buClr>
                <a:srgbClr val="6A6870"/>
              </a:buClr>
              <a:buSzPts val="2400"/>
              <a:buFont typeface="Arial"/>
              <a:buAutoNum type="circleNumDbPlain"/>
            </a:pPr>
            <a:endParaRPr lang="en-US" altLang="ja-JP" sz="2400" b="0" i="0" u="none" strike="noStrike" cap="none" dirty="0">
              <a:solidFill>
                <a:schemeClr val="tx1"/>
              </a:solidFill>
              <a:latin typeface="BIZ UDPゴシック" panose="020B0400000000000000" pitchFamily="50" charset="-128"/>
              <a:ea typeface="BIZ UDPゴシック"/>
              <a:sym typeface="Arial"/>
            </a:endParaRPr>
          </a:p>
        </p:txBody>
      </p:sp>
      <p:sp>
        <p:nvSpPr>
          <p:cNvPr id="4" name="スライド番号プレースホルダー 3">
            <a:extLst>
              <a:ext uri="{FF2B5EF4-FFF2-40B4-BE49-F238E27FC236}">
                <a16:creationId xmlns:a16="http://schemas.microsoft.com/office/drawing/2014/main" id="{5AE5B667-BF0D-938F-D230-9BFFE7780373}"/>
              </a:ext>
            </a:extLst>
          </p:cNvPr>
          <p:cNvSpPr>
            <a:spLocks noGrp="1"/>
          </p:cNvSpPr>
          <p:nvPr>
            <p:ph type="sldNum" idx="12"/>
          </p:nvPr>
        </p:nvSpPr>
        <p:spPr/>
        <p:txBody>
          <a:bodyPr/>
          <a:lstStyle/>
          <a:p>
            <a:pPr marL="0" lvl="0" indent="0" algn="r" rtl="0">
              <a:lnSpc>
                <a:spcPct val="100000"/>
              </a:lnSpc>
              <a:spcBef>
                <a:spcPts val="0"/>
              </a:spcBef>
              <a:spcAft>
                <a:spcPts val="0"/>
              </a:spcAft>
              <a:buSzPts val="2000"/>
              <a:buNone/>
            </a:pPr>
            <a:fld id="{00000000-1234-1234-1234-123412341234}" type="slidenum">
              <a:rPr lang="en-US" altLang="ja-JP" sz="2000" smtClean="0"/>
              <a:pPr marL="0" lvl="0" indent="0" algn="r" rtl="0">
                <a:lnSpc>
                  <a:spcPct val="100000"/>
                </a:lnSpc>
                <a:spcBef>
                  <a:spcPts val="0"/>
                </a:spcBef>
                <a:spcAft>
                  <a:spcPts val="0"/>
                </a:spcAft>
                <a:buSzPts val="2000"/>
                <a:buNone/>
              </a:pPr>
              <a:t>2</a:t>
            </a:fld>
            <a:r>
              <a:rPr lang="en-US" altLang="ja-JP" sz="2000" dirty="0"/>
              <a:t>/13</a:t>
            </a:r>
          </a:p>
        </p:txBody>
      </p:sp>
      <p:pic>
        <p:nvPicPr>
          <p:cNvPr id="6" name="Picture 5">
            <a:extLst>
              <a:ext uri="{FF2B5EF4-FFF2-40B4-BE49-F238E27FC236}">
                <a16:creationId xmlns:a16="http://schemas.microsoft.com/office/drawing/2014/main" id="{F7EB859A-B635-65D3-C0E9-0B0FA3DBDF06}"/>
              </a:ext>
            </a:extLst>
          </p:cNvPr>
          <p:cNvPicPr>
            <a:picLocks noChangeAspect="1"/>
          </p:cNvPicPr>
          <p:nvPr/>
        </p:nvPicPr>
        <p:blipFill>
          <a:blip r:embed="rId3"/>
          <a:stretch>
            <a:fillRect/>
          </a:stretch>
        </p:blipFill>
        <p:spPr>
          <a:xfrm>
            <a:off x="6096794" y="1538022"/>
            <a:ext cx="5716395" cy="4455795"/>
          </a:xfrm>
          <a:prstGeom prst="rect">
            <a:avLst/>
          </a:prstGeom>
        </p:spPr>
      </p:pic>
    </p:spTree>
    <p:extLst>
      <p:ext uri="{BB962C8B-B14F-4D97-AF65-F5344CB8AC3E}">
        <p14:creationId xmlns:p14="http://schemas.microsoft.com/office/powerpoint/2010/main" val="3120179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4"/>
          <p:cNvSpPr txBox="1">
            <a:spLocks noGrp="1"/>
          </p:cNvSpPr>
          <p:nvPr>
            <p:ph type="title"/>
          </p:nvPr>
        </p:nvSpPr>
        <p:spPr>
          <a:prstGeom prst="rect">
            <a:avLst/>
          </a:prstGeom>
          <a:noFill/>
          <a:ln>
            <a:noFill/>
          </a:ln>
        </p:spPr>
        <p:txBody>
          <a:bodyPr spcFirstLastPara="1" wrap="square" lIns="0" tIns="72000" rIns="0" bIns="0" anchor="ctr" anchorCtr="0">
            <a:noAutofit/>
          </a:bodyPr>
          <a:lstStyle/>
          <a:p>
            <a:pPr marL="0" lvl="0" indent="0" algn="l" rtl="0">
              <a:lnSpc>
                <a:spcPct val="90000"/>
              </a:lnSpc>
              <a:spcBef>
                <a:spcPts val="0"/>
              </a:spcBef>
              <a:spcAft>
                <a:spcPts val="0"/>
              </a:spcAft>
              <a:buSzPts val="2800"/>
              <a:buNone/>
            </a:pPr>
            <a:r>
              <a:rPr lang="ja-JP" dirty="0">
                <a:ea typeface="BIZ UDPゴシック"/>
                <a:cs typeface="BIZ UDPGothic"/>
                <a:sym typeface="BIZ UDPGothic"/>
              </a:rPr>
              <a:t>ワークショップの</a:t>
            </a:r>
            <a:r>
              <a:rPr lang="ja-JP" altLang="en-US" dirty="0">
                <a:ea typeface="BIZ UDPゴシック"/>
                <a:cs typeface="BIZ UDPGothic"/>
                <a:sym typeface="BIZ UDPGothic"/>
              </a:rPr>
              <a:t>ねらい</a:t>
            </a:r>
            <a:endParaRPr lang="en-US" dirty="0">
              <a:ea typeface="BIZ UDPゴシック"/>
              <a:cs typeface="BIZ UDPGothic"/>
            </a:endParaRPr>
          </a:p>
        </p:txBody>
      </p:sp>
      <p:sp>
        <p:nvSpPr>
          <p:cNvPr id="87" name="Google Shape;87;p4"/>
          <p:cNvSpPr txBox="1">
            <a:spLocks noGrp="1"/>
          </p:cNvSpPr>
          <p:nvPr>
            <p:ph type="body" idx="1"/>
          </p:nvPr>
        </p:nvSpPr>
        <p:spPr>
          <a:xfrm>
            <a:off x="2131174" y="3732441"/>
            <a:ext cx="9781177" cy="1423330"/>
          </a:xfrm>
          <a:prstGeom prst="rect">
            <a:avLst/>
          </a:prstGeom>
          <a:noFill/>
          <a:ln>
            <a:noFill/>
          </a:ln>
        </p:spPr>
        <p:txBody>
          <a:bodyPr spcFirstLastPara="1" wrap="square" lIns="0" tIns="0" rIns="0" bIns="0" anchor="t" anchorCtr="0">
            <a:noAutofit/>
          </a:bodyPr>
          <a:lstStyle/>
          <a:p>
            <a:pPr marL="800100" lvl="1" indent="-342900">
              <a:lnSpc>
                <a:spcPct val="100000"/>
              </a:lnSpc>
            </a:pPr>
            <a:r>
              <a:rPr lang="ja-JP" altLang="ja-JP" sz="2000" dirty="0">
                <a:solidFill>
                  <a:schemeClr val="dk1"/>
                </a:solidFill>
                <a:latin typeface="BIZ UDPゴシック" panose="020B0400000000000000" pitchFamily="50" charset="-128"/>
                <a:ea typeface="BIZ UDPゴシック" panose="020B0400000000000000" pitchFamily="50" charset="-128"/>
                <a:sym typeface="Arial"/>
              </a:rPr>
              <a:t>情報システムプロジェクトに従事するIT技術者が、</a:t>
            </a:r>
            <a:r>
              <a:rPr lang="ja-JP" altLang="en-US" sz="2000" dirty="0">
                <a:solidFill>
                  <a:schemeClr val="dk1"/>
                </a:solidFill>
                <a:latin typeface="BIZ UDPゴシック" panose="020B0400000000000000" pitchFamily="50" charset="-128"/>
                <a:ea typeface="BIZ UDPゴシック" panose="020B0400000000000000" pitchFamily="50" charset="-128"/>
                <a:sym typeface="Arial"/>
              </a:rPr>
              <a:t>コンフリクトを効果的に対処できるようになる。</a:t>
            </a:r>
            <a:endParaRPr lang="en-US" altLang="ja-JP" sz="2000" dirty="0">
              <a:solidFill>
                <a:schemeClr val="dk1"/>
              </a:solidFill>
              <a:latin typeface="BIZ UDPゴシック" panose="020B0400000000000000" pitchFamily="50" charset="-128"/>
              <a:ea typeface="BIZ UDPゴシック" panose="020B0400000000000000" pitchFamily="50" charset="-128"/>
            </a:endParaRPr>
          </a:p>
          <a:p>
            <a:pPr marL="800100" lvl="1" indent="-342900">
              <a:lnSpc>
                <a:spcPct val="100000"/>
              </a:lnSpc>
            </a:pPr>
            <a:r>
              <a:rPr lang="ja-JP" altLang="en-US" sz="2000" dirty="0">
                <a:solidFill>
                  <a:schemeClr val="dk1"/>
                </a:solidFill>
                <a:latin typeface="BIZ UDPゴシック" panose="020B0400000000000000" pitchFamily="50" charset="-128"/>
                <a:ea typeface="BIZ UDPゴシック" panose="020B0400000000000000" pitchFamily="50" charset="-128"/>
                <a:cs typeface="BIZ UDPGothic"/>
                <a:sym typeface="BIZ UDPGothic"/>
              </a:rPr>
              <a:t>テレワーク環境でのコミュニケーションを改善する。</a:t>
            </a:r>
            <a:endParaRPr lang="en-US" altLang="ja-JP" sz="2000" dirty="0">
              <a:solidFill>
                <a:schemeClr val="dk1"/>
              </a:solidFill>
              <a:latin typeface="BIZ UDPゴシック" panose="020B0400000000000000" pitchFamily="50" charset="-128"/>
              <a:ea typeface="BIZ UDPゴシック" panose="020B0400000000000000" pitchFamily="50" charset="-128"/>
              <a:cs typeface="BIZ UDPGothic"/>
              <a:sym typeface="BIZ UDPGothic"/>
            </a:endParaRPr>
          </a:p>
          <a:p>
            <a:pPr marL="800100" lvl="1" indent="-342900">
              <a:lnSpc>
                <a:spcPct val="100000"/>
              </a:lnSpc>
            </a:pPr>
            <a:r>
              <a:rPr lang="ja-JP" altLang="en-US" sz="2000" dirty="0">
                <a:solidFill>
                  <a:schemeClr val="dk1"/>
                </a:solidFill>
                <a:latin typeface="BIZ UDPゴシック" panose="020B0400000000000000" pitchFamily="50" charset="-128"/>
                <a:ea typeface="BIZ UDPゴシック" panose="020B0400000000000000" pitchFamily="50" charset="-128"/>
                <a:cs typeface="BIZ UDPGothic"/>
                <a:sym typeface="BIZ UDPGothic"/>
              </a:rPr>
              <a:t>チーム業務における生産性の向上をはかる。</a:t>
            </a:r>
            <a:endParaRPr lang="en-US" altLang="ja-JP" sz="2000" dirty="0">
              <a:solidFill>
                <a:schemeClr val="dk1"/>
              </a:solidFill>
              <a:latin typeface="BIZ UDPゴシック" panose="020B0400000000000000" pitchFamily="50" charset="-128"/>
              <a:ea typeface="BIZ UDPゴシック" panose="020B0400000000000000" pitchFamily="50" charset="-128"/>
              <a:cs typeface="BIZ UDPGothic"/>
              <a:sym typeface="BIZ UDPGothic"/>
            </a:endParaRPr>
          </a:p>
        </p:txBody>
      </p:sp>
      <p:sp>
        <p:nvSpPr>
          <p:cNvPr id="4" name="スライド番号プレースホルダー 3">
            <a:extLst>
              <a:ext uri="{FF2B5EF4-FFF2-40B4-BE49-F238E27FC236}">
                <a16:creationId xmlns:a16="http://schemas.microsoft.com/office/drawing/2014/main" id="{673016A7-1056-9C58-860F-90DFAD83FF7E}"/>
              </a:ext>
            </a:extLst>
          </p:cNvPr>
          <p:cNvSpPr>
            <a:spLocks noGrp="1"/>
          </p:cNvSpPr>
          <p:nvPr>
            <p:ph type="sldNum" idx="12"/>
          </p:nvPr>
        </p:nvSpPr>
        <p:spPr/>
        <p:txBody>
          <a:bodyPr/>
          <a:lstStyle/>
          <a:p>
            <a:pPr marL="0" lvl="0" indent="0" algn="r" rtl="0">
              <a:lnSpc>
                <a:spcPct val="100000"/>
              </a:lnSpc>
              <a:spcBef>
                <a:spcPts val="0"/>
              </a:spcBef>
              <a:spcAft>
                <a:spcPts val="0"/>
              </a:spcAft>
              <a:buSzPts val="2000"/>
              <a:buNone/>
            </a:pPr>
            <a:fld id="{00000000-1234-1234-1234-123412341234}" type="slidenum">
              <a:rPr lang="en-US" altLang="ja-JP" sz="2000" smtClean="0"/>
              <a:pPr marL="0" lvl="0" indent="0" algn="r" rtl="0">
                <a:lnSpc>
                  <a:spcPct val="100000"/>
                </a:lnSpc>
                <a:spcBef>
                  <a:spcPts val="0"/>
                </a:spcBef>
                <a:spcAft>
                  <a:spcPts val="0"/>
                </a:spcAft>
                <a:buSzPts val="2000"/>
                <a:buNone/>
              </a:pPr>
              <a:t>3</a:t>
            </a:fld>
            <a:r>
              <a:rPr lang="en-US" altLang="ja-JP" sz="2000" dirty="0"/>
              <a:t>/13</a:t>
            </a:r>
          </a:p>
        </p:txBody>
      </p:sp>
      <p:sp>
        <p:nvSpPr>
          <p:cNvPr id="9" name="四角形: 角を丸くする 8">
            <a:extLst>
              <a:ext uri="{FF2B5EF4-FFF2-40B4-BE49-F238E27FC236}">
                <a16:creationId xmlns:a16="http://schemas.microsoft.com/office/drawing/2014/main" id="{221B74C4-BA7C-E11A-489B-8D484016A033}"/>
              </a:ext>
            </a:extLst>
          </p:cNvPr>
          <p:cNvSpPr/>
          <p:nvPr/>
        </p:nvSpPr>
        <p:spPr>
          <a:xfrm>
            <a:off x="327545" y="1886506"/>
            <a:ext cx="2025910" cy="539700"/>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2000" b="1" dirty="0">
                <a:solidFill>
                  <a:srgbClr val="002D86"/>
                </a:solidFill>
                <a:latin typeface="BIZ UDPゴシック"/>
                <a:ea typeface="BIZ UDPゴシック"/>
              </a:rPr>
              <a:t>学習目標</a:t>
            </a:r>
            <a:endParaRPr kumimoji="1" lang="ja-JP" altLang="en-US" sz="2000" b="1" i="0" u="none" strike="noStrike" kern="0" cap="none" spc="0" normalizeH="0" baseline="0" noProof="0" dirty="0">
              <a:ln>
                <a:noFill/>
              </a:ln>
              <a:solidFill>
                <a:srgbClr val="002D86"/>
              </a:solidFill>
              <a:effectLst/>
              <a:uLnTx/>
              <a:uFillTx/>
              <a:latin typeface="BIZ UDPゴシック"/>
              <a:ea typeface="BIZ UDPゴシック"/>
              <a:cs typeface="+mn-cs"/>
              <a:sym typeface="Arial"/>
            </a:endParaRPr>
          </a:p>
        </p:txBody>
      </p:sp>
      <p:sp>
        <p:nvSpPr>
          <p:cNvPr id="12" name="Google Shape;87;p4">
            <a:extLst>
              <a:ext uri="{FF2B5EF4-FFF2-40B4-BE49-F238E27FC236}">
                <a16:creationId xmlns:a16="http://schemas.microsoft.com/office/drawing/2014/main" id="{4BB53409-AA0C-5A71-7B67-1E506D8B5D69}"/>
              </a:ext>
            </a:extLst>
          </p:cNvPr>
          <p:cNvSpPr txBox="1">
            <a:spLocks/>
          </p:cNvSpPr>
          <p:nvPr/>
        </p:nvSpPr>
        <p:spPr>
          <a:xfrm>
            <a:off x="2050603" y="1442090"/>
            <a:ext cx="9716522" cy="151496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20000"/>
              </a:lnSpc>
              <a:spcBef>
                <a:spcPts val="1100"/>
              </a:spcBef>
              <a:spcAft>
                <a:spcPts val="0"/>
              </a:spcAft>
              <a:buClr>
                <a:srgbClr val="6A6870"/>
              </a:buClr>
              <a:buSzPts val="2400"/>
              <a:buFont typeface="Arial"/>
              <a:buNone/>
              <a:defRPr sz="2400" b="0" i="0" u="none" strike="noStrike" cap="none">
                <a:solidFill>
                  <a:srgbClr val="3C4248"/>
                </a:solidFill>
                <a:latin typeface="Arial"/>
                <a:ea typeface="Arial"/>
                <a:cs typeface="Arial"/>
                <a:sym typeface="Arial"/>
              </a:defRPr>
            </a:lvl1pPr>
            <a:lvl2pPr marL="914400" marR="0" lvl="1" indent="-381000" algn="l" rtl="0">
              <a:lnSpc>
                <a:spcPct val="120000"/>
              </a:lnSpc>
              <a:spcBef>
                <a:spcPts val="500"/>
              </a:spcBef>
              <a:spcAft>
                <a:spcPts val="0"/>
              </a:spcAft>
              <a:buClr>
                <a:srgbClr val="6A6870"/>
              </a:buClr>
              <a:buSzPts val="2400"/>
              <a:buFont typeface="Open Sans"/>
              <a:buChar char="•"/>
              <a:defRPr sz="2400" b="0" i="0" u="none" strike="noStrike" cap="none">
                <a:solidFill>
                  <a:srgbClr val="3C4248"/>
                </a:solidFill>
                <a:latin typeface="Arial"/>
                <a:ea typeface="Arial"/>
                <a:cs typeface="Arial"/>
                <a:sym typeface="Arial"/>
              </a:defRPr>
            </a:lvl2pPr>
            <a:lvl3pPr marL="1371600" marR="0" lvl="2" indent="-381000" algn="l" rtl="0">
              <a:lnSpc>
                <a:spcPct val="120000"/>
              </a:lnSpc>
              <a:spcBef>
                <a:spcPts val="500"/>
              </a:spcBef>
              <a:spcAft>
                <a:spcPts val="0"/>
              </a:spcAft>
              <a:buClr>
                <a:srgbClr val="6A6870"/>
              </a:buClr>
              <a:buSzPts val="2400"/>
              <a:buFont typeface="Open Sans"/>
              <a:buChar char="•"/>
              <a:defRPr sz="2400" b="0" i="0" u="none" strike="noStrike" cap="none">
                <a:solidFill>
                  <a:srgbClr val="3C4248"/>
                </a:solidFill>
                <a:latin typeface="Arial"/>
                <a:ea typeface="Arial"/>
                <a:cs typeface="Arial"/>
                <a:sym typeface="Arial"/>
              </a:defRPr>
            </a:lvl3pPr>
            <a:lvl4pPr marL="1828800" marR="0" lvl="3" indent="-381000" algn="l" rtl="0">
              <a:lnSpc>
                <a:spcPct val="120000"/>
              </a:lnSpc>
              <a:spcBef>
                <a:spcPts val="500"/>
              </a:spcBef>
              <a:spcAft>
                <a:spcPts val="0"/>
              </a:spcAft>
              <a:buClr>
                <a:srgbClr val="6A6870"/>
              </a:buClr>
              <a:buSzPts val="2400"/>
              <a:buFont typeface="Open Sans"/>
              <a:buChar char="•"/>
              <a:defRPr sz="2400" b="0" i="0" u="none" strike="noStrike" cap="none">
                <a:solidFill>
                  <a:srgbClr val="3C4248"/>
                </a:solidFill>
                <a:latin typeface="Arial"/>
                <a:ea typeface="Arial"/>
                <a:cs typeface="Arial"/>
                <a:sym typeface="Arial"/>
              </a:defRPr>
            </a:lvl4pPr>
            <a:lvl5pPr marL="2286000" marR="0" lvl="4" indent="-381000" algn="l" rtl="0">
              <a:lnSpc>
                <a:spcPct val="120000"/>
              </a:lnSpc>
              <a:spcBef>
                <a:spcPts val="500"/>
              </a:spcBef>
              <a:spcAft>
                <a:spcPts val="0"/>
              </a:spcAft>
              <a:buClr>
                <a:srgbClr val="6A6870"/>
              </a:buClr>
              <a:buSzPts val="2400"/>
              <a:buFont typeface="Open Sans"/>
              <a:buChar char="•"/>
              <a:defRPr sz="2400" b="0" i="0" u="none" strike="noStrike" cap="none">
                <a:solidFill>
                  <a:srgbClr val="3C4248"/>
                </a:solidFill>
                <a:latin typeface="Arial"/>
                <a:ea typeface="Arial"/>
                <a:cs typeface="Arial"/>
                <a:sym typeface="Arial"/>
              </a:defRPr>
            </a:lvl5pPr>
            <a:lvl6pPr marL="2743200" marR="0" lvl="5"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Open Sans"/>
                <a:ea typeface="Open Sans"/>
                <a:cs typeface="Open Sans"/>
                <a:sym typeface="Open Sans"/>
              </a:defRPr>
            </a:lvl6pPr>
            <a:lvl7pPr marL="3200400" marR="0" lvl="6"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Open Sans"/>
                <a:ea typeface="Open Sans"/>
                <a:cs typeface="Open Sans"/>
                <a:sym typeface="Open Sans"/>
              </a:defRPr>
            </a:lvl7pPr>
            <a:lvl8pPr marL="3657600" marR="0" lvl="7"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Open Sans"/>
                <a:ea typeface="Open Sans"/>
                <a:cs typeface="Open Sans"/>
                <a:sym typeface="Open Sans"/>
              </a:defRPr>
            </a:lvl8pPr>
            <a:lvl9pPr marL="4114800" marR="0" lvl="8"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Open Sans"/>
                <a:ea typeface="Open Sans"/>
                <a:cs typeface="Open Sans"/>
                <a:sym typeface="Open Sans"/>
              </a:defRPr>
            </a:lvl9pPr>
          </a:lstStyle>
          <a:p>
            <a:pPr marL="800100" marR="0" lvl="1" indent="-342900" algn="l" defTabSz="914400" rtl="0" eaLnBrk="1" fontAlgn="auto" latinLnBrk="0" hangingPunct="1">
              <a:lnSpc>
                <a:spcPct val="100000"/>
              </a:lnSpc>
              <a:spcBef>
                <a:spcPts val="500"/>
              </a:spcBef>
              <a:spcAft>
                <a:spcPts val="0"/>
              </a:spcAft>
              <a:buClr>
                <a:srgbClr val="6A6870"/>
              </a:buClr>
              <a:buSzPts val="2400"/>
              <a:buFont typeface="Open Sans"/>
              <a:buChar char="•"/>
              <a:tabLst/>
              <a:defRPr/>
            </a:pPr>
            <a:r>
              <a:rPr kumimoji="0" lang="ja-JP" altLang="en-US" sz="2000" b="0" i="0" u="none" strike="noStrike" kern="0" cap="none" spc="0" normalizeH="0" baseline="0" noProof="0" dirty="0">
                <a:ln>
                  <a:noFill/>
                </a:ln>
                <a:solidFill>
                  <a:srgbClr val="2A2E33"/>
                </a:solidFill>
                <a:effectLst/>
                <a:uLnTx/>
                <a:uFillTx/>
                <a:latin typeface="BIZ UDPゴシック" panose="020B0400000000000000" pitchFamily="50" charset="-128"/>
                <a:ea typeface="BIZ UDPゴシック" panose="020B0400000000000000" pitchFamily="50" charset="-128"/>
                <a:cs typeface="Arial"/>
                <a:sym typeface="Arial"/>
              </a:rPr>
              <a:t>コンフリクトを</a:t>
            </a:r>
            <a:r>
              <a:rPr kumimoji="0" lang="ja-JP" altLang="en-US" sz="2000" b="1" i="0" u="none" strike="noStrike" kern="0" cap="none" spc="0" normalizeH="0" baseline="0" noProof="0" dirty="0">
                <a:ln>
                  <a:noFill/>
                </a:ln>
                <a:solidFill>
                  <a:srgbClr val="2A2E33"/>
                </a:solidFill>
                <a:effectLst/>
                <a:uLnTx/>
                <a:uFillTx/>
                <a:latin typeface="BIZ UDPゴシック" panose="020B0400000000000000" pitchFamily="50" charset="-128"/>
                <a:ea typeface="BIZ UDPゴシック" panose="020B0400000000000000" pitchFamily="50" charset="-128"/>
                <a:cs typeface="Arial"/>
                <a:sym typeface="Arial"/>
              </a:rPr>
              <a:t>疑似体験し、フィードバックを受けることで</a:t>
            </a:r>
            <a:r>
              <a:rPr lang="ja-JP" altLang="en-US" sz="2000" dirty="0">
                <a:solidFill>
                  <a:srgbClr val="2A2E33"/>
                </a:solidFill>
                <a:latin typeface="BIZ UDPゴシック" panose="020B0400000000000000" pitchFamily="50" charset="-128"/>
                <a:ea typeface="BIZ UDPゴシック" panose="020B0400000000000000" pitchFamily="50" charset="-128"/>
              </a:rPr>
              <a:t>、自身のコンフリクトへの対処の課題が明らかになる。</a:t>
            </a:r>
            <a:endParaRPr lang="en-US" altLang="ja-JP" sz="2000" dirty="0">
              <a:solidFill>
                <a:srgbClr val="2A2E33"/>
              </a:solidFill>
              <a:latin typeface="BIZ UDPゴシック" panose="020B0400000000000000" pitchFamily="50" charset="-128"/>
              <a:ea typeface="BIZ UDPゴシック" panose="020B0400000000000000" pitchFamily="50" charset="-128"/>
            </a:endParaRPr>
          </a:p>
          <a:p>
            <a:pPr marL="800100" marR="0" lvl="1" indent="-342900" algn="l" defTabSz="914400" rtl="0" eaLnBrk="1" fontAlgn="auto" latinLnBrk="0" hangingPunct="1">
              <a:lnSpc>
                <a:spcPct val="100000"/>
              </a:lnSpc>
              <a:spcBef>
                <a:spcPts val="500"/>
              </a:spcBef>
              <a:spcAft>
                <a:spcPts val="0"/>
              </a:spcAft>
              <a:buClr>
                <a:srgbClr val="6A6870"/>
              </a:buClr>
              <a:buSzPts val="2400"/>
              <a:buFont typeface="Open Sans"/>
              <a:buChar char="•"/>
              <a:tabLst/>
              <a:defRPr/>
            </a:pPr>
            <a:r>
              <a:rPr kumimoji="0" lang="ja-JP" altLang="en-US" sz="2000" b="0" i="0" u="none" strike="noStrike" kern="0" cap="none" spc="0" normalizeH="0" baseline="0" noProof="0" dirty="0">
                <a:ln>
                  <a:noFill/>
                </a:ln>
                <a:solidFill>
                  <a:srgbClr val="2A2E33"/>
                </a:solidFill>
                <a:effectLst/>
                <a:uLnTx/>
                <a:uFillTx/>
                <a:latin typeface="BIZ UDPゴシック" panose="020B0400000000000000" pitchFamily="50" charset="-128"/>
                <a:ea typeface="BIZ UDPゴシック" panose="020B0400000000000000" pitchFamily="50" charset="-128"/>
                <a:cs typeface="Arial"/>
                <a:sym typeface="Arial"/>
              </a:rPr>
              <a:t>コンフリクトの</a:t>
            </a:r>
            <a:r>
              <a:rPr kumimoji="0" lang="en-US" altLang="ja-JP" sz="2000" b="1" i="0" u="none" strike="noStrike" kern="0" cap="none" spc="0" normalizeH="0" baseline="0" noProof="0" dirty="0">
                <a:ln>
                  <a:noFill/>
                </a:ln>
                <a:solidFill>
                  <a:srgbClr val="2A2E33"/>
                </a:solidFill>
                <a:effectLst/>
                <a:uLnTx/>
                <a:uFillTx/>
                <a:latin typeface="BIZ UDPゴシック" panose="020B0400000000000000" pitchFamily="50" charset="-128"/>
                <a:ea typeface="BIZ UDPゴシック" panose="020B0400000000000000" pitchFamily="50" charset="-128"/>
                <a:cs typeface="Arial"/>
                <a:sym typeface="Arial"/>
              </a:rPr>
              <a:t>5</a:t>
            </a:r>
            <a:r>
              <a:rPr kumimoji="0" lang="ja-JP" altLang="en-US" sz="2000" b="1" i="0" u="none" strike="noStrike" kern="0" cap="none" spc="0" normalizeH="0" baseline="0" noProof="0" dirty="0">
                <a:ln>
                  <a:noFill/>
                </a:ln>
                <a:solidFill>
                  <a:srgbClr val="2A2E33"/>
                </a:solidFill>
                <a:effectLst/>
                <a:uLnTx/>
                <a:uFillTx/>
                <a:latin typeface="BIZ UDPゴシック" panose="020B0400000000000000" pitchFamily="50" charset="-128"/>
                <a:ea typeface="BIZ UDPゴシック" panose="020B0400000000000000" pitchFamily="50" charset="-128"/>
                <a:cs typeface="Arial"/>
                <a:sym typeface="Arial"/>
              </a:rPr>
              <a:t>つの対処方法</a:t>
            </a:r>
            <a:r>
              <a:rPr kumimoji="0" lang="ja-JP" altLang="en-US" sz="2000" b="0" i="0" u="none" strike="noStrike" kern="0" cap="none" spc="0" normalizeH="0" baseline="0" noProof="0" dirty="0">
                <a:ln>
                  <a:noFill/>
                </a:ln>
                <a:solidFill>
                  <a:srgbClr val="2A2E33"/>
                </a:solidFill>
                <a:effectLst/>
                <a:uLnTx/>
                <a:uFillTx/>
                <a:latin typeface="BIZ UDPゴシック" panose="020B0400000000000000" pitchFamily="50" charset="-128"/>
                <a:ea typeface="BIZ UDPゴシック" panose="020B0400000000000000" pitchFamily="50" charset="-128"/>
                <a:cs typeface="Arial"/>
                <a:sym typeface="Arial"/>
              </a:rPr>
              <a:t>を理解する。</a:t>
            </a:r>
            <a:endParaRPr kumimoji="0" lang="en-US" altLang="ja-JP" sz="2000" b="0" i="0" u="none" strike="noStrike" kern="0" cap="none" spc="0" normalizeH="0" baseline="0" noProof="0" dirty="0">
              <a:ln>
                <a:noFill/>
              </a:ln>
              <a:solidFill>
                <a:srgbClr val="2A2E33"/>
              </a:solidFill>
              <a:effectLst/>
              <a:uLnTx/>
              <a:uFillTx/>
              <a:latin typeface="BIZ UDPゴシック" panose="020B0400000000000000" pitchFamily="50" charset="-128"/>
              <a:ea typeface="BIZ UDPゴシック" panose="020B0400000000000000" pitchFamily="50" charset="-128"/>
              <a:cs typeface="Arial"/>
              <a:sym typeface="Arial"/>
            </a:endParaRPr>
          </a:p>
          <a:p>
            <a:pPr marL="800100" marR="0" lvl="1" indent="-342900" algn="l" defTabSz="914400" rtl="0" eaLnBrk="1" fontAlgn="auto" latinLnBrk="0" hangingPunct="1">
              <a:lnSpc>
                <a:spcPct val="100000"/>
              </a:lnSpc>
              <a:spcBef>
                <a:spcPts val="500"/>
              </a:spcBef>
              <a:spcAft>
                <a:spcPts val="0"/>
              </a:spcAft>
              <a:buClr>
                <a:srgbClr val="6A6870"/>
              </a:buClr>
              <a:buSzPts val="2400"/>
              <a:buFont typeface="Open Sans"/>
              <a:buChar char="•"/>
              <a:tabLst/>
              <a:defRPr/>
            </a:pPr>
            <a:r>
              <a:rPr kumimoji="0" lang="ja-JP" altLang="en-US" sz="2000" b="0" i="0" u="none" strike="noStrike" kern="0" cap="none" spc="0" normalizeH="0" baseline="0" noProof="0" dirty="0">
                <a:ln>
                  <a:noFill/>
                </a:ln>
                <a:solidFill>
                  <a:srgbClr val="2A2E33"/>
                </a:solidFill>
                <a:effectLst/>
                <a:uLnTx/>
                <a:uFillTx/>
                <a:latin typeface="BIZ UDPゴシック" panose="020B0400000000000000" pitchFamily="50" charset="-128"/>
                <a:ea typeface="BIZ UDPゴシック" panose="020B0400000000000000" pitchFamily="50" charset="-128"/>
                <a:cs typeface="Arial"/>
                <a:sym typeface="Arial"/>
              </a:rPr>
              <a:t>テレワーク環境でカメラを利用した効果的なコミュニケーション方法を習得できる。</a:t>
            </a:r>
            <a:endParaRPr kumimoji="0" lang="ja-JP" altLang="en-US" sz="2400" b="0" i="0" u="none" strike="noStrike" kern="0" cap="none" spc="0" normalizeH="0" baseline="0" noProof="0" dirty="0">
              <a:ln>
                <a:noFill/>
              </a:ln>
              <a:solidFill>
                <a:srgbClr val="3C4248"/>
              </a:solidFill>
              <a:effectLst/>
              <a:uLnTx/>
              <a:uFillTx/>
              <a:latin typeface="BIZ UDPゴシック" panose="020B0400000000000000" pitchFamily="50" charset="-128"/>
              <a:ea typeface="BIZ UDPゴシック" panose="020B0400000000000000" pitchFamily="50" charset="-128"/>
              <a:cs typeface="Arial"/>
              <a:sym typeface="Arial"/>
            </a:endParaRPr>
          </a:p>
        </p:txBody>
      </p:sp>
      <p:sp>
        <p:nvSpPr>
          <p:cNvPr id="14" name="四角形: 角を丸くする 13">
            <a:extLst>
              <a:ext uri="{FF2B5EF4-FFF2-40B4-BE49-F238E27FC236}">
                <a16:creationId xmlns:a16="http://schemas.microsoft.com/office/drawing/2014/main" id="{5577ADF7-564A-4C20-B0CB-BF16D6528B6C}"/>
              </a:ext>
            </a:extLst>
          </p:cNvPr>
          <p:cNvSpPr/>
          <p:nvPr/>
        </p:nvSpPr>
        <p:spPr>
          <a:xfrm>
            <a:off x="263524" y="3900941"/>
            <a:ext cx="2089931" cy="647860"/>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2000" b="0" i="0" u="none" strike="noStrike" kern="0" cap="none" spc="0" normalizeH="0" baseline="0" noProof="0" dirty="0">
                <a:ln>
                  <a:noFill/>
                </a:ln>
                <a:solidFill>
                  <a:srgbClr val="002D86"/>
                </a:solidFill>
                <a:effectLst/>
                <a:uLnTx/>
                <a:uFillTx/>
                <a:latin typeface="BIZ UDPゴシック"/>
                <a:ea typeface="BIZ UDPゴシック"/>
                <a:cs typeface="+mn-cs"/>
                <a:sym typeface="Arial"/>
              </a:rPr>
              <a:t>　　</a:t>
            </a:r>
            <a:r>
              <a:rPr kumimoji="1" lang="ja-JP" altLang="en-US" sz="2000" b="1" i="0" u="none" strike="noStrike" kern="0" cap="none" spc="0" normalizeH="0" baseline="0" noProof="0" dirty="0">
                <a:ln>
                  <a:noFill/>
                </a:ln>
                <a:solidFill>
                  <a:srgbClr val="002D86"/>
                </a:solidFill>
                <a:effectLst/>
                <a:uLnTx/>
                <a:uFillTx/>
                <a:latin typeface="BIZ UDPゴシック"/>
                <a:ea typeface="BIZ UDPゴシック"/>
                <a:cs typeface="+mn-cs"/>
                <a:sym typeface="Arial"/>
              </a:rPr>
              <a:t>期待される効果</a:t>
            </a:r>
          </a:p>
        </p:txBody>
      </p:sp>
      <p:sp>
        <p:nvSpPr>
          <p:cNvPr id="17" name="Freeform 27">
            <a:extLst>
              <a:ext uri="{FF2B5EF4-FFF2-40B4-BE49-F238E27FC236}">
                <a16:creationId xmlns:a16="http://schemas.microsoft.com/office/drawing/2014/main" id="{3522C9C8-37B5-D670-AD6C-3CD77FEAF5CB}"/>
              </a:ext>
            </a:extLst>
          </p:cNvPr>
          <p:cNvSpPr/>
          <p:nvPr/>
        </p:nvSpPr>
        <p:spPr>
          <a:xfrm>
            <a:off x="381739" y="3988917"/>
            <a:ext cx="365977" cy="559884"/>
          </a:xfrm>
          <a:custGeom>
            <a:avLst/>
            <a:gdLst/>
            <a:ahLst/>
            <a:cxnLst/>
            <a:rect l="l" t="t" r="r" b="b"/>
            <a:pathLst>
              <a:path w="721203" h="1173556">
                <a:moveTo>
                  <a:pt x="0" y="0"/>
                </a:moveTo>
                <a:lnTo>
                  <a:pt x="721204" y="0"/>
                </a:lnTo>
                <a:lnTo>
                  <a:pt x="721204" y="1173556"/>
                </a:lnTo>
                <a:lnTo>
                  <a:pt x="0" y="117355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ja-JP" altLang="en-US"/>
          </a:p>
        </p:txBody>
      </p:sp>
      <p:sp>
        <p:nvSpPr>
          <p:cNvPr id="18" name="Freeform 19">
            <a:extLst>
              <a:ext uri="{FF2B5EF4-FFF2-40B4-BE49-F238E27FC236}">
                <a16:creationId xmlns:a16="http://schemas.microsoft.com/office/drawing/2014/main" id="{E03FC4FD-6009-8533-9E87-6201D3EE4F50}"/>
              </a:ext>
            </a:extLst>
          </p:cNvPr>
          <p:cNvSpPr/>
          <p:nvPr/>
        </p:nvSpPr>
        <p:spPr>
          <a:xfrm>
            <a:off x="365964" y="1960142"/>
            <a:ext cx="381752" cy="392428"/>
          </a:xfrm>
          <a:custGeom>
            <a:avLst/>
            <a:gdLst/>
            <a:ahLst/>
            <a:cxnLst/>
            <a:rect l="l" t="t" r="r" b="b"/>
            <a:pathLst>
              <a:path w="911556" h="1144648">
                <a:moveTo>
                  <a:pt x="0" y="0"/>
                </a:moveTo>
                <a:lnTo>
                  <a:pt x="911556" y="0"/>
                </a:lnTo>
                <a:lnTo>
                  <a:pt x="911556" y="1144648"/>
                </a:lnTo>
                <a:lnTo>
                  <a:pt x="0" y="114464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ja-JP"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2397D31F-86DD-74E2-12EA-99EF80B3C855}"/>
              </a:ext>
            </a:extLst>
          </p:cNvPr>
          <p:cNvSpPr>
            <a:spLocks noGrp="1"/>
          </p:cNvSpPr>
          <p:nvPr>
            <p:ph type="title"/>
          </p:nvPr>
        </p:nvSpPr>
        <p:spPr/>
        <p:txBody>
          <a:bodyPr/>
          <a:lstStyle/>
          <a:p>
            <a:r>
              <a:rPr lang="ja-JP" altLang="en-US" dirty="0"/>
              <a:t>コンフリクトについて</a:t>
            </a:r>
          </a:p>
        </p:txBody>
      </p:sp>
      <p:sp>
        <p:nvSpPr>
          <p:cNvPr id="2" name="スライド番号プレースホルダー 3">
            <a:extLst>
              <a:ext uri="{FF2B5EF4-FFF2-40B4-BE49-F238E27FC236}">
                <a16:creationId xmlns:a16="http://schemas.microsoft.com/office/drawing/2014/main" id="{AD2CFC2E-5A15-2AE1-19D9-8048B5418780}"/>
              </a:ext>
            </a:extLst>
          </p:cNvPr>
          <p:cNvSpPr>
            <a:spLocks noGrp="1"/>
          </p:cNvSpPr>
          <p:nvPr>
            <p:ph type="sldNum" idx="12"/>
          </p:nvPr>
        </p:nvSpPr>
        <p:spPr/>
        <p:txBody>
          <a:bodyPr/>
          <a:lstStyle/>
          <a:p>
            <a:pPr marL="0" lvl="0" indent="0" algn="r" rtl="0">
              <a:lnSpc>
                <a:spcPct val="100000"/>
              </a:lnSpc>
              <a:spcBef>
                <a:spcPts val="0"/>
              </a:spcBef>
              <a:spcAft>
                <a:spcPts val="0"/>
              </a:spcAft>
              <a:buSzPts val="2000"/>
              <a:buNone/>
            </a:pPr>
            <a:fld id="{00000000-1234-1234-1234-123412341234}" type="slidenum">
              <a:rPr lang="en-US" altLang="ja-JP" sz="2000" smtClean="0"/>
              <a:pPr marL="0" lvl="0" indent="0" algn="r" rtl="0">
                <a:lnSpc>
                  <a:spcPct val="100000"/>
                </a:lnSpc>
                <a:spcBef>
                  <a:spcPts val="0"/>
                </a:spcBef>
                <a:spcAft>
                  <a:spcPts val="0"/>
                </a:spcAft>
                <a:buSzPts val="2000"/>
                <a:buNone/>
              </a:pPr>
              <a:t>4</a:t>
            </a:fld>
            <a:r>
              <a:rPr lang="en-US" altLang="ja-JP" sz="2000" dirty="0"/>
              <a:t>/13</a:t>
            </a:r>
          </a:p>
        </p:txBody>
      </p:sp>
      <p:sp>
        <p:nvSpPr>
          <p:cNvPr id="11" name="Rectangle 10">
            <a:extLst>
              <a:ext uri="{FF2B5EF4-FFF2-40B4-BE49-F238E27FC236}">
                <a16:creationId xmlns:a16="http://schemas.microsoft.com/office/drawing/2014/main" id="{E2609BF7-E196-71BA-D36E-D92A385B85FA}"/>
              </a:ext>
            </a:extLst>
          </p:cNvPr>
          <p:cNvSpPr/>
          <p:nvPr/>
        </p:nvSpPr>
        <p:spPr>
          <a:xfrm>
            <a:off x="423030" y="2342965"/>
            <a:ext cx="11301350" cy="3552653"/>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08C8F72-7EC3-2D7E-A32D-AF6B8C19FF73}"/>
              </a:ext>
            </a:extLst>
          </p:cNvPr>
          <p:cNvSpPr txBox="1"/>
          <p:nvPr/>
        </p:nvSpPr>
        <p:spPr>
          <a:xfrm>
            <a:off x="479472" y="2087077"/>
            <a:ext cx="11198178"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ja-JP" altLang="en-US" sz="2400" dirty="0">
              <a:latin typeface="BIZ UDPゴシック" panose="020B0400000000000000" pitchFamily="50" charset="-128"/>
              <a:ea typeface="BIZ UDPゴシック" panose="020B0400000000000000" pitchFamily="50" charset="-128"/>
            </a:endParaRPr>
          </a:p>
          <a:p>
            <a:r>
              <a:rPr lang="ja-JP" altLang="en-US" sz="2400" dirty="0">
                <a:latin typeface="BIZ UDPゴシック" panose="020B0400000000000000" pitchFamily="50" charset="-128"/>
                <a:ea typeface="BIZ UDPゴシック" panose="020B0400000000000000" pitchFamily="50" charset="-128"/>
              </a:rPr>
              <a:t>①協調 　　　お互いにコンフリクトを解決しようとする。</a:t>
            </a:r>
          </a:p>
          <a:p>
            <a:endParaRPr lang="ja-JP" altLang="en-US" sz="2400" dirty="0">
              <a:latin typeface="BIZ UDPゴシック" panose="020B0400000000000000" pitchFamily="50" charset="-128"/>
              <a:ea typeface="BIZ UDPゴシック" panose="020B0400000000000000" pitchFamily="50" charset="-128"/>
            </a:endParaRPr>
          </a:p>
          <a:p>
            <a:r>
              <a:rPr lang="ja-JP" altLang="en-US" sz="2400" dirty="0">
                <a:latin typeface="BIZ UDPゴシック" panose="020B0400000000000000" pitchFamily="50" charset="-128"/>
                <a:ea typeface="BIZ UDPゴシック" panose="020B0400000000000000" pitchFamily="50" charset="-128"/>
              </a:rPr>
              <a:t>②競争　　　 自分の意見を相手に一歩的に押し付ける。</a:t>
            </a:r>
          </a:p>
          <a:p>
            <a:endParaRPr lang="ja-JP" altLang="en-US" sz="2400" dirty="0">
              <a:latin typeface="BIZ UDPゴシック" panose="020B0400000000000000" pitchFamily="50" charset="-128"/>
              <a:ea typeface="BIZ UDPゴシック" panose="020B0400000000000000" pitchFamily="50" charset="-128"/>
            </a:endParaRPr>
          </a:p>
          <a:p>
            <a:r>
              <a:rPr lang="ja-JP" altLang="en-US" sz="2400" dirty="0">
                <a:latin typeface="BIZ UDPゴシック" panose="020B0400000000000000" pitchFamily="50" charset="-128"/>
                <a:ea typeface="BIZ UDPゴシック" panose="020B0400000000000000" pitchFamily="50" charset="-128"/>
              </a:rPr>
              <a:t>③適応 　　　相手の配慮を優先し、自分の意見を軽視する。</a:t>
            </a:r>
          </a:p>
          <a:p>
            <a:endParaRPr lang="ja-JP" altLang="en-US" sz="2400" dirty="0">
              <a:latin typeface="BIZ UDPゴシック" panose="020B0400000000000000" pitchFamily="50" charset="-128"/>
              <a:ea typeface="BIZ UDPゴシック" panose="020B0400000000000000" pitchFamily="50" charset="-128"/>
            </a:endParaRPr>
          </a:p>
          <a:p>
            <a:r>
              <a:rPr lang="ja-JP" altLang="en-US" sz="2400" dirty="0">
                <a:latin typeface="BIZ UDPゴシック" panose="020B0400000000000000" pitchFamily="50" charset="-128"/>
                <a:ea typeface="BIZ UDPゴシック" panose="020B0400000000000000" pitchFamily="50" charset="-128"/>
              </a:rPr>
              <a:t>④妥協　　　 交渉によって自分と相手が最低限満足できる。</a:t>
            </a:r>
          </a:p>
          <a:p>
            <a:endParaRPr lang="ja-JP" altLang="en-US" sz="2400" dirty="0">
              <a:latin typeface="BIZ UDPゴシック" panose="020B0400000000000000" pitchFamily="50" charset="-128"/>
              <a:ea typeface="BIZ UDPゴシック" panose="020B0400000000000000" pitchFamily="50" charset="-128"/>
            </a:endParaRPr>
          </a:p>
          <a:p>
            <a:r>
              <a:rPr lang="ja-JP" altLang="en-US" sz="2400" dirty="0">
                <a:latin typeface="BIZ UDPゴシック" panose="020B0400000000000000" pitchFamily="50" charset="-128"/>
                <a:ea typeface="BIZ UDPゴシック" panose="020B0400000000000000" pitchFamily="50" charset="-128"/>
              </a:rPr>
              <a:t>⑤回避 　　　コンフリクト自体や可能性を避ける。</a:t>
            </a:r>
          </a:p>
        </p:txBody>
      </p:sp>
      <p:sp>
        <p:nvSpPr>
          <p:cNvPr id="13" name="TextBox 12">
            <a:extLst>
              <a:ext uri="{FF2B5EF4-FFF2-40B4-BE49-F238E27FC236}">
                <a16:creationId xmlns:a16="http://schemas.microsoft.com/office/drawing/2014/main" id="{ADF35117-53D1-58A0-B12B-41ECBA703F6E}"/>
              </a:ext>
            </a:extLst>
          </p:cNvPr>
          <p:cNvSpPr txBox="1"/>
          <p:nvPr/>
        </p:nvSpPr>
        <p:spPr>
          <a:xfrm>
            <a:off x="423030" y="6047343"/>
            <a:ext cx="1130134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dirty="0">
                <a:latin typeface="BIZ UDPゴシック" panose="020B0400000000000000" pitchFamily="50" charset="-128"/>
                <a:ea typeface="BIZ UDPゴシック" panose="020B0400000000000000" pitchFamily="50" charset="-128"/>
              </a:rPr>
              <a:t>出典：</a:t>
            </a:r>
            <a:r>
              <a:rPr lang="en-US" altLang="ja-JP" dirty="0">
                <a:latin typeface="BIZ UDPゴシック" panose="020B0400000000000000" pitchFamily="50" charset="-128"/>
                <a:ea typeface="BIZ UDPゴシック" panose="020B0400000000000000" pitchFamily="50" charset="-128"/>
              </a:rPr>
              <a:t>Robbins</a:t>
            </a:r>
            <a:r>
              <a:rPr lang="ja-JP" altLang="en-US" dirty="0">
                <a:latin typeface="BIZ UDPゴシック" panose="020B0400000000000000" pitchFamily="50" charset="-128"/>
                <a:ea typeface="BIZ UDPゴシック" panose="020B0400000000000000" pitchFamily="50" charset="-128"/>
              </a:rPr>
              <a:t>， </a:t>
            </a:r>
            <a:r>
              <a:rPr lang="en-US" altLang="ja-JP" dirty="0">
                <a:latin typeface="BIZ UDPゴシック" panose="020B0400000000000000" pitchFamily="50" charset="-128"/>
                <a:ea typeface="BIZ UDPゴシック" panose="020B0400000000000000" pitchFamily="50" charset="-128"/>
              </a:rPr>
              <a:t>S.</a:t>
            </a:r>
            <a:r>
              <a:rPr lang="ja-JP" altLang="en-US" dirty="0">
                <a:latin typeface="BIZ UDPゴシック" panose="020B0400000000000000" pitchFamily="50" charset="-128"/>
                <a:ea typeface="BIZ UDPゴシック" panose="020B0400000000000000" pitchFamily="50" charset="-128"/>
              </a:rPr>
              <a:t>， </a:t>
            </a:r>
            <a:r>
              <a:rPr lang="en-US" altLang="ja-JP" dirty="0">
                <a:latin typeface="BIZ UDPゴシック" panose="020B0400000000000000" pitchFamily="50" charset="-128"/>
                <a:ea typeface="BIZ UDPゴシック" panose="020B0400000000000000" pitchFamily="50" charset="-128"/>
              </a:rPr>
              <a:t>Essentials of organizational behavior</a:t>
            </a:r>
            <a:r>
              <a:rPr lang="ja-JP" altLang="en-US" dirty="0">
                <a:latin typeface="BIZ UDPゴシック" panose="020B0400000000000000" pitchFamily="50" charset="-128"/>
                <a:ea typeface="BIZ UDPゴシック" panose="020B0400000000000000" pitchFamily="50" charset="-128"/>
              </a:rPr>
              <a:t>， </a:t>
            </a:r>
            <a:r>
              <a:rPr lang="en-US" altLang="ja-JP" dirty="0">
                <a:latin typeface="BIZ UDPゴシック" panose="020B0400000000000000" pitchFamily="50" charset="-128"/>
                <a:ea typeface="BIZ UDPゴシック" panose="020B0400000000000000" pitchFamily="50" charset="-128"/>
              </a:rPr>
              <a:t>8th edition. Pearson Education (2005)</a:t>
            </a:r>
            <a:r>
              <a:rPr lang="ja-JP" altLang="en-US" dirty="0">
                <a:latin typeface="BIZ UDPゴシック" panose="020B0400000000000000" pitchFamily="50" charset="-128"/>
                <a:ea typeface="BIZ UDPゴシック" panose="020B0400000000000000" pitchFamily="50" charset="-128"/>
              </a:rPr>
              <a:t>（髙木春夫訳</a:t>
            </a:r>
            <a:r>
              <a:rPr lang="en-US" altLang="ja-JP" dirty="0">
                <a:latin typeface="BIZ UDPゴシック" panose="020B0400000000000000" pitchFamily="50" charset="-128"/>
                <a:ea typeface="BIZ UDPゴシック" panose="020B0400000000000000" pitchFamily="50" charset="-128"/>
              </a:rPr>
              <a:t>『</a:t>
            </a:r>
            <a:r>
              <a:rPr lang="ja-JP" altLang="en-US" dirty="0">
                <a:latin typeface="BIZ UDPゴシック" panose="020B0400000000000000" pitchFamily="50" charset="-128"/>
                <a:ea typeface="BIZ UDPゴシック" panose="020B0400000000000000" pitchFamily="50" charset="-128"/>
              </a:rPr>
              <a:t>新版 組織行動のマネジメント</a:t>
            </a:r>
            <a:r>
              <a:rPr lang="en-US" altLang="ja-JP" dirty="0">
                <a:latin typeface="BIZ UDPゴシック" panose="020B0400000000000000" pitchFamily="50" charset="-128"/>
                <a:ea typeface="BIZ UDPゴシック" panose="020B0400000000000000" pitchFamily="50" charset="-128"/>
              </a:rPr>
              <a:t>』</a:t>
            </a:r>
            <a:r>
              <a:rPr lang="ja-JP" altLang="en-US" dirty="0">
                <a:latin typeface="BIZ UDPゴシック" panose="020B0400000000000000" pitchFamily="50" charset="-128"/>
                <a:ea typeface="BIZ UDPゴシック" panose="020B0400000000000000" pitchFamily="50" charset="-128"/>
              </a:rPr>
              <a:t>ダイヤモンド社）</a:t>
            </a:r>
            <a:endParaRPr lang="ja-JP" altLang="en-US" dirty="0">
              <a:solidFill>
                <a:srgbClr val="FFFFFF"/>
              </a:solidFill>
              <a:latin typeface="BIZ UDPゴシック" panose="020B0400000000000000" pitchFamily="50" charset="-128"/>
              <a:ea typeface="BIZ UDPゴシック" panose="020B0400000000000000" pitchFamily="50" charset="-128"/>
            </a:endParaRPr>
          </a:p>
        </p:txBody>
      </p:sp>
      <p:pic>
        <p:nvPicPr>
          <p:cNvPr id="17" name="Picture 16">
            <a:extLst>
              <a:ext uri="{FF2B5EF4-FFF2-40B4-BE49-F238E27FC236}">
                <a16:creationId xmlns:a16="http://schemas.microsoft.com/office/drawing/2014/main" id="{2CFF1B8B-82BD-7E62-CDDD-5055B281164B}"/>
              </a:ext>
            </a:extLst>
          </p:cNvPr>
          <p:cNvPicPr>
            <a:picLocks noChangeAspect="1"/>
          </p:cNvPicPr>
          <p:nvPr/>
        </p:nvPicPr>
        <p:blipFill>
          <a:blip r:embed="rId3"/>
          <a:stretch>
            <a:fillRect/>
          </a:stretch>
        </p:blipFill>
        <p:spPr>
          <a:xfrm>
            <a:off x="1587810" y="4574736"/>
            <a:ext cx="512620" cy="502724"/>
          </a:xfrm>
          <a:prstGeom prst="rect">
            <a:avLst/>
          </a:prstGeom>
        </p:spPr>
      </p:pic>
      <p:pic>
        <p:nvPicPr>
          <p:cNvPr id="20" name="Picture 19">
            <a:extLst>
              <a:ext uri="{FF2B5EF4-FFF2-40B4-BE49-F238E27FC236}">
                <a16:creationId xmlns:a16="http://schemas.microsoft.com/office/drawing/2014/main" id="{C2325BD8-F8F4-42AB-E538-636C09B193AA}"/>
              </a:ext>
            </a:extLst>
          </p:cNvPr>
          <p:cNvPicPr>
            <a:picLocks noChangeAspect="1"/>
          </p:cNvPicPr>
          <p:nvPr/>
        </p:nvPicPr>
        <p:blipFill>
          <a:blip r:embed="rId4"/>
          <a:stretch>
            <a:fillRect/>
          </a:stretch>
        </p:blipFill>
        <p:spPr>
          <a:xfrm>
            <a:off x="1550124" y="5213306"/>
            <a:ext cx="581025" cy="571500"/>
          </a:xfrm>
          <a:prstGeom prst="rect">
            <a:avLst/>
          </a:prstGeom>
        </p:spPr>
      </p:pic>
      <p:pic>
        <p:nvPicPr>
          <p:cNvPr id="21" name="Picture 20">
            <a:extLst>
              <a:ext uri="{FF2B5EF4-FFF2-40B4-BE49-F238E27FC236}">
                <a16:creationId xmlns:a16="http://schemas.microsoft.com/office/drawing/2014/main" id="{D6351D4A-0430-A4BF-9933-0BA8BECE2579}"/>
              </a:ext>
            </a:extLst>
          </p:cNvPr>
          <p:cNvPicPr>
            <a:picLocks noChangeAspect="1"/>
          </p:cNvPicPr>
          <p:nvPr/>
        </p:nvPicPr>
        <p:blipFill>
          <a:blip r:embed="rId5"/>
          <a:stretch>
            <a:fillRect/>
          </a:stretch>
        </p:blipFill>
        <p:spPr>
          <a:xfrm>
            <a:off x="1615203" y="3941742"/>
            <a:ext cx="558636" cy="519793"/>
          </a:xfrm>
          <a:prstGeom prst="rect">
            <a:avLst/>
          </a:prstGeom>
        </p:spPr>
      </p:pic>
      <p:pic>
        <p:nvPicPr>
          <p:cNvPr id="23" name="Picture 22">
            <a:extLst>
              <a:ext uri="{FF2B5EF4-FFF2-40B4-BE49-F238E27FC236}">
                <a16:creationId xmlns:a16="http://schemas.microsoft.com/office/drawing/2014/main" id="{8F494C2C-636F-06D8-6733-94E530CE8B9D}"/>
              </a:ext>
            </a:extLst>
          </p:cNvPr>
          <p:cNvPicPr>
            <a:picLocks noChangeAspect="1"/>
          </p:cNvPicPr>
          <p:nvPr/>
        </p:nvPicPr>
        <p:blipFill>
          <a:blip r:embed="rId6"/>
          <a:stretch>
            <a:fillRect/>
          </a:stretch>
        </p:blipFill>
        <p:spPr>
          <a:xfrm>
            <a:off x="1564289" y="2499167"/>
            <a:ext cx="552699" cy="543174"/>
          </a:xfrm>
          <a:prstGeom prst="rect">
            <a:avLst/>
          </a:prstGeom>
        </p:spPr>
      </p:pic>
      <p:pic>
        <p:nvPicPr>
          <p:cNvPr id="5" name="グラフィックス 4">
            <a:extLst>
              <a:ext uri="{FF2B5EF4-FFF2-40B4-BE49-F238E27FC236}">
                <a16:creationId xmlns:a16="http://schemas.microsoft.com/office/drawing/2014/main" id="{68102749-5D04-CDFE-13DD-FB4D75DD726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615203" y="3291620"/>
            <a:ext cx="450869" cy="431077"/>
          </a:xfrm>
          <a:prstGeom prst="rect">
            <a:avLst/>
          </a:prstGeom>
        </p:spPr>
      </p:pic>
      <p:sp>
        <p:nvSpPr>
          <p:cNvPr id="6" name="テキスト ボックス 5">
            <a:extLst>
              <a:ext uri="{FF2B5EF4-FFF2-40B4-BE49-F238E27FC236}">
                <a16:creationId xmlns:a16="http://schemas.microsoft.com/office/drawing/2014/main" id="{F15EB2AB-F9CE-42C4-1D4F-3C0445ACC199}"/>
              </a:ext>
            </a:extLst>
          </p:cNvPr>
          <p:cNvSpPr txBox="1"/>
          <p:nvPr/>
        </p:nvSpPr>
        <p:spPr>
          <a:xfrm>
            <a:off x="423030" y="1797252"/>
            <a:ext cx="3846512" cy="461665"/>
          </a:xfrm>
          <a:prstGeom prst="rect">
            <a:avLst/>
          </a:prstGeom>
          <a:noFill/>
        </p:spPr>
        <p:txBody>
          <a:bodyPr wrap="square">
            <a:spAutoFit/>
          </a:bodyPr>
          <a:lstStyle/>
          <a:p>
            <a:r>
              <a:rPr lang="ja-JP" altLang="en-US" sz="2400" dirty="0">
                <a:latin typeface="BIZ UDPゴシック" panose="020B0400000000000000" pitchFamily="50" charset="-128"/>
                <a:ea typeface="BIZ UDPゴシック" panose="020B0400000000000000" pitchFamily="50" charset="-128"/>
              </a:rPr>
              <a:t>コンフリクトの対処方法</a:t>
            </a:r>
            <a:endParaRPr lang="en-US" altLang="ja-JP" sz="2400" dirty="0">
              <a:latin typeface="BIZ UDPゴシック" panose="020B0400000000000000" pitchFamily="50" charset="-128"/>
              <a:ea typeface="BIZ UDPゴシック" panose="020B0400000000000000" pitchFamily="50" charset="-128"/>
            </a:endParaRPr>
          </a:p>
        </p:txBody>
      </p:sp>
      <p:sp>
        <p:nvSpPr>
          <p:cNvPr id="7" name="テキスト ボックス 6">
            <a:extLst>
              <a:ext uri="{FF2B5EF4-FFF2-40B4-BE49-F238E27FC236}">
                <a16:creationId xmlns:a16="http://schemas.microsoft.com/office/drawing/2014/main" id="{4769A41D-7B75-1786-BFB9-2DF5F7E80038}"/>
              </a:ext>
            </a:extLst>
          </p:cNvPr>
          <p:cNvSpPr txBox="1"/>
          <p:nvPr/>
        </p:nvSpPr>
        <p:spPr>
          <a:xfrm>
            <a:off x="479472" y="1146194"/>
            <a:ext cx="9407478" cy="461665"/>
          </a:xfrm>
          <a:prstGeom prst="rect">
            <a:avLst/>
          </a:prstGeom>
          <a:noFill/>
        </p:spPr>
        <p:txBody>
          <a:bodyPr wrap="square">
            <a:spAutoFit/>
          </a:bodyPr>
          <a:lstStyle/>
          <a:p>
            <a:r>
              <a:rPr lang="ja-JP" altLang="en-US" sz="2400" dirty="0"/>
              <a:t>コンフリクト：異なる意見や要求などがぶつかりあっている緊張状態</a:t>
            </a:r>
          </a:p>
        </p:txBody>
      </p:sp>
    </p:spTree>
    <p:extLst>
      <p:ext uri="{BB962C8B-B14F-4D97-AF65-F5344CB8AC3E}">
        <p14:creationId xmlns:p14="http://schemas.microsoft.com/office/powerpoint/2010/main" val="4039154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2397D31F-86DD-74E2-12EA-99EF80B3C855}"/>
              </a:ext>
            </a:extLst>
          </p:cNvPr>
          <p:cNvSpPr>
            <a:spLocks noGrp="1"/>
          </p:cNvSpPr>
          <p:nvPr>
            <p:ph type="title"/>
          </p:nvPr>
        </p:nvSpPr>
        <p:spPr/>
        <p:txBody>
          <a:bodyPr/>
          <a:lstStyle/>
          <a:p>
            <a:r>
              <a:rPr lang="ja-JP" altLang="en-US" dirty="0"/>
              <a:t>ワークショップ概要</a:t>
            </a:r>
          </a:p>
        </p:txBody>
      </p:sp>
      <p:sp>
        <p:nvSpPr>
          <p:cNvPr id="2" name="コンテンツ プレースホルダー 1">
            <a:extLst>
              <a:ext uri="{FF2B5EF4-FFF2-40B4-BE49-F238E27FC236}">
                <a16:creationId xmlns:a16="http://schemas.microsoft.com/office/drawing/2014/main" id="{D828186C-E9B4-47F6-129E-855335120893}"/>
              </a:ext>
            </a:extLst>
          </p:cNvPr>
          <p:cNvSpPr>
            <a:spLocks noGrp="1"/>
          </p:cNvSpPr>
          <p:nvPr>
            <p:ph type="body" idx="1"/>
          </p:nvPr>
        </p:nvSpPr>
        <p:spPr>
          <a:xfrm>
            <a:off x="366177" y="1209648"/>
            <a:ext cx="11311473" cy="5388002"/>
          </a:xfrm>
        </p:spPr>
        <p:txBody>
          <a:bodyPr spcFirstLastPara="1" vert="horz" wrap="square" lIns="91440" tIns="45720" rIns="91440" bIns="45720" rtlCol="0" anchor="t" anchorCtr="0">
            <a:noAutofit/>
          </a:bodyPr>
          <a:lstStyle/>
          <a:p>
            <a:pPr marL="0" indent="0"/>
            <a:r>
              <a:rPr lang="ja-JP" altLang="en-US" dirty="0">
                <a:latin typeface="+mn-ea"/>
                <a:ea typeface="+mn-ea"/>
                <a:cs typeface="Open Sans"/>
              </a:rPr>
              <a:t>主催者：</a:t>
            </a:r>
            <a:endParaRPr lang="en-US" altLang="ja-JP" dirty="0">
              <a:latin typeface="+mn-ea"/>
              <a:ea typeface="+mn-ea"/>
              <a:cs typeface="Open Sans"/>
            </a:endParaRPr>
          </a:p>
          <a:p>
            <a:pPr marL="0" indent="0"/>
            <a:r>
              <a:rPr lang="ja-JP" altLang="en-US" dirty="0">
                <a:latin typeface="+mn-ea"/>
                <a:ea typeface="+mn-ea"/>
                <a:cs typeface="Open Sans"/>
              </a:rPr>
              <a:t> ワークショップの司会役（</a:t>
            </a:r>
            <a:r>
              <a:rPr lang="en-US" altLang="ja-JP" dirty="0">
                <a:latin typeface="+mn-ea"/>
                <a:ea typeface="+mn-ea"/>
                <a:cs typeface="Open Sans"/>
              </a:rPr>
              <a:t>1</a:t>
            </a:r>
            <a:r>
              <a:rPr lang="ja-JP" altLang="en-US" dirty="0">
                <a:latin typeface="+mn-ea"/>
                <a:ea typeface="+mn-ea"/>
                <a:cs typeface="Open Sans"/>
              </a:rPr>
              <a:t>名）　</a:t>
            </a:r>
            <a:endParaRPr lang="en-US" altLang="ja-JP" dirty="0">
              <a:latin typeface="+mn-ea"/>
              <a:ea typeface="+mn-ea"/>
              <a:cs typeface="Open Sans"/>
            </a:endParaRPr>
          </a:p>
          <a:p>
            <a:pPr marL="0" indent="0"/>
            <a:r>
              <a:rPr lang="ja-JP" altLang="en-US" dirty="0">
                <a:latin typeface="+mn-ea"/>
                <a:ea typeface="+mn-ea"/>
                <a:cs typeface="Open Sans"/>
              </a:rPr>
              <a:t>司会補佐</a:t>
            </a:r>
            <a:r>
              <a:rPr lang="en-US" altLang="ja-JP" dirty="0">
                <a:latin typeface="+mn-ea"/>
                <a:ea typeface="+mn-ea"/>
                <a:cs typeface="Open Sans"/>
              </a:rPr>
              <a:t>(1</a:t>
            </a:r>
            <a:r>
              <a:rPr lang="ja-JP" altLang="en-US" dirty="0">
                <a:latin typeface="+mn-ea"/>
                <a:ea typeface="+mn-ea"/>
                <a:cs typeface="Open Sans"/>
              </a:rPr>
              <a:t>名</a:t>
            </a:r>
            <a:r>
              <a:rPr lang="en-US" altLang="ja-JP" dirty="0">
                <a:latin typeface="+mn-ea"/>
                <a:ea typeface="+mn-ea"/>
                <a:cs typeface="Open Sans"/>
              </a:rPr>
              <a:t>)</a:t>
            </a:r>
            <a:endParaRPr lang="ja-JP" altLang="en-US" dirty="0">
              <a:latin typeface="+mn-ea"/>
              <a:ea typeface="+mn-ea"/>
              <a:cs typeface="Open Sans"/>
            </a:endParaRPr>
          </a:p>
          <a:p>
            <a:pPr marL="0" indent="0"/>
            <a:endParaRPr lang="en-US" altLang="ja-JP" dirty="0">
              <a:latin typeface="+mn-ea"/>
              <a:ea typeface="+mn-ea"/>
              <a:cs typeface="Open Sans"/>
            </a:endParaRPr>
          </a:p>
          <a:p>
            <a:pPr marL="0" indent="0"/>
            <a:r>
              <a:rPr lang="ja-JP" altLang="en-US" dirty="0">
                <a:latin typeface="+mn-ea"/>
                <a:ea typeface="+mn-ea"/>
                <a:cs typeface="Open Sans"/>
              </a:rPr>
              <a:t>参加者： </a:t>
            </a:r>
            <a:endParaRPr lang="en-US" altLang="ja-JP" dirty="0">
              <a:latin typeface="+mn-ea"/>
              <a:ea typeface="+mn-ea"/>
              <a:cs typeface="Open Sans"/>
            </a:endParaRPr>
          </a:p>
          <a:p>
            <a:pPr marL="0" indent="0"/>
            <a:r>
              <a:rPr lang="ja-JP" altLang="en-US" dirty="0">
                <a:latin typeface="+mn-ea"/>
                <a:ea typeface="+mn-ea"/>
                <a:cs typeface="Open Sans"/>
              </a:rPr>
              <a:t>ロールプレイの実演者（２名）</a:t>
            </a:r>
            <a:endParaRPr lang="en-US" altLang="ja-JP" dirty="0">
              <a:latin typeface="+mn-ea"/>
              <a:ea typeface="+mn-ea"/>
              <a:cs typeface="Open Sans"/>
            </a:endParaRPr>
          </a:p>
          <a:p>
            <a:pPr marL="0" indent="0"/>
            <a:endParaRPr lang="ja-JP" altLang="en-US" dirty="0">
              <a:latin typeface="+mn-ea"/>
              <a:ea typeface="+mn-ea"/>
              <a:cs typeface="Open Sans"/>
            </a:endParaRPr>
          </a:p>
          <a:p>
            <a:pPr marL="0" indent="0"/>
            <a:r>
              <a:rPr lang="ja-JP" altLang="en-US" dirty="0">
                <a:latin typeface="+mn-ea"/>
                <a:ea typeface="+mn-ea"/>
                <a:cs typeface="Open Sans"/>
              </a:rPr>
              <a:t>実施形態 </a:t>
            </a:r>
            <a:r>
              <a:rPr lang="en-US" altLang="ja-JP" dirty="0">
                <a:latin typeface="+mn-ea"/>
                <a:ea typeface="+mn-ea"/>
                <a:cs typeface="Open Sans"/>
              </a:rPr>
              <a:t>: </a:t>
            </a:r>
            <a:r>
              <a:rPr lang="ja-JP" altLang="en-US" dirty="0">
                <a:latin typeface="+mn-ea"/>
                <a:ea typeface="+mn-ea"/>
                <a:cs typeface="Open Sans"/>
              </a:rPr>
              <a:t>オンライン会議システム(Zoom, Google meet, Teamsなど）</a:t>
            </a:r>
            <a:endParaRPr lang="en-US" altLang="ja-JP" dirty="0">
              <a:latin typeface="+mn-ea"/>
              <a:ea typeface="+mn-ea"/>
              <a:cs typeface="Open Sans"/>
            </a:endParaRPr>
          </a:p>
          <a:p>
            <a:pPr marL="0" indent="0"/>
            <a:r>
              <a:rPr lang="ja-JP" altLang="en-US" sz="1600" dirty="0">
                <a:latin typeface="+mn-lt"/>
                <a:ea typeface="+mj-ea"/>
                <a:cs typeface="Open Sans"/>
              </a:rPr>
              <a:t>　　　　</a:t>
            </a:r>
          </a:p>
          <a:p>
            <a:pPr marL="0" indent="0"/>
            <a:endParaRPr lang="ja-JP" altLang="en-US" sz="1600" dirty="0">
              <a:latin typeface="+mn-lt"/>
              <a:ea typeface="+mj-ea"/>
              <a:cs typeface="Open Sans"/>
            </a:endParaRPr>
          </a:p>
        </p:txBody>
      </p:sp>
      <p:sp>
        <p:nvSpPr>
          <p:cNvPr id="4" name="スライド番号プレースホルダー 3">
            <a:extLst>
              <a:ext uri="{FF2B5EF4-FFF2-40B4-BE49-F238E27FC236}">
                <a16:creationId xmlns:a16="http://schemas.microsoft.com/office/drawing/2014/main" id="{E23C00A3-F4A1-6512-D0BE-98A6C60D7BA2}"/>
              </a:ext>
            </a:extLst>
          </p:cNvPr>
          <p:cNvSpPr>
            <a:spLocks noGrp="1"/>
          </p:cNvSpPr>
          <p:nvPr>
            <p:ph type="sldNum" idx="12"/>
          </p:nvPr>
        </p:nvSpPr>
        <p:spPr/>
        <p:txBody>
          <a:bodyPr/>
          <a:lstStyle/>
          <a:p>
            <a:pPr marL="0" lvl="0" indent="0" algn="r" rtl="0">
              <a:lnSpc>
                <a:spcPct val="100000"/>
              </a:lnSpc>
              <a:spcBef>
                <a:spcPts val="0"/>
              </a:spcBef>
              <a:spcAft>
                <a:spcPts val="0"/>
              </a:spcAft>
              <a:buSzPts val="2000"/>
              <a:buNone/>
            </a:pPr>
            <a:fld id="{00000000-1234-1234-1234-123412341234}" type="slidenum">
              <a:rPr lang="en-US" altLang="ja-JP" sz="2000" smtClean="0"/>
              <a:pPr marL="0" lvl="0" indent="0" algn="r" rtl="0">
                <a:lnSpc>
                  <a:spcPct val="100000"/>
                </a:lnSpc>
                <a:spcBef>
                  <a:spcPts val="0"/>
                </a:spcBef>
                <a:spcAft>
                  <a:spcPts val="0"/>
                </a:spcAft>
                <a:buSzPts val="2000"/>
                <a:buNone/>
              </a:pPr>
              <a:t>5</a:t>
            </a:fld>
            <a:r>
              <a:rPr lang="en-US" altLang="ja-JP" sz="2000" dirty="0"/>
              <a:t>/13</a:t>
            </a:r>
          </a:p>
        </p:txBody>
      </p:sp>
    </p:spTree>
    <p:extLst>
      <p:ext uri="{BB962C8B-B14F-4D97-AF65-F5344CB8AC3E}">
        <p14:creationId xmlns:p14="http://schemas.microsoft.com/office/powerpoint/2010/main" val="549723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EEFD0-3F50-DD86-63C3-42973EF5FCFF}"/>
              </a:ext>
            </a:extLst>
          </p:cNvPr>
          <p:cNvSpPr>
            <a:spLocks noGrp="1"/>
          </p:cNvSpPr>
          <p:nvPr>
            <p:ph type="title"/>
          </p:nvPr>
        </p:nvSpPr>
        <p:spPr/>
        <p:txBody>
          <a:bodyPr/>
          <a:lstStyle/>
          <a:p>
            <a:r>
              <a:rPr lang="ja-JP" altLang="en-US" dirty="0"/>
              <a:t>ワークショップの流れ</a:t>
            </a:r>
            <a:endParaRPr lang="en-US" b="0" dirty="0"/>
          </a:p>
        </p:txBody>
      </p:sp>
      <p:sp>
        <p:nvSpPr>
          <p:cNvPr id="3" name="スライド番号プレースホルダー 3">
            <a:extLst>
              <a:ext uri="{FF2B5EF4-FFF2-40B4-BE49-F238E27FC236}">
                <a16:creationId xmlns:a16="http://schemas.microsoft.com/office/drawing/2014/main" id="{2282AB15-A7F2-7EE3-0AB8-0D4C8978ED85}"/>
              </a:ext>
            </a:extLst>
          </p:cNvPr>
          <p:cNvSpPr>
            <a:spLocks noGrp="1"/>
          </p:cNvSpPr>
          <p:nvPr>
            <p:ph type="sldNum" idx="12"/>
          </p:nvPr>
        </p:nvSpPr>
        <p:spPr/>
        <p:txBody>
          <a:bodyPr/>
          <a:lstStyle/>
          <a:p>
            <a:pPr marL="0" lvl="0" indent="0" algn="r" rtl="0">
              <a:lnSpc>
                <a:spcPct val="100000"/>
              </a:lnSpc>
              <a:spcBef>
                <a:spcPts val="0"/>
              </a:spcBef>
              <a:spcAft>
                <a:spcPts val="0"/>
              </a:spcAft>
              <a:buSzPts val="2000"/>
              <a:buNone/>
            </a:pPr>
            <a:fld id="{00000000-1234-1234-1234-123412341234}" type="slidenum">
              <a:rPr lang="en-US" altLang="ja-JP" sz="2000" smtClean="0"/>
              <a:pPr marL="0" lvl="0" indent="0" algn="r" rtl="0">
                <a:lnSpc>
                  <a:spcPct val="100000"/>
                </a:lnSpc>
                <a:spcBef>
                  <a:spcPts val="0"/>
                </a:spcBef>
                <a:spcAft>
                  <a:spcPts val="0"/>
                </a:spcAft>
                <a:buSzPts val="2000"/>
                <a:buNone/>
              </a:pPr>
              <a:t>6</a:t>
            </a:fld>
            <a:r>
              <a:rPr lang="en-US" altLang="ja-JP" sz="2000" dirty="0"/>
              <a:t>/13</a:t>
            </a:r>
          </a:p>
        </p:txBody>
      </p:sp>
      <p:graphicFrame>
        <p:nvGraphicFramePr>
          <p:cNvPr id="5" name="表 4">
            <a:extLst>
              <a:ext uri="{FF2B5EF4-FFF2-40B4-BE49-F238E27FC236}">
                <a16:creationId xmlns:a16="http://schemas.microsoft.com/office/drawing/2014/main" id="{9F9711A1-5BA7-02CB-6F2A-6FD3A5B0C71D}"/>
              </a:ext>
            </a:extLst>
          </p:cNvPr>
          <p:cNvGraphicFramePr>
            <a:graphicFrameLocks noGrp="1"/>
          </p:cNvGraphicFramePr>
          <p:nvPr>
            <p:extLst>
              <p:ext uri="{D42A27DB-BD31-4B8C-83A1-F6EECF244321}">
                <p14:modId xmlns:p14="http://schemas.microsoft.com/office/powerpoint/2010/main" val="626846232"/>
              </p:ext>
            </p:extLst>
          </p:nvPr>
        </p:nvGraphicFramePr>
        <p:xfrm>
          <a:off x="263525" y="1897401"/>
          <a:ext cx="11649075" cy="4680484"/>
        </p:xfrm>
        <a:graphic>
          <a:graphicData uri="http://schemas.openxmlformats.org/drawingml/2006/table">
            <a:tbl>
              <a:tblPr firstRow="1" bandRow="1">
                <a:tableStyleId>{1E4C8824-9E77-4D4A-9AC4-9355DD9D6E02}</a:tableStyleId>
              </a:tblPr>
              <a:tblGrid>
                <a:gridCol w="3966632">
                  <a:extLst>
                    <a:ext uri="{9D8B030D-6E8A-4147-A177-3AD203B41FA5}">
                      <a16:colId xmlns:a16="http://schemas.microsoft.com/office/drawing/2014/main" val="3015242745"/>
                    </a:ext>
                  </a:extLst>
                </a:gridCol>
                <a:gridCol w="7682443">
                  <a:extLst>
                    <a:ext uri="{9D8B030D-6E8A-4147-A177-3AD203B41FA5}">
                      <a16:colId xmlns:a16="http://schemas.microsoft.com/office/drawing/2014/main" val="1888512450"/>
                    </a:ext>
                  </a:extLst>
                </a:gridCol>
              </a:tblGrid>
              <a:tr h="834902">
                <a:tc>
                  <a:txBody>
                    <a:bodyPr/>
                    <a:lstStyle/>
                    <a:p>
                      <a:pPr marL="0" indent="0">
                        <a:buFont typeface="+mj-ea"/>
                        <a:buNone/>
                      </a:pPr>
                      <a:r>
                        <a:rPr lang="ja-JP" altLang="en-US" sz="2000" b="1" dirty="0">
                          <a:latin typeface="BIZ UDPゴシック" panose="020B0400000000000000" pitchFamily="50" charset="-128"/>
                          <a:ea typeface="BIZ UDPゴシック" panose="020B0400000000000000" pitchFamily="50" charset="-128"/>
                        </a:rPr>
                        <a:t>①　ロールプレイ</a:t>
                      </a:r>
                      <a:r>
                        <a:rPr lang="en-US" altLang="ja-JP" sz="2000" b="1" dirty="0">
                          <a:latin typeface="BIZ UDPゴシック" panose="020B0400000000000000" pitchFamily="50" charset="-128"/>
                          <a:ea typeface="BIZ UDPゴシック" panose="020B0400000000000000" pitchFamily="50" charset="-128"/>
                        </a:rPr>
                        <a:t>1</a:t>
                      </a:r>
                      <a:r>
                        <a:rPr lang="ja-JP" altLang="en-US" sz="2000" b="1" dirty="0">
                          <a:latin typeface="BIZ UDPゴシック" panose="020B0400000000000000" pitchFamily="50" charset="-128"/>
                          <a:ea typeface="BIZ UDPゴシック" panose="020B0400000000000000" pitchFamily="50" charset="-128"/>
                        </a:rPr>
                        <a:t>回目</a:t>
                      </a:r>
                      <a:endParaRPr lang="en-US" altLang="ja-JP" sz="2000" b="1" dirty="0">
                        <a:latin typeface="BIZ UDPゴシック" panose="020B0400000000000000" pitchFamily="50" charset="-128"/>
                        <a:ea typeface="BIZ UDPゴシック" panose="020B0400000000000000" pitchFamily="50" charset="-128"/>
                      </a:endParaRPr>
                    </a:p>
                    <a:p>
                      <a:pPr marL="0" indent="0">
                        <a:buFont typeface="+mj-ea"/>
                        <a:buNone/>
                      </a:pPr>
                      <a:r>
                        <a:rPr lang="ja-JP" altLang="en-US" sz="2000" b="0" dirty="0">
                          <a:latin typeface="BIZ UDPゴシック" panose="020B0400000000000000" pitchFamily="50" charset="-128"/>
                          <a:ea typeface="BIZ UDPゴシック" panose="020B0400000000000000" pitchFamily="50" charset="-128"/>
                        </a:rPr>
                        <a:t>　　　（</a:t>
                      </a:r>
                      <a:r>
                        <a:rPr lang="en-US" altLang="ja-JP" sz="2000" b="0" dirty="0">
                          <a:latin typeface="BIZ UDPゴシック" panose="020B0400000000000000" pitchFamily="50" charset="-128"/>
                          <a:ea typeface="BIZ UDPゴシック" panose="020B0400000000000000" pitchFamily="50" charset="-128"/>
                        </a:rPr>
                        <a:t>7</a:t>
                      </a:r>
                      <a:r>
                        <a:rPr lang="ja-JP" altLang="en-US" sz="2000" b="0" dirty="0">
                          <a:latin typeface="BIZ UDPゴシック" panose="020B0400000000000000" pitchFamily="50" charset="-128"/>
                          <a:ea typeface="BIZ UDPゴシック" panose="020B0400000000000000" pitchFamily="50" charset="-128"/>
                        </a:rPr>
                        <a:t>分）</a:t>
                      </a:r>
                      <a:r>
                        <a:rPr lang="en-US" altLang="ja-JP" sz="2000" dirty="0">
                          <a:latin typeface="BIZ UDPゴシック" panose="020B0400000000000000" pitchFamily="50" charset="-128"/>
                          <a:ea typeface="BIZ UDPゴシック" panose="020B0400000000000000" pitchFamily="50" charset="-128"/>
                        </a:rPr>
                        <a:t>	</a:t>
                      </a:r>
                      <a:endParaRPr kumimoji="1" lang="ja-JP" altLang="en-US" sz="2000" dirty="0">
                        <a:latin typeface="BIZ UDPゴシック" panose="020B0400000000000000" pitchFamily="50" charset="-128"/>
                        <a:ea typeface="BIZ UDPゴシック" panose="020B0400000000000000" pitchFamily="50" charset="-128"/>
                      </a:endParaRPr>
                    </a:p>
                  </a:txBody>
                  <a:tcPr/>
                </a:tc>
                <a:tc>
                  <a:txBody>
                    <a:bodyPr/>
                    <a:lstStyle/>
                    <a:p>
                      <a:pPr marL="342900" indent="-342900">
                        <a:lnSpc>
                          <a:spcPct val="100000"/>
                        </a:lnSpc>
                        <a:buFont typeface="Arial" panose="020B0604020202020204" pitchFamily="34" charset="0"/>
                        <a:buChar char="•"/>
                      </a:pPr>
                      <a:r>
                        <a:rPr lang="ja-JP" altLang="en-US" sz="2000" dirty="0">
                          <a:latin typeface="BIZ UDPゴシック" panose="020B0400000000000000" pitchFamily="50" charset="-128"/>
                          <a:ea typeface="BIZ UDPゴシック" panose="020B0400000000000000" pitchFamily="50" charset="-128"/>
                        </a:rPr>
                        <a:t>指示書を読み、シナリオに沿ってロールプレイを実施。</a:t>
                      </a:r>
                      <a:endParaRPr lang="en-US" altLang="ja-JP" sz="2000" dirty="0">
                        <a:latin typeface="BIZ UDPゴシック" panose="020B0400000000000000" pitchFamily="50" charset="-128"/>
                        <a:ea typeface="BIZ UDPゴシック" panose="020B0400000000000000" pitchFamily="50" charset="-128"/>
                      </a:endParaRPr>
                    </a:p>
                    <a:p>
                      <a:pPr marL="342900" indent="-342900">
                        <a:lnSpc>
                          <a:spcPct val="100000"/>
                        </a:lnSpc>
                        <a:buFont typeface="Arial" panose="020B0604020202020204" pitchFamily="34" charset="0"/>
                        <a:buChar char="•"/>
                      </a:pPr>
                      <a:r>
                        <a:rPr lang="ja-JP" altLang="en-US" sz="2000" dirty="0">
                          <a:latin typeface="BIZ UDPゴシック" panose="020B0400000000000000" pitchFamily="50" charset="-128"/>
                          <a:ea typeface="BIZ UDPゴシック" panose="020B0400000000000000" pitchFamily="50" charset="-128"/>
                        </a:rPr>
                        <a:t>カメラはオフとする。</a:t>
                      </a:r>
                      <a:endParaRPr kumimoji="1" lang="ja-JP" altLang="en-US" sz="2000" dirty="0">
                        <a:latin typeface="BIZ UDPゴシック" panose="020B0400000000000000" pitchFamily="50" charset="-128"/>
                        <a:ea typeface="BIZ UDPゴシック" panose="020B0400000000000000" pitchFamily="50" charset="-128"/>
                      </a:endParaRPr>
                    </a:p>
                  </a:txBody>
                  <a:tcPr/>
                </a:tc>
                <a:extLst>
                  <a:ext uri="{0D108BD9-81ED-4DB2-BD59-A6C34878D82A}">
                    <a16:rowId xmlns:a16="http://schemas.microsoft.com/office/drawing/2014/main" val="4089446959"/>
                  </a:ext>
                </a:extLst>
              </a:tr>
              <a:tr h="745305">
                <a:tc>
                  <a:txBody>
                    <a:bodyPr/>
                    <a:lstStyle/>
                    <a:p>
                      <a:pPr marL="0" indent="0">
                        <a:buFont typeface="+mj-ea"/>
                        <a:buNone/>
                      </a:pPr>
                      <a:r>
                        <a:rPr lang="ja-JP" altLang="en-US" sz="2000" b="1" dirty="0">
                          <a:latin typeface="BIZ UDPゴシック" panose="020B0400000000000000" pitchFamily="50" charset="-128"/>
                          <a:ea typeface="BIZ UDPゴシック" panose="020B0400000000000000" pitchFamily="50" charset="-128"/>
                        </a:rPr>
                        <a:t>②　</a:t>
                      </a:r>
                      <a:r>
                        <a:rPr lang="en-US" altLang="ja-JP" sz="2000" b="1" dirty="0">
                          <a:latin typeface="BIZ UDPゴシック" panose="020B0400000000000000" pitchFamily="50" charset="-128"/>
                          <a:ea typeface="BIZ UDPゴシック" panose="020B0400000000000000" pitchFamily="50" charset="-128"/>
                        </a:rPr>
                        <a:t>1</a:t>
                      </a:r>
                      <a:r>
                        <a:rPr lang="ja-JP" altLang="en-US" sz="2000" b="1" dirty="0">
                          <a:latin typeface="BIZ UDPゴシック" panose="020B0400000000000000" pitchFamily="50" charset="-128"/>
                          <a:ea typeface="BIZ UDPゴシック" panose="020B0400000000000000" pitchFamily="50" charset="-128"/>
                        </a:rPr>
                        <a:t>回目振り返りシート記入</a:t>
                      </a:r>
                      <a:br>
                        <a:rPr lang="en-US" altLang="ja-JP" sz="2000" b="1" dirty="0">
                          <a:latin typeface="BIZ UDPゴシック" panose="020B0400000000000000" pitchFamily="50" charset="-128"/>
                          <a:ea typeface="BIZ UDPゴシック" panose="020B0400000000000000" pitchFamily="50" charset="-128"/>
                        </a:rPr>
                      </a:br>
                      <a:r>
                        <a:rPr lang="ja-JP" altLang="en-US" sz="2000" b="1" dirty="0">
                          <a:latin typeface="BIZ UDPゴシック" panose="020B0400000000000000" pitchFamily="50" charset="-128"/>
                          <a:ea typeface="BIZ UDPゴシック" panose="020B0400000000000000" pitchFamily="50" charset="-128"/>
                        </a:rPr>
                        <a:t>　　</a:t>
                      </a:r>
                      <a:r>
                        <a:rPr lang="ja-JP" altLang="en-US" sz="2000" b="0" dirty="0">
                          <a:latin typeface="BIZ UDPゴシック" panose="020B0400000000000000" pitchFamily="50" charset="-128"/>
                          <a:ea typeface="BIZ UDPゴシック" panose="020B0400000000000000" pitchFamily="50" charset="-128"/>
                        </a:rPr>
                        <a:t>　</a:t>
                      </a:r>
                      <a:r>
                        <a:rPr lang="en-US" altLang="ja-JP" sz="2000" b="0" dirty="0">
                          <a:latin typeface="BIZ UDPゴシック" panose="020B0400000000000000" pitchFamily="50" charset="-128"/>
                          <a:ea typeface="BIZ UDPゴシック" panose="020B0400000000000000" pitchFamily="50" charset="-128"/>
                        </a:rPr>
                        <a:t>(</a:t>
                      </a:r>
                      <a:r>
                        <a:rPr lang="en-US" altLang="ja-JP" sz="2000" b="0" i="0" u="none" strike="noStrike" cap="none" dirty="0">
                          <a:solidFill>
                            <a:srgbClr val="000000"/>
                          </a:solidFill>
                          <a:latin typeface="BIZ UDPゴシック" panose="020B0400000000000000" pitchFamily="50" charset="-128"/>
                          <a:ea typeface="BIZ UDPゴシック" panose="020B0400000000000000" pitchFamily="50" charset="-128"/>
                          <a:cs typeface="Arial"/>
                          <a:sym typeface="Arial"/>
                        </a:rPr>
                        <a:t>3</a:t>
                      </a:r>
                      <a:r>
                        <a:rPr lang="ja-JP" altLang="en-US" sz="2000" b="0" i="0" u="none" strike="noStrike" cap="none" dirty="0">
                          <a:solidFill>
                            <a:srgbClr val="000000"/>
                          </a:solidFill>
                          <a:latin typeface="BIZ UDPゴシック" panose="020B0400000000000000" pitchFamily="50" charset="-128"/>
                          <a:ea typeface="BIZ UDPゴシック" panose="020B0400000000000000" pitchFamily="50" charset="-128"/>
                          <a:cs typeface="Arial"/>
                          <a:sym typeface="Arial"/>
                        </a:rPr>
                        <a:t>分）</a:t>
                      </a:r>
                      <a:endParaRPr kumimoji="1" lang="ja-JP" altLang="en-US" sz="2000" b="0" dirty="0">
                        <a:latin typeface="BIZ UDPゴシック" panose="020B0400000000000000" pitchFamily="50" charset="-128"/>
                        <a:ea typeface="BIZ UDPゴシック" panose="020B0400000000000000" pitchFamily="50" charset="-128"/>
                      </a:endParaRPr>
                    </a:p>
                  </a:txBody>
                  <a:tcPr/>
                </a:tc>
                <a:tc>
                  <a:txBody>
                    <a:bodyPr/>
                    <a:lstStyle/>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altLang="ja-JP" sz="2000" b="0" i="0" u="none" strike="noStrike" cap="none" dirty="0">
                          <a:solidFill>
                            <a:srgbClr val="000000"/>
                          </a:solidFill>
                          <a:latin typeface="BIZ UDPゴシック" panose="020B0400000000000000" pitchFamily="50" charset="-128"/>
                          <a:ea typeface="BIZ UDPゴシック" panose="020B0400000000000000" pitchFamily="50" charset="-128"/>
                          <a:cs typeface="Arial"/>
                          <a:sym typeface="Arial"/>
                        </a:rPr>
                        <a:t>1</a:t>
                      </a:r>
                      <a:r>
                        <a:rPr lang="ja-JP" altLang="en-US" sz="2000" b="0" i="0" u="none" strike="noStrike" cap="none" dirty="0">
                          <a:solidFill>
                            <a:srgbClr val="000000"/>
                          </a:solidFill>
                          <a:latin typeface="BIZ UDPゴシック" panose="020B0400000000000000" pitchFamily="50" charset="-128"/>
                          <a:ea typeface="BIZ UDPゴシック" panose="020B0400000000000000" pitchFamily="50" charset="-128"/>
                          <a:cs typeface="Arial"/>
                          <a:sym typeface="Arial"/>
                        </a:rPr>
                        <a:t>回目ロールプレイを</a:t>
                      </a:r>
                      <a:r>
                        <a:rPr lang="ja-JP" altLang="en-US" sz="2000" dirty="0">
                          <a:latin typeface="BIZ UDPゴシック" panose="020B0400000000000000" pitchFamily="50" charset="-128"/>
                          <a:ea typeface="BIZ UDPゴシック" panose="020B0400000000000000" pitchFamily="50" charset="-128"/>
                        </a:rPr>
                        <a:t>振り返って、感想などを記入。</a:t>
                      </a:r>
                      <a:endParaRPr lang="en-US" altLang="ja-JP" sz="2000" dirty="0">
                        <a:latin typeface="BIZ UDPゴシック" panose="020B0400000000000000" pitchFamily="50" charset="-128"/>
                        <a:ea typeface="BIZ UDPゴシック" panose="020B0400000000000000" pitchFamily="50" charset="-128"/>
                      </a:endParaRPr>
                    </a:p>
                  </a:txBody>
                  <a:tcPr/>
                </a:tc>
                <a:extLst>
                  <a:ext uri="{0D108BD9-81ED-4DB2-BD59-A6C34878D82A}">
                    <a16:rowId xmlns:a16="http://schemas.microsoft.com/office/drawing/2014/main" val="119967553"/>
                  </a:ext>
                </a:extLst>
              </a:tr>
              <a:tr h="83490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mj-ea"/>
                        <a:buNone/>
                        <a:tabLst/>
                        <a:defRPr/>
                      </a:pPr>
                      <a:r>
                        <a:rPr lang="ja-JP" altLang="en-US" sz="2000" b="1" dirty="0">
                          <a:latin typeface="BIZ UDPゴシック" panose="020B0400000000000000" pitchFamily="50" charset="-128"/>
                          <a:ea typeface="BIZ UDPゴシック" panose="020B0400000000000000" pitchFamily="50" charset="-128"/>
                        </a:rPr>
                        <a:t>③　ロールプレイ</a:t>
                      </a:r>
                      <a:r>
                        <a:rPr lang="en-US" altLang="ja-JP" sz="2000" b="1" dirty="0">
                          <a:latin typeface="BIZ UDPゴシック" panose="020B0400000000000000" pitchFamily="50" charset="-128"/>
                          <a:ea typeface="BIZ UDPゴシック" panose="020B0400000000000000" pitchFamily="50" charset="-128"/>
                        </a:rPr>
                        <a:t>2</a:t>
                      </a:r>
                      <a:r>
                        <a:rPr lang="ja-JP" altLang="en-US" sz="2000" b="1" dirty="0">
                          <a:latin typeface="BIZ UDPゴシック" panose="020B0400000000000000" pitchFamily="50" charset="-128"/>
                          <a:ea typeface="BIZ UDPゴシック" panose="020B0400000000000000" pitchFamily="50" charset="-128"/>
                        </a:rPr>
                        <a:t>回目</a:t>
                      </a:r>
                      <a:endParaRPr lang="en-US" altLang="ja-JP" sz="2000" b="1" dirty="0">
                        <a:latin typeface="BIZ UDPゴシック" panose="020B0400000000000000" pitchFamily="50" charset="-128"/>
                        <a:ea typeface="BIZ UDPゴシック" panose="020B0400000000000000" pitchFamily="50" charset="-128"/>
                      </a:endParaRPr>
                    </a:p>
                    <a:p>
                      <a:pPr marL="0" marR="0" lvl="0" indent="0" algn="l" defTabSz="914400" rtl="0" eaLnBrk="1" fontAlgn="auto" latinLnBrk="0" hangingPunct="1">
                        <a:lnSpc>
                          <a:spcPct val="100000"/>
                        </a:lnSpc>
                        <a:spcBef>
                          <a:spcPts val="0"/>
                        </a:spcBef>
                        <a:spcAft>
                          <a:spcPts val="0"/>
                        </a:spcAft>
                        <a:buClr>
                          <a:srgbClr val="000000"/>
                        </a:buClr>
                        <a:buSzTx/>
                        <a:buFont typeface="+mj-ea"/>
                        <a:buNone/>
                        <a:tabLst/>
                        <a:defRPr/>
                      </a:pPr>
                      <a:r>
                        <a:rPr lang="ja-JP" altLang="en-US" sz="2000" b="0" i="0" u="none" strike="noStrike" cap="none" dirty="0">
                          <a:solidFill>
                            <a:srgbClr val="000000"/>
                          </a:solidFill>
                          <a:latin typeface="BIZ UDPゴシック" panose="020B0400000000000000" pitchFamily="50" charset="-128"/>
                          <a:ea typeface="BIZ UDPゴシック" panose="020B0400000000000000" pitchFamily="50" charset="-128"/>
                          <a:cs typeface="Arial"/>
                          <a:sym typeface="Arial"/>
                        </a:rPr>
                        <a:t>　　　（</a:t>
                      </a:r>
                      <a:r>
                        <a:rPr lang="en-US" altLang="ja-JP" sz="2000" b="0" i="0" u="none" strike="noStrike" cap="none" dirty="0">
                          <a:solidFill>
                            <a:srgbClr val="000000"/>
                          </a:solidFill>
                          <a:latin typeface="BIZ UDPゴシック" panose="020B0400000000000000" pitchFamily="50" charset="-128"/>
                          <a:ea typeface="BIZ UDPゴシック" panose="020B0400000000000000" pitchFamily="50" charset="-128"/>
                          <a:cs typeface="Arial"/>
                          <a:sym typeface="Arial"/>
                        </a:rPr>
                        <a:t>7</a:t>
                      </a:r>
                      <a:r>
                        <a:rPr lang="ja-JP" altLang="en-US" sz="2000" b="0" i="0" u="none" strike="noStrike" cap="none" dirty="0">
                          <a:solidFill>
                            <a:srgbClr val="000000"/>
                          </a:solidFill>
                          <a:latin typeface="BIZ UDPゴシック" panose="020B0400000000000000" pitchFamily="50" charset="-128"/>
                          <a:ea typeface="BIZ UDPゴシック" panose="020B0400000000000000" pitchFamily="50" charset="-128"/>
                          <a:cs typeface="Arial"/>
                          <a:sym typeface="Arial"/>
                        </a:rPr>
                        <a:t>分）</a:t>
                      </a:r>
                      <a:endParaRPr kumimoji="1" lang="ja-JP" altLang="en-US" sz="2000" b="0" dirty="0">
                        <a:latin typeface="BIZ UDPゴシック" panose="020B0400000000000000" pitchFamily="50" charset="-128"/>
                        <a:ea typeface="BIZ UDPゴシック" panose="020B0400000000000000" pitchFamily="50" charset="-128"/>
                      </a:endParaRPr>
                    </a:p>
                  </a:txBody>
                  <a:tcPr/>
                </a:tc>
                <a:tc>
                  <a:txBody>
                    <a:bodyPr/>
                    <a:lstStyle/>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ja-JP" altLang="en-US" sz="2000" dirty="0">
                          <a:latin typeface="BIZ UDPゴシック" panose="020B0400000000000000" pitchFamily="50" charset="-128"/>
                          <a:ea typeface="BIZ UDPゴシック" panose="020B0400000000000000" pitchFamily="50" charset="-128"/>
                        </a:rPr>
                        <a:t>ロールを交代する。</a:t>
                      </a:r>
                      <a:endParaRPr lang="en-US" altLang="ja-JP" sz="2000" dirty="0">
                        <a:latin typeface="BIZ UDPゴシック" panose="020B0400000000000000" pitchFamily="50" charset="-128"/>
                        <a:ea typeface="BIZ UDPゴシック" panose="020B0400000000000000" pitchFamily="50" charset="-128"/>
                      </a:endParaRP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ja-JP" altLang="en-US" sz="2000" b="0" i="0" u="none" strike="noStrike" cap="none" dirty="0">
                          <a:solidFill>
                            <a:srgbClr val="000000"/>
                          </a:solidFill>
                          <a:latin typeface="BIZ UDPゴシック" panose="020B0400000000000000" pitchFamily="50" charset="-128"/>
                          <a:ea typeface="BIZ UDPゴシック" panose="020B0400000000000000" pitchFamily="50" charset="-128"/>
                          <a:cs typeface="Arial"/>
                          <a:sym typeface="Arial"/>
                        </a:rPr>
                        <a:t>指示書を読み、</a:t>
                      </a:r>
                      <a:r>
                        <a:rPr lang="ja-JP" altLang="en-US" sz="2000" dirty="0">
                          <a:latin typeface="BIZ UDPゴシック" panose="020B0400000000000000" pitchFamily="50" charset="-128"/>
                          <a:ea typeface="BIZ UDPゴシック" panose="020B0400000000000000" pitchFamily="50" charset="-128"/>
                        </a:rPr>
                        <a:t>シナリオに沿ってロールプレイを実施。</a:t>
                      </a:r>
                      <a:endParaRPr lang="en-US" altLang="ja-JP" sz="2000" dirty="0">
                        <a:latin typeface="BIZ UDPゴシック" panose="020B0400000000000000" pitchFamily="50" charset="-128"/>
                        <a:ea typeface="BIZ UDPゴシック" panose="020B0400000000000000" pitchFamily="50" charset="-128"/>
                      </a:endParaRP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ja-JP" altLang="en-US" sz="2000" b="0" i="0" u="none" strike="noStrike" cap="none" dirty="0">
                          <a:solidFill>
                            <a:srgbClr val="000000"/>
                          </a:solidFill>
                          <a:latin typeface="BIZ UDPゴシック" panose="020B0400000000000000" pitchFamily="50" charset="-128"/>
                          <a:ea typeface="BIZ UDPゴシック" panose="020B0400000000000000" pitchFamily="50" charset="-128"/>
                          <a:cs typeface="Arial"/>
                          <a:sym typeface="Arial"/>
                        </a:rPr>
                        <a:t>カメラはオンとする。</a:t>
                      </a:r>
                      <a:endParaRPr kumimoji="1" lang="ja-JP" altLang="en-US" sz="2000" dirty="0">
                        <a:latin typeface="BIZ UDPゴシック" panose="020B0400000000000000" pitchFamily="50" charset="-128"/>
                        <a:ea typeface="BIZ UDPゴシック" panose="020B0400000000000000" pitchFamily="50" charset="-128"/>
                      </a:endParaRPr>
                    </a:p>
                  </a:txBody>
                  <a:tcPr/>
                </a:tc>
                <a:extLst>
                  <a:ext uri="{0D108BD9-81ED-4DB2-BD59-A6C34878D82A}">
                    <a16:rowId xmlns:a16="http://schemas.microsoft.com/office/drawing/2014/main" val="19793188"/>
                  </a:ext>
                </a:extLst>
              </a:tr>
              <a:tr h="652487">
                <a:tc>
                  <a:txBody>
                    <a:bodyPr/>
                    <a:lstStyle/>
                    <a:p>
                      <a:pPr marL="0" indent="0">
                        <a:buFont typeface="+mj-ea"/>
                        <a:buNone/>
                      </a:pPr>
                      <a:r>
                        <a:rPr lang="ja-JP" altLang="en-US" sz="2000" b="1" dirty="0">
                          <a:latin typeface="BIZ UDPゴシック" panose="020B0400000000000000" pitchFamily="50" charset="-128"/>
                          <a:ea typeface="BIZ UDPゴシック" panose="020B0400000000000000" pitchFamily="50" charset="-128"/>
                        </a:rPr>
                        <a:t>④　</a:t>
                      </a:r>
                      <a:r>
                        <a:rPr lang="en-US" altLang="ja-JP" sz="2000" b="1" dirty="0">
                          <a:latin typeface="BIZ UDPゴシック" panose="020B0400000000000000" pitchFamily="50" charset="-128"/>
                          <a:ea typeface="BIZ UDPゴシック" panose="020B0400000000000000" pitchFamily="50" charset="-128"/>
                        </a:rPr>
                        <a:t>2</a:t>
                      </a:r>
                      <a:r>
                        <a:rPr lang="ja-JP" altLang="en-US" sz="2000" b="1" dirty="0">
                          <a:latin typeface="BIZ UDPゴシック" panose="020B0400000000000000" pitchFamily="50" charset="-128"/>
                          <a:ea typeface="BIZ UDPゴシック" panose="020B0400000000000000" pitchFamily="50" charset="-128"/>
                        </a:rPr>
                        <a:t>回目振り返りシート記入</a:t>
                      </a:r>
                      <a:endParaRPr lang="en-US" altLang="ja-JP" sz="2000" b="1" dirty="0">
                        <a:latin typeface="BIZ UDPゴシック" panose="020B0400000000000000" pitchFamily="50" charset="-128"/>
                        <a:ea typeface="BIZ UDPゴシック" panose="020B0400000000000000" pitchFamily="50" charset="-128"/>
                      </a:endParaRPr>
                    </a:p>
                    <a:p>
                      <a:pPr marL="0" indent="0">
                        <a:buFont typeface="+mj-ea"/>
                        <a:buNone/>
                      </a:pPr>
                      <a:r>
                        <a:rPr kumimoji="1" lang="ja-JP" altLang="en-US" sz="2000" b="0" dirty="0">
                          <a:latin typeface="BIZ UDPゴシック" panose="020B0400000000000000" pitchFamily="50" charset="-128"/>
                          <a:ea typeface="BIZ UDPゴシック" panose="020B0400000000000000" pitchFamily="50" charset="-128"/>
                        </a:rPr>
                        <a:t>　　　（</a:t>
                      </a:r>
                      <a:r>
                        <a:rPr kumimoji="1" lang="en-US" altLang="ja-JP" sz="2000" b="0" i="0" u="none" strike="noStrike" cap="none" dirty="0">
                          <a:solidFill>
                            <a:srgbClr val="000000"/>
                          </a:solidFill>
                          <a:latin typeface="BIZ UDPゴシック" panose="020B0400000000000000" pitchFamily="50" charset="-128"/>
                          <a:ea typeface="BIZ UDPゴシック" panose="020B0400000000000000" pitchFamily="50" charset="-128"/>
                          <a:cs typeface="Arial"/>
                          <a:sym typeface="Arial"/>
                        </a:rPr>
                        <a:t>3</a:t>
                      </a:r>
                      <a:r>
                        <a:rPr lang="ja-JP" altLang="en-US" sz="2000" b="0" i="0" u="none" strike="noStrike" cap="none" dirty="0">
                          <a:solidFill>
                            <a:srgbClr val="000000"/>
                          </a:solidFill>
                          <a:latin typeface="BIZ UDPゴシック" panose="020B0400000000000000" pitchFamily="50" charset="-128"/>
                          <a:ea typeface="BIZ UDPゴシック" panose="020B0400000000000000" pitchFamily="50" charset="-128"/>
                          <a:cs typeface="Arial"/>
                          <a:sym typeface="Arial"/>
                        </a:rPr>
                        <a:t>分）</a:t>
                      </a:r>
                      <a:endParaRPr kumimoji="1" lang="ja-JP" altLang="en-US" sz="2000" b="0" dirty="0">
                        <a:latin typeface="BIZ UDPゴシック" panose="020B0400000000000000" pitchFamily="50" charset="-128"/>
                        <a:ea typeface="BIZ UDPゴシック" panose="020B0400000000000000" pitchFamily="50" charset="-128"/>
                      </a:endParaRPr>
                    </a:p>
                  </a:txBody>
                  <a:tcPr/>
                </a:tc>
                <a:tc>
                  <a:txBody>
                    <a:bodyPr/>
                    <a:lstStyle/>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altLang="ja-JP" sz="2000" b="0" i="0" u="none" strike="noStrike" cap="none" dirty="0">
                          <a:solidFill>
                            <a:srgbClr val="000000"/>
                          </a:solidFill>
                          <a:latin typeface="BIZ UDPゴシック" panose="020B0400000000000000" pitchFamily="50" charset="-128"/>
                          <a:ea typeface="BIZ UDPゴシック" panose="020B0400000000000000" pitchFamily="50" charset="-128"/>
                          <a:cs typeface="Arial"/>
                          <a:sym typeface="Arial"/>
                        </a:rPr>
                        <a:t>2</a:t>
                      </a:r>
                      <a:r>
                        <a:rPr lang="ja-JP" altLang="en-US" sz="2000" b="0" i="0" u="none" strike="noStrike" cap="none" dirty="0">
                          <a:solidFill>
                            <a:srgbClr val="000000"/>
                          </a:solidFill>
                          <a:latin typeface="BIZ UDPゴシック" panose="020B0400000000000000" pitchFamily="50" charset="-128"/>
                          <a:ea typeface="BIZ UDPゴシック" panose="020B0400000000000000" pitchFamily="50" charset="-128"/>
                          <a:cs typeface="Arial"/>
                          <a:sym typeface="Arial"/>
                        </a:rPr>
                        <a:t>回目のロールプレイを振り返って、感想などを記入。</a:t>
                      </a:r>
                      <a:endParaRPr lang="en-US" altLang="ja-JP" sz="2000" b="0" i="0" u="none" strike="noStrike" cap="none" dirty="0">
                        <a:solidFill>
                          <a:srgbClr val="000000"/>
                        </a:solidFill>
                        <a:latin typeface="BIZ UDPゴシック" panose="020B0400000000000000" pitchFamily="50" charset="-128"/>
                        <a:ea typeface="BIZ UDPゴシック" panose="020B0400000000000000" pitchFamily="50" charset="-128"/>
                        <a:cs typeface="Arial"/>
                        <a:sym typeface="Arial"/>
                      </a:endParaRPr>
                    </a:p>
                  </a:txBody>
                  <a:tcPr/>
                </a:tc>
                <a:extLst>
                  <a:ext uri="{0D108BD9-81ED-4DB2-BD59-A6C34878D82A}">
                    <a16:rowId xmlns:a16="http://schemas.microsoft.com/office/drawing/2014/main" val="2810762204"/>
                  </a:ext>
                </a:extLst>
              </a:tr>
              <a:tr h="1393397">
                <a:tc>
                  <a:txBody>
                    <a:bodyPr/>
                    <a:lstStyle/>
                    <a:p>
                      <a:pPr marL="0" indent="0">
                        <a:buFont typeface="+mj-ea"/>
                        <a:buNone/>
                      </a:pPr>
                      <a:r>
                        <a:rPr lang="ja-JP" altLang="en-US" sz="2000" b="1" dirty="0">
                          <a:latin typeface="BIZ UDPゴシック" panose="020B0400000000000000" pitchFamily="50" charset="-128"/>
                          <a:ea typeface="BIZ UDPゴシック" panose="020B0400000000000000" pitchFamily="50" charset="-128"/>
                        </a:rPr>
                        <a:t>⑤　振り返りセッション</a:t>
                      </a:r>
                      <a:endParaRPr lang="en-US" altLang="ja-JP" sz="2000" b="1" dirty="0">
                        <a:latin typeface="BIZ UDPゴシック" panose="020B0400000000000000" pitchFamily="50" charset="-128"/>
                        <a:ea typeface="BIZ UDPゴシック" panose="020B0400000000000000" pitchFamily="50" charset="-128"/>
                      </a:endParaRPr>
                    </a:p>
                    <a:p>
                      <a:pPr marL="0" indent="0">
                        <a:buFont typeface="+mj-ea"/>
                        <a:buNone/>
                      </a:pPr>
                      <a:r>
                        <a:rPr lang="ja-JP" altLang="en-US" sz="2000" b="0" i="0" u="none" strike="noStrike" cap="none" dirty="0">
                          <a:solidFill>
                            <a:srgbClr val="000000"/>
                          </a:solidFill>
                          <a:latin typeface="BIZ UDPゴシック" panose="020B0400000000000000" pitchFamily="50" charset="-128"/>
                          <a:ea typeface="BIZ UDPゴシック" panose="020B0400000000000000" pitchFamily="50" charset="-128"/>
                          <a:cs typeface="Arial"/>
                          <a:sym typeface="Arial"/>
                        </a:rPr>
                        <a:t>　　　（</a:t>
                      </a:r>
                      <a:r>
                        <a:rPr lang="en-US" altLang="ja-JP" sz="2000" b="0" i="0" u="none" strike="noStrike" cap="none" dirty="0">
                          <a:solidFill>
                            <a:srgbClr val="000000"/>
                          </a:solidFill>
                          <a:latin typeface="BIZ UDPゴシック" panose="020B0400000000000000" pitchFamily="50" charset="-128"/>
                          <a:ea typeface="BIZ UDPゴシック" panose="020B0400000000000000" pitchFamily="50" charset="-128"/>
                          <a:cs typeface="Arial"/>
                          <a:sym typeface="Arial"/>
                        </a:rPr>
                        <a:t>15</a:t>
                      </a:r>
                      <a:r>
                        <a:rPr lang="ja-JP" altLang="en-US" sz="2000" b="0" i="0" u="none" strike="noStrike" cap="none" dirty="0">
                          <a:solidFill>
                            <a:srgbClr val="000000"/>
                          </a:solidFill>
                          <a:latin typeface="BIZ UDPゴシック" panose="020B0400000000000000" pitchFamily="50" charset="-128"/>
                          <a:ea typeface="BIZ UDPゴシック" panose="020B0400000000000000" pitchFamily="50" charset="-128"/>
                          <a:cs typeface="Arial"/>
                          <a:sym typeface="Arial"/>
                        </a:rPr>
                        <a:t>分）</a:t>
                      </a:r>
                      <a:endParaRPr kumimoji="1" lang="ja-JP" altLang="en-US" sz="2000" b="0" dirty="0">
                        <a:latin typeface="BIZ UDPゴシック" panose="020B0400000000000000" pitchFamily="50" charset="-128"/>
                        <a:ea typeface="BIZ UDPゴシック" panose="020B0400000000000000" pitchFamily="50" charset="-128"/>
                      </a:endParaRPr>
                    </a:p>
                  </a:txBody>
                  <a:tcPr/>
                </a:tc>
                <a:tc>
                  <a:txBody>
                    <a:bodyPr/>
                    <a:lstStyle/>
                    <a:p>
                      <a:pPr marL="342900" indent="-342900">
                        <a:lnSpc>
                          <a:spcPct val="100000"/>
                        </a:lnSpc>
                        <a:buFont typeface="Arial" panose="020B0604020202020204" pitchFamily="34" charset="0"/>
                        <a:buChar char="•"/>
                      </a:pPr>
                      <a:r>
                        <a:rPr lang="ja-JP" altLang="en-US" sz="2000" b="0" i="0" u="none" strike="noStrike" cap="none" dirty="0">
                          <a:solidFill>
                            <a:srgbClr val="000000"/>
                          </a:solidFill>
                          <a:latin typeface="BIZ UDPゴシック" panose="020B0400000000000000" pitchFamily="50" charset="-128"/>
                          <a:ea typeface="BIZ UDPゴシック" panose="020B0400000000000000" pitchFamily="50" charset="-128"/>
                          <a:cs typeface="Arial"/>
                          <a:sym typeface="Arial"/>
                        </a:rPr>
                        <a:t>参加者がお互いに</a:t>
                      </a:r>
                      <a:r>
                        <a:rPr lang="en-US" altLang="ja-JP" sz="2000" b="0" i="0" u="none" strike="noStrike" cap="none" dirty="0">
                          <a:solidFill>
                            <a:srgbClr val="000000"/>
                          </a:solidFill>
                          <a:latin typeface="BIZ UDPゴシック" panose="020B0400000000000000" pitchFamily="50" charset="-128"/>
                          <a:ea typeface="BIZ UDPゴシック" panose="020B0400000000000000" pitchFamily="50" charset="-128"/>
                          <a:cs typeface="Arial"/>
                          <a:sym typeface="Arial"/>
                        </a:rPr>
                        <a:t>、</a:t>
                      </a:r>
                      <a:r>
                        <a:rPr lang="ja-JP" altLang="en-US" sz="2000" b="0" i="0" u="none" strike="noStrike" cap="none" dirty="0">
                          <a:solidFill>
                            <a:srgbClr val="000000"/>
                          </a:solidFill>
                          <a:latin typeface="BIZ UDPゴシック" panose="020B0400000000000000" pitchFamily="50" charset="-128"/>
                          <a:ea typeface="BIZ UDPゴシック" panose="020B0400000000000000" pitchFamily="50" charset="-128"/>
                          <a:cs typeface="Arial"/>
                          <a:sym typeface="Arial"/>
                        </a:rPr>
                        <a:t>振り返りシートに記載した内容を紹介し合う。</a:t>
                      </a:r>
                      <a:endParaRPr lang="en-US" altLang="ja-JP" sz="2000" b="0" i="0" u="none" strike="noStrike" cap="none" dirty="0">
                        <a:solidFill>
                          <a:srgbClr val="000000"/>
                        </a:solidFill>
                        <a:latin typeface="BIZ UDPゴシック" panose="020B0400000000000000" pitchFamily="50" charset="-128"/>
                        <a:ea typeface="BIZ UDPゴシック" panose="020B0400000000000000" pitchFamily="50" charset="-128"/>
                        <a:cs typeface="Arial"/>
                        <a:sym typeface="Arial"/>
                      </a:endParaRPr>
                    </a:p>
                    <a:p>
                      <a:pPr marL="342900" indent="-342900">
                        <a:lnSpc>
                          <a:spcPct val="100000"/>
                        </a:lnSpc>
                        <a:buFont typeface="Arial" panose="020B0604020202020204" pitchFamily="34" charset="0"/>
                        <a:buChar char="•"/>
                      </a:pPr>
                      <a:r>
                        <a:rPr lang="ja-JP" altLang="en-US" sz="2000" dirty="0">
                          <a:latin typeface="BIZ UDPゴシック" panose="020B0400000000000000" pitchFamily="50" charset="-128"/>
                          <a:ea typeface="BIZ UDPゴシック" panose="020B0400000000000000" pitchFamily="50" charset="-128"/>
                        </a:rPr>
                        <a:t>主催者側から、コンフリクトへの対処方法や</a:t>
                      </a:r>
                      <a:r>
                        <a:rPr lang="en-US" altLang="ja-JP" sz="2000" dirty="0">
                          <a:latin typeface="BIZ UDPゴシック" panose="020B0400000000000000" pitchFamily="50" charset="-128"/>
                          <a:ea typeface="BIZ UDPゴシック" panose="020B0400000000000000" pitchFamily="50" charset="-128"/>
                        </a:rPr>
                        <a:t>We</a:t>
                      </a:r>
                      <a:r>
                        <a:rPr lang="ja-JP" altLang="en-US" sz="2000" dirty="0">
                          <a:latin typeface="BIZ UDPゴシック" panose="020B0400000000000000" pitchFamily="50" charset="-128"/>
                          <a:ea typeface="BIZ UDPゴシック" panose="020B0400000000000000" pitchFamily="50" charset="-128"/>
                        </a:rPr>
                        <a:t>ｂカメラの効果について解説する。</a:t>
                      </a:r>
                      <a:endParaRPr kumimoji="1" lang="ja-JP" altLang="en-US" sz="2000" dirty="0">
                        <a:latin typeface="BIZ UDPゴシック" panose="020B0400000000000000" pitchFamily="50" charset="-128"/>
                        <a:ea typeface="BIZ UDPゴシック" panose="020B0400000000000000" pitchFamily="50" charset="-128"/>
                      </a:endParaRPr>
                    </a:p>
                  </a:txBody>
                  <a:tcPr/>
                </a:tc>
                <a:extLst>
                  <a:ext uri="{0D108BD9-81ED-4DB2-BD59-A6C34878D82A}">
                    <a16:rowId xmlns:a16="http://schemas.microsoft.com/office/drawing/2014/main" val="2951610716"/>
                  </a:ext>
                </a:extLst>
              </a:tr>
            </a:tbl>
          </a:graphicData>
        </a:graphic>
      </p:graphicFrame>
    </p:spTree>
    <p:extLst>
      <p:ext uri="{BB962C8B-B14F-4D97-AF65-F5344CB8AC3E}">
        <p14:creationId xmlns:p14="http://schemas.microsoft.com/office/powerpoint/2010/main" val="2036657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7"/>
          <p:cNvSpPr txBox="1">
            <a:spLocks noGrp="1"/>
          </p:cNvSpPr>
          <p:nvPr>
            <p:ph type="title"/>
          </p:nvPr>
        </p:nvSpPr>
        <p:spPr>
          <a:prstGeom prst="rect">
            <a:avLst/>
          </a:prstGeom>
          <a:noFill/>
          <a:ln>
            <a:noFill/>
          </a:ln>
        </p:spPr>
        <p:txBody>
          <a:bodyPr spcFirstLastPara="1" wrap="square" lIns="0" tIns="72000" rIns="0" bIns="0" anchor="ctr" anchorCtr="0">
            <a:noAutofit/>
          </a:bodyPr>
          <a:lstStyle/>
          <a:p>
            <a:r>
              <a:rPr lang="ja-JP" altLang="en-US" dirty="0">
                <a:ea typeface="BIZ UDPゴシック"/>
                <a:cs typeface="Arial"/>
                <a:sym typeface="Arial"/>
              </a:rPr>
              <a:t>ロールプレイ</a:t>
            </a:r>
            <a:r>
              <a:rPr lang="en-US" altLang="ja-JP" dirty="0">
                <a:ea typeface="BIZ UDPゴシック"/>
                <a:cs typeface="Arial"/>
                <a:sym typeface="Arial"/>
              </a:rPr>
              <a:t>1</a:t>
            </a:r>
            <a:r>
              <a:rPr lang="ja-JP" altLang="en-US" dirty="0">
                <a:ea typeface="BIZ UDPゴシック"/>
                <a:cs typeface="Arial"/>
                <a:sym typeface="Arial"/>
              </a:rPr>
              <a:t>回目</a:t>
            </a:r>
            <a:endParaRPr lang="ja-JP" altLang="en-US" dirty="0">
              <a:ea typeface="BIZ UDPゴシック"/>
            </a:endParaRPr>
          </a:p>
        </p:txBody>
      </p:sp>
      <p:sp>
        <p:nvSpPr>
          <p:cNvPr id="5" name="スライド番号プレースホルダー 3">
            <a:extLst>
              <a:ext uri="{FF2B5EF4-FFF2-40B4-BE49-F238E27FC236}">
                <a16:creationId xmlns:a16="http://schemas.microsoft.com/office/drawing/2014/main" id="{C4BF7661-76AD-E9D2-F22A-9F043E0F2ADE}"/>
              </a:ext>
            </a:extLst>
          </p:cNvPr>
          <p:cNvSpPr>
            <a:spLocks noGrp="1"/>
          </p:cNvSpPr>
          <p:nvPr>
            <p:ph type="sldNum" idx="12"/>
          </p:nvPr>
        </p:nvSpPr>
        <p:spPr/>
        <p:txBody>
          <a:bodyPr/>
          <a:lstStyle/>
          <a:p>
            <a:pPr marL="0" lvl="0" indent="0" algn="r" rtl="0">
              <a:lnSpc>
                <a:spcPct val="100000"/>
              </a:lnSpc>
              <a:spcBef>
                <a:spcPts val="0"/>
              </a:spcBef>
              <a:spcAft>
                <a:spcPts val="0"/>
              </a:spcAft>
              <a:buSzPts val="2000"/>
              <a:buNone/>
            </a:pPr>
            <a:fld id="{00000000-1234-1234-1234-123412341234}" type="slidenum">
              <a:rPr lang="en-US" altLang="ja-JP" sz="2000" smtClean="0"/>
              <a:pPr marL="0" lvl="0" indent="0" algn="r" rtl="0">
                <a:lnSpc>
                  <a:spcPct val="100000"/>
                </a:lnSpc>
                <a:spcBef>
                  <a:spcPts val="0"/>
                </a:spcBef>
                <a:spcAft>
                  <a:spcPts val="0"/>
                </a:spcAft>
                <a:buSzPts val="2000"/>
                <a:buNone/>
              </a:pPr>
              <a:t>7</a:t>
            </a:fld>
            <a:r>
              <a:rPr lang="en-US" altLang="ja-JP" sz="2000" dirty="0"/>
              <a:t>/13</a:t>
            </a:r>
          </a:p>
        </p:txBody>
      </p:sp>
      <p:sp>
        <p:nvSpPr>
          <p:cNvPr id="143" name="Google Shape;143;p7"/>
          <p:cNvSpPr txBox="1"/>
          <p:nvPr/>
        </p:nvSpPr>
        <p:spPr>
          <a:xfrm>
            <a:off x="234950" y="1007902"/>
            <a:ext cx="11557573" cy="13233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ja-JP" altLang="en-US" sz="2000" b="0" i="0" u="none" strike="noStrike" cap="none" dirty="0">
                <a:solidFill>
                  <a:srgbClr val="000000"/>
                </a:solidFill>
                <a:latin typeface="BIZ UDPゴシック" panose="020B0400000000000000" pitchFamily="50" charset="-128"/>
                <a:ea typeface="BIZ UDPゴシック"/>
                <a:sym typeface="Arial"/>
              </a:rPr>
              <a:t>カメラ</a:t>
            </a:r>
            <a:r>
              <a:rPr lang="ja-JP" altLang="en-US" sz="2000" dirty="0">
                <a:latin typeface="BIZ UDPゴシック" panose="020B0400000000000000" pitchFamily="50" charset="-128"/>
                <a:ea typeface="BIZ UDPゴシック"/>
              </a:rPr>
              <a:t>を</a:t>
            </a:r>
            <a:r>
              <a:rPr lang="ja-JP" altLang="en-US" sz="2000" b="1" dirty="0">
                <a:latin typeface="BIZ UDPゴシック" panose="020B0400000000000000" pitchFamily="50" charset="-128"/>
                <a:ea typeface="BIZ UDPゴシック"/>
              </a:rPr>
              <a:t>オフ</a:t>
            </a:r>
            <a:r>
              <a:rPr lang="ja-JP" altLang="en-US" sz="2000" i="0" u="none" strike="noStrike" cap="none" dirty="0">
                <a:solidFill>
                  <a:srgbClr val="000000"/>
                </a:solidFill>
                <a:latin typeface="BIZ UDPゴシック" panose="020B0400000000000000" pitchFamily="50" charset="-128"/>
                <a:ea typeface="BIZ UDPゴシック"/>
                <a:sym typeface="Arial"/>
              </a:rPr>
              <a:t>にして実施。</a:t>
            </a:r>
            <a:endParaRPr lang="ja-JP" altLang="en-US" sz="2000" b="0" i="0" u="none" strike="noStrike" cap="none" dirty="0">
              <a:solidFill>
                <a:srgbClr val="000000"/>
              </a:solidFill>
              <a:latin typeface="BIZ UDPゴシック" panose="020B0400000000000000" pitchFamily="50" charset="-128"/>
              <a:ea typeface="BIZ UDPゴシック"/>
              <a:sym typeface="Arial"/>
            </a:endParaRPr>
          </a:p>
          <a:p>
            <a:pPr marR="0" lvl="0" algn="l" rtl="0">
              <a:lnSpc>
                <a:spcPct val="100000"/>
              </a:lnSpc>
              <a:spcBef>
                <a:spcPts val="0"/>
              </a:spcBef>
              <a:spcAft>
                <a:spcPts val="0"/>
              </a:spcAft>
              <a:buClr>
                <a:srgbClr val="000000"/>
              </a:buClr>
              <a:buSzPts val="2400"/>
            </a:pPr>
            <a:r>
              <a:rPr lang="en-US" altLang="ja-JP" sz="2000" dirty="0">
                <a:latin typeface="BIZ UDPゴシック" panose="020B0400000000000000" pitchFamily="50" charset="-128"/>
                <a:ea typeface="BIZ UDPゴシック" panose="020B0400000000000000" pitchFamily="50" charset="-128"/>
              </a:rPr>
              <a:t>1) </a:t>
            </a:r>
            <a:r>
              <a:rPr lang="ja-JP" altLang="en-US" sz="2000" dirty="0">
                <a:latin typeface="BIZ UDPゴシック" panose="020B0400000000000000" pitchFamily="50" charset="-128"/>
                <a:ea typeface="BIZ UDPゴシック" panose="020B0400000000000000" pitchFamily="50" charset="-128"/>
              </a:rPr>
              <a:t>参加者</a:t>
            </a:r>
            <a:r>
              <a:rPr lang="en-US" altLang="ja-JP" sz="2000" dirty="0">
                <a:latin typeface="BIZ UDPゴシック" panose="020B0400000000000000" pitchFamily="50" charset="-128"/>
                <a:ea typeface="BIZ UDPゴシック" panose="020B0400000000000000" pitchFamily="50" charset="-128"/>
              </a:rPr>
              <a:t>2</a:t>
            </a:r>
            <a:r>
              <a:rPr lang="ja-JP" altLang="en-US" sz="2000" dirty="0">
                <a:latin typeface="BIZ UDPゴシック" panose="020B0400000000000000" pitchFamily="50" charset="-128"/>
                <a:ea typeface="BIZ UDPゴシック" panose="020B0400000000000000" pitchFamily="50" charset="-128"/>
              </a:rPr>
              <a:t>名は、それぞれに</a:t>
            </a:r>
            <a:r>
              <a:rPr lang="ja-JP" altLang="en-US" sz="2000" b="0" i="0" u="none" strike="noStrike" cap="none" dirty="0">
                <a:solidFill>
                  <a:srgbClr val="000000"/>
                </a:solidFill>
                <a:latin typeface="BIZ UDPゴシック" panose="020B0400000000000000" pitchFamily="50" charset="-128"/>
                <a:ea typeface="BIZ UDPゴシック" panose="020B0400000000000000" pitchFamily="50" charset="-128"/>
                <a:sym typeface="Arial"/>
              </a:rPr>
              <a:t>配られた</a:t>
            </a:r>
            <a:r>
              <a:rPr lang="ja-JP" altLang="en-US" sz="2000" dirty="0">
                <a:latin typeface="BIZ UDPゴシック" panose="020B0400000000000000" pitchFamily="50" charset="-128"/>
                <a:ea typeface="BIZ UDPゴシック" panose="020B0400000000000000" pitchFamily="50" charset="-128"/>
              </a:rPr>
              <a:t>ロールの</a:t>
            </a:r>
            <a:r>
              <a:rPr lang="ja-JP" altLang="en-US" sz="2000" b="0" i="0" u="none" strike="noStrike" cap="none" dirty="0">
                <a:solidFill>
                  <a:srgbClr val="000000"/>
                </a:solidFill>
                <a:latin typeface="BIZ UDPゴシック" panose="020B0400000000000000" pitchFamily="50" charset="-128"/>
                <a:ea typeface="BIZ UDPゴシック" panose="020B0400000000000000" pitchFamily="50" charset="-128"/>
                <a:sym typeface="Arial"/>
              </a:rPr>
              <a:t>指示書を読む。（</a:t>
            </a:r>
            <a:r>
              <a:rPr lang="en-US" altLang="ja-JP" sz="2000" b="0" i="0" u="none" strike="noStrike" cap="none" dirty="0">
                <a:solidFill>
                  <a:srgbClr val="000000"/>
                </a:solidFill>
                <a:latin typeface="BIZ UDPゴシック" panose="020B0400000000000000" pitchFamily="50" charset="-128"/>
                <a:ea typeface="BIZ UDPゴシック" panose="020B0400000000000000" pitchFamily="50" charset="-128"/>
                <a:sym typeface="Arial"/>
              </a:rPr>
              <a:t>2</a:t>
            </a:r>
            <a:r>
              <a:rPr lang="ja-JP" altLang="en-US" sz="2000" b="0" i="0" u="none" strike="noStrike" cap="none" dirty="0">
                <a:solidFill>
                  <a:srgbClr val="000000"/>
                </a:solidFill>
                <a:latin typeface="BIZ UDPゴシック" panose="020B0400000000000000" pitchFamily="50" charset="-128"/>
                <a:ea typeface="BIZ UDPゴシック" panose="020B0400000000000000" pitchFamily="50" charset="-128"/>
                <a:sym typeface="Arial"/>
              </a:rPr>
              <a:t>分間）</a:t>
            </a:r>
            <a:br>
              <a:rPr lang="en-US" altLang="ja-JP" sz="2000" b="0" i="0" u="none" strike="noStrike" cap="none" dirty="0">
                <a:solidFill>
                  <a:srgbClr val="000000"/>
                </a:solidFill>
                <a:latin typeface="BIZ UDPゴシック" panose="020B0400000000000000" pitchFamily="50" charset="-128"/>
                <a:ea typeface="BIZ UDPゴシック" panose="020B0400000000000000" pitchFamily="50" charset="-128"/>
                <a:sym typeface="Arial"/>
              </a:rPr>
            </a:br>
            <a:r>
              <a:rPr lang="ja-JP" altLang="en-US" sz="2000" b="0" i="0" u="none" strike="noStrike" cap="none" dirty="0">
                <a:solidFill>
                  <a:srgbClr val="000000"/>
                </a:solidFill>
                <a:latin typeface="BIZ UDPゴシック" panose="020B0400000000000000" pitchFamily="50" charset="-128"/>
                <a:ea typeface="BIZ UDPゴシック" panose="020B0400000000000000" pitchFamily="50" charset="-128"/>
                <a:sym typeface="Arial"/>
              </a:rPr>
              <a:t>指示書にはロールプレイのシナリオと、参加者への</a:t>
            </a:r>
            <a:r>
              <a:rPr lang="ja-JP" altLang="en-US" sz="2000" dirty="0">
                <a:latin typeface="BIZ UDPゴシック" panose="020B0400000000000000" pitchFamily="50" charset="-128"/>
                <a:ea typeface="BIZ UDPゴシック" panose="020B0400000000000000" pitchFamily="50" charset="-128"/>
              </a:rPr>
              <a:t>プレイの指示、ゴールが書かれている。</a:t>
            </a:r>
            <a:endParaRPr lang="ja-JP" altLang="en-US" sz="2000" b="0" i="0" u="none" strike="noStrike" cap="none" dirty="0">
              <a:solidFill>
                <a:srgbClr val="000000"/>
              </a:solidFill>
              <a:latin typeface="BIZ UDPゴシック" panose="020B0400000000000000" pitchFamily="50" charset="-128"/>
              <a:ea typeface="BIZ UDPゴシック" panose="020B0400000000000000" pitchFamily="50" charset="-128"/>
              <a:sym typeface="Arial"/>
            </a:endParaRPr>
          </a:p>
          <a:p>
            <a:pPr marL="0" marR="0" lvl="0" indent="0" algn="l" rtl="0">
              <a:lnSpc>
                <a:spcPct val="100000"/>
              </a:lnSpc>
              <a:spcBef>
                <a:spcPts val="0"/>
              </a:spcBef>
              <a:spcAft>
                <a:spcPts val="0"/>
              </a:spcAft>
              <a:buClr>
                <a:srgbClr val="000000"/>
              </a:buClr>
              <a:buSzPts val="2400"/>
              <a:buFont typeface="Arial"/>
              <a:buNone/>
            </a:pPr>
            <a:r>
              <a:rPr lang="en-US" altLang="ja-JP" sz="2000" b="0" i="0" u="none" strike="noStrike" cap="none" dirty="0">
                <a:solidFill>
                  <a:srgbClr val="000000"/>
                </a:solidFill>
                <a:latin typeface="BIZ UDPゴシック" panose="020B0400000000000000" pitchFamily="50" charset="-128"/>
                <a:ea typeface="BIZ UDPゴシック" panose="020B0400000000000000" pitchFamily="50" charset="-128"/>
                <a:sym typeface="Arial"/>
              </a:rPr>
              <a:t>2)</a:t>
            </a:r>
            <a:r>
              <a:rPr lang="ja-JP" sz="2000" b="0" i="0" u="none" strike="noStrike" cap="none" dirty="0">
                <a:solidFill>
                  <a:srgbClr val="000000"/>
                </a:solidFill>
                <a:latin typeface="BIZ UDPゴシック" panose="020B0400000000000000" pitchFamily="50" charset="-128"/>
                <a:ea typeface="BIZ UDPゴシック" panose="020B0400000000000000" pitchFamily="50" charset="-128"/>
                <a:sym typeface="Arial"/>
              </a:rPr>
              <a:t> コンフリクトを解決するためのロールプレイを演じる。(5分間)</a:t>
            </a:r>
            <a:endParaRPr sz="2000" dirty="0">
              <a:latin typeface="BIZ UDPゴシック" panose="020B0400000000000000" pitchFamily="50" charset="-128"/>
              <a:ea typeface="BIZ UDPゴシック" panose="020B0400000000000000" pitchFamily="50" charset="-128"/>
            </a:endParaRPr>
          </a:p>
        </p:txBody>
      </p:sp>
      <p:sp>
        <p:nvSpPr>
          <p:cNvPr id="17" name="楕円 16">
            <a:extLst>
              <a:ext uri="{FF2B5EF4-FFF2-40B4-BE49-F238E27FC236}">
                <a16:creationId xmlns:a16="http://schemas.microsoft.com/office/drawing/2014/main" id="{8CC592F0-A739-CEA1-1CAB-0EFEC83D2F4C}"/>
              </a:ext>
            </a:extLst>
          </p:cNvPr>
          <p:cNvSpPr/>
          <p:nvPr/>
        </p:nvSpPr>
        <p:spPr>
          <a:xfrm>
            <a:off x="263525" y="3049484"/>
            <a:ext cx="1457325" cy="36929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600" b="1" i="0" u="none" strike="noStrike" cap="none" dirty="0">
                <a:solidFill>
                  <a:schemeClr val="bg1"/>
                </a:solidFill>
                <a:latin typeface="BIZ UDPゴシック" panose="020B0400000000000000" pitchFamily="50" charset="-128"/>
                <a:ea typeface="BIZ UDPゴシック" panose="020B0400000000000000" pitchFamily="50" charset="-128"/>
                <a:sym typeface="Arial"/>
              </a:rPr>
              <a:t>参加者１　　</a:t>
            </a:r>
            <a:endParaRPr kumimoji="1" lang="ja-JP" altLang="en-US" sz="1600" dirty="0">
              <a:solidFill>
                <a:schemeClr val="bg1"/>
              </a:solidFill>
            </a:endParaRPr>
          </a:p>
        </p:txBody>
      </p:sp>
      <p:sp>
        <p:nvSpPr>
          <p:cNvPr id="18" name="楕円 17">
            <a:extLst>
              <a:ext uri="{FF2B5EF4-FFF2-40B4-BE49-F238E27FC236}">
                <a16:creationId xmlns:a16="http://schemas.microsoft.com/office/drawing/2014/main" id="{32A8B634-B3DD-CEA0-2356-0120FA9175B2}"/>
              </a:ext>
            </a:extLst>
          </p:cNvPr>
          <p:cNvSpPr/>
          <p:nvPr/>
        </p:nvSpPr>
        <p:spPr>
          <a:xfrm>
            <a:off x="6096000" y="3049483"/>
            <a:ext cx="1457325" cy="36929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600" b="1" i="0" u="none" strike="noStrike" cap="none" dirty="0">
                <a:solidFill>
                  <a:schemeClr val="bg1"/>
                </a:solidFill>
                <a:latin typeface="BIZ UDPゴシック" panose="020B0400000000000000" pitchFamily="50" charset="-128"/>
                <a:ea typeface="BIZ UDPゴシック" panose="020B0400000000000000" pitchFamily="50" charset="-128"/>
                <a:sym typeface="Arial"/>
              </a:rPr>
              <a:t>参加者２　　</a:t>
            </a:r>
            <a:endParaRPr kumimoji="1" lang="ja-JP" altLang="en-US" sz="1600" dirty="0">
              <a:solidFill>
                <a:schemeClr val="bg1"/>
              </a:solidFill>
            </a:endParaRPr>
          </a:p>
        </p:txBody>
      </p:sp>
      <p:pic>
        <p:nvPicPr>
          <p:cNvPr id="2" name="図 1">
            <a:extLst>
              <a:ext uri="{FF2B5EF4-FFF2-40B4-BE49-F238E27FC236}">
                <a16:creationId xmlns:a16="http://schemas.microsoft.com/office/drawing/2014/main" id="{2C503D02-B8A9-3E2C-B8D4-72B273A22112}"/>
              </a:ext>
            </a:extLst>
          </p:cNvPr>
          <p:cNvPicPr>
            <a:picLocks noChangeAspect="1"/>
          </p:cNvPicPr>
          <p:nvPr/>
        </p:nvPicPr>
        <p:blipFill>
          <a:blip r:embed="rId3"/>
          <a:stretch>
            <a:fillRect/>
          </a:stretch>
        </p:blipFill>
        <p:spPr>
          <a:xfrm>
            <a:off x="6896912" y="3057779"/>
            <a:ext cx="3958899" cy="3295784"/>
          </a:xfrm>
          <a:prstGeom prst="rect">
            <a:avLst/>
          </a:prstGeom>
        </p:spPr>
      </p:pic>
      <p:pic>
        <p:nvPicPr>
          <p:cNvPr id="3" name="図 2">
            <a:extLst>
              <a:ext uri="{FF2B5EF4-FFF2-40B4-BE49-F238E27FC236}">
                <a16:creationId xmlns:a16="http://schemas.microsoft.com/office/drawing/2014/main" id="{63B68FDF-63D2-69C9-8626-C4783D03FBDF}"/>
              </a:ext>
            </a:extLst>
          </p:cNvPr>
          <p:cNvPicPr>
            <a:picLocks noChangeAspect="1"/>
          </p:cNvPicPr>
          <p:nvPr/>
        </p:nvPicPr>
        <p:blipFill>
          <a:blip r:embed="rId4"/>
          <a:stretch>
            <a:fillRect/>
          </a:stretch>
        </p:blipFill>
        <p:spPr>
          <a:xfrm>
            <a:off x="1337777" y="3057778"/>
            <a:ext cx="3958900" cy="3295785"/>
          </a:xfrm>
          <a:prstGeom prst="rect">
            <a:avLst/>
          </a:prstGeom>
        </p:spPr>
      </p:pic>
      <p:pic>
        <p:nvPicPr>
          <p:cNvPr id="4" name="Google Shape;327;p18">
            <a:extLst>
              <a:ext uri="{FF2B5EF4-FFF2-40B4-BE49-F238E27FC236}">
                <a16:creationId xmlns:a16="http://schemas.microsoft.com/office/drawing/2014/main" id="{90CA95C2-46D3-3C6C-837A-58C5EDB8E45F}"/>
              </a:ext>
            </a:extLst>
          </p:cNvPr>
          <p:cNvPicPr preferRelativeResize="0"/>
          <p:nvPr/>
        </p:nvPicPr>
        <p:blipFill rotWithShape="1">
          <a:blip r:embed="rId5">
            <a:alphaModFix/>
          </a:blip>
          <a:srcRect/>
          <a:stretch/>
        </p:blipFill>
        <p:spPr>
          <a:xfrm>
            <a:off x="2199630" y="3820221"/>
            <a:ext cx="1201479" cy="885635"/>
          </a:xfrm>
          <a:prstGeom prst="rect">
            <a:avLst/>
          </a:prstGeom>
          <a:noFill/>
          <a:ln w="28575" cap="flat" cmpd="sng">
            <a:noFill/>
            <a:prstDash val="solid"/>
            <a:round/>
            <a:headEnd type="none" w="sm" len="sm"/>
            <a:tailEnd type="none" w="sm" len="sm"/>
          </a:ln>
        </p:spPr>
      </p:pic>
      <p:pic>
        <p:nvPicPr>
          <p:cNvPr id="7" name="Google Shape;327;p18">
            <a:extLst>
              <a:ext uri="{FF2B5EF4-FFF2-40B4-BE49-F238E27FC236}">
                <a16:creationId xmlns:a16="http://schemas.microsoft.com/office/drawing/2014/main" id="{588C0E6C-2484-8F8B-1314-B0C72DD84915}"/>
              </a:ext>
            </a:extLst>
          </p:cNvPr>
          <p:cNvPicPr preferRelativeResize="0"/>
          <p:nvPr/>
        </p:nvPicPr>
        <p:blipFill rotWithShape="1">
          <a:blip r:embed="rId5">
            <a:alphaModFix/>
          </a:blip>
          <a:srcRect/>
          <a:stretch/>
        </p:blipFill>
        <p:spPr>
          <a:xfrm>
            <a:off x="7733413" y="3820221"/>
            <a:ext cx="1201479" cy="885635"/>
          </a:xfrm>
          <a:prstGeom prst="rect">
            <a:avLst/>
          </a:prstGeom>
          <a:noFill/>
          <a:ln w="28575" cap="flat" cmpd="sng">
            <a:no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3" name="四角形: メモ 2">
            <a:extLst>
              <a:ext uri="{FF2B5EF4-FFF2-40B4-BE49-F238E27FC236}">
                <a16:creationId xmlns:a16="http://schemas.microsoft.com/office/drawing/2014/main" id="{CDC8AA96-A4A8-EE80-F1C4-8600725EE6CC}"/>
              </a:ext>
            </a:extLst>
          </p:cNvPr>
          <p:cNvSpPr/>
          <p:nvPr/>
        </p:nvSpPr>
        <p:spPr>
          <a:xfrm>
            <a:off x="365929" y="1450035"/>
            <a:ext cx="11301413" cy="4993628"/>
          </a:xfrm>
          <a:prstGeom prst="foldedCorner">
            <a:avLst/>
          </a:prstGeom>
          <a:solidFill>
            <a:schemeClr val="bg1">
              <a:lumMod val="95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 name="Google Shape;150;p8"/>
          <p:cNvSpPr txBox="1">
            <a:spLocks noGrp="1"/>
          </p:cNvSpPr>
          <p:nvPr>
            <p:ph type="title"/>
          </p:nvPr>
        </p:nvSpPr>
        <p:spPr>
          <a:prstGeom prst="rect">
            <a:avLst/>
          </a:prstGeom>
          <a:noFill/>
          <a:ln>
            <a:noFill/>
          </a:ln>
        </p:spPr>
        <p:txBody>
          <a:bodyPr spcFirstLastPara="1" wrap="square" lIns="0" tIns="72000" rIns="0" bIns="0" anchor="ctr" anchorCtr="0">
            <a:noAutofit/>
          </a:bodyPr>
          <a:lstStyle/>
          <a:p>
            <a:r>
              <a:rPr lang="en-US" altLang="ja-JP" dirty="0">
                <a:ea typeface="BIZ UDPゴシック"/>
                <a:cs typeface="Arial"/>
                <a:sym typeface="Arial"/>
              </a:rPr>
              <a:t>1</a:t>
            </a:r>
            <a:r>
              <a:rPr lang="ja-JP" altLang="en-US" dirty="0">
                <a:ea typeface="BIZ UDPゴシック"/>
                <a:cs typeface="Arial"/>
                <a:sym typeface="Arial"/>
              </a:rPr>
              <a:t>回目振り返りシート記入</a:t>
            </a:r>
            <a:endParaRPr lang="ja-JP" altLang="en-US" dirty="0">
              <a:ea typeface="BIZ UDPゴシック"/>
            </a:endParaRPr>
          </a:p>
        </p:txBody>
      </p:sp>
      <p:sp>
        <p:nvSpPr>
          <p:cNvPr id="151" name="Google Shape;151;p8"/>
          <p:cNvSpPr txBox="1">
            <a:spLocks noGrp="1"/>
          </p:cNvSpPr>
          <p:nvPr>
            <p:ph type="body" idx="1"/>
          </p:nvPr>
        </p:nvSpPr>
        <p:spPr>
          <a:xfrm>
            <a:off x="243986" y="1450035"/>
            <a:ext cx="11545301" cy="5187303"/>
          </a:xfrm>
          <a:prstGeom prst="rect">
            <a:avLst/>
          </a:prstGeom>
          <a:noFill/>
          <a:ln w="9525" cap="flat" cmpd="sng">
            <a:noFill/>
            <a:prstDash val="solid"/>
            <a:round/>
            <a:headEnd type="none" w="sm" len="sm"/>
            <a:tailEnd type="none" w="sm" len="sm"/>
          </a:ln>
        </p:spPr>
        <p:txBody>
          <a:bodyPr spcFirstLastPara="1" wrap="square" lIns="0" tIns="0" rIns="0" bIns="0" anchor="t" anchorCtr="0">
            <a:noAutofit/>
          </a:bodyPr>
          <a:lstStyle/>
          <a:p>
            <a:pPr marL="457200" lvl="0" indent="-228600" algn="l" rtl="0">
              <a:lnSpc>
                <a:spcPct val="120000"/>
              </a:lnSpc>
              <a:spcBef>
                <a:spcPts val="1100"/>
              </a:spcBef>
              <a:spcAft>
                <a:spcPts val="0"/>
              </a:spcAft>
              <a:buSzPts val="2400"/>
              <a:buNone/>
            </a:pPr>
            <a:r>
              <a:rPr lang="en-US" altLang="ja-JP" sz="2000" dirty="0">
                <a:solidFill>
                  <a:schemeClr val="dk1"/>
                </a:solidFill>
                <a:ea typeface="BIZ UDPゴシック"/>
                <a:sym typeface="Arial"/>
              </a:rPr>
              <a:t>1) </a:t>
            </a:r>
            <a:r>
              <a:rPr lang="ja-JP" sz="2000" dirty="0">
                <a:solidFill>
                  <a:schemeClr val="dk1"/>
                </a:solidFill>
                <a:ea typeface="BIZ UDPゴシック"/>
                <a:sym typeface="Arial"/>
              </a:rPr>
              <a:t>あなたの選んだコンフリクトの対処方法はどれでしたか？　</a:t>
            </a:r>
            <a:r>
              <a:rPr lang="ja-JP" sz="2000" dirty="0">
                <a:solidFill>
                  <a:srgbClr val="000000"/>
                </a:solidFill>
                <a:ea typeface="BIZ UDPゴシック"/>
                <a:sym typeface="Arial"/>
              </a:rPr>
              <a:t> 【複数選択可】</a:t>
            </a:r>
            <a:endParaRPr lang="en-US" sz="2000" dirty="0">
              <a:solidFill>
                <a:schemeClr val="dk1"/>
              </a:solidFill>
              <a:ea typeface="BIZ UDPゴシック"/>
            </a:endParaRPr>
          </a:p>
          <a:p>
            <a:pPr marL="457200" lvl="0" indent="-228600" algn="l" rtl="0">
              <a:lnSpc>
                <a:spcPct val="120000"/>
              </a:lnSpc>
              <a:spcBef>
                <a:spcPts val="1100"/>
              </a:spcBef>
              <a:spcAft>
                <a:spcPts val="0"/>
              </a:spcAft>
              <a:buSzPts val="2400"/>
              <a:buNone/>
            </a:pPr>
            <a:endParaRPr sz="2000" b="1" dirty="0">
              <a:solidFill>
                <a:schemeClr val="dk1"/>
              </a:solidFill>
              <a:latin typeface="BIZ UDPゴシック" panose="020B0400000000000000" pitchFamily="50" charset="-128"/>
              <a:ea typeface="BIZ UDPゴシック" panose="020B0400000000000000" pitchFamily="50" charset="-128"/>
              <a:sym typeface="Arial"/>
            </a:endParaRPr>
          </a:p>
          <a:p>
            <a:pPr marL="457200" lvl="0" indent="-228600" algn="l" rtl="0">
              <a:lnSpc>
                <a:spcPct val="120000"/>
              </a:lnSpc>
              <a:spcBef>
                <a:spcPts val="1100"/>
              </a:spcBef>
              <a:spcAft>
                <a:spcPts val="0"/>
              </a:spcAft>
              <a:buSzPts val="2400"/>
              <a:buNone/>
            </a:pPr>
            <a:endParaRPr sz="2000" b="1" dirty="0">
              <a:solidFill>
                <a:schemeClr val="dk1"/>
              </a:solidFill>
              <a:latin typeface="BIZ UDPゴシック" panose="020B0400000000000000" pitchFamily="50" charset="-128"/>
              <a:ea typeface="BIZ UDPゴシック" panose="020B0400000000000000" pitchFamily="50" charset="-128"/>
              <a:sym typeface="Arial"/>
            </a:endParaRPr>
          </a:p>
          <a:p>
            <a:pPr marL="457200" lvl="0" indent="-228600" algn="l" rtl="0">
              <a:lnSpc>
                <a:spcPct val="120000"/>
              </a:lnSpc>
              <a:spcBef>
                <a:spcPts val="1100"/>
              </a:spcBef>
              <a:spcAft>
                <a:spcPts val="0"/>
              </a:spcAft>
              <a:buSzPts val="2400"/>
              <a:buNone/>
            </a:pPr>
            <a:endParaRPr sz="2000" b="1" dirty="0">
              <a:solidFill>
                <a:schemeClr val="dk1"/>
              </a:solidFill>
              <a:latin typeface="BIZ UDPゴシック" panose="020B0400000000000000" pitchFamily="50" charset="-128"/>
              <a:ea typeface="BIZ UDPゴシック" panose="020B0400000000000000" pitchFamily="50" charset="-128"/>
              <a:sym typeface="Arial"/>
            </a:endParaRPr>
          </a:p>
          <a:p>
            <a:pPr marL="457200" lvl="0" indent="-228600" algn="l" rtl="0">
              <a:lnSpc>
                <a:spcPct val="120000"/>
              </a:lnSpc>
              <a:spcBef>
                <a:spcPts val="1100"/>
              </a:spcBef>
              <a:spcAft>
                <a:spcPts val="0"/>
              </a:spcAft>
              <a:buSzPts val="2400"/>
              <a:buNone/>
            </a:pPr>
            <a:endParaRPr sz="2000" b="1" dirty="0">
              <a:solidFill>
                <a:schemeClr val="dk1"/>
              </a:solidFill>
              <a:latin typeface="BIZ UDPゴシック" panose="020B0400000000000000" pitchFamily="50" charset="-128"/>
              <a:ea typeface="BIZ UDPゴシック" panose="020B0400000000000000" pitchFamily="50" charset="-128"/>
              <a:sym typeface="Arial"/>
            </a:endParaRPr>
          </a:p>
          <a:p>
            <a:pPr marL="457200" lvl="0" indent="-228600" algn="l" rtl="0">
              <a:lnSpc>
                <a:spcPct val="120000"/>
              </a:lnSpc>
              <a:spcBef>
                <a:spcPts val="1100"/>
              </a:spcBef>
              <a:spcAft>
                <a:spcPts val="0"/>
              </a:spcAft>
              <a:buSzPts val="2400"/>
              <a:buNone/>
            </a:pPr>
            <a:endParaRPr sz="2000" b="1" dirty="0">
              <a:solidFill>
                <a:schemeClr val="dk1"/>
              </a:solidFill>
              <a:latin typeface="BIZ UDPゴシック" panose="020B0400000000000000" pitchFamily="50" charset="-128"/>
              <a:ea typeface="BIZ UDPゴシック" panose="020B0400000000000000" pitchFamily="50" charset="-128"/>
              <a:sym typeface="Arial"/>
            </a:endParaRPr>
          </a:p>
          <a:p>
            <a:pPr marL="457200" lvl="0" indent="-228600" algn="l" rtl="0">
              <a:lnSpc>
                <a:spcPct val="120000"/>
              </a:lnSpc>
              <a:spcBef>
                <a:spcPts val="1100"/>
              </a:spcBef>
              <a:spcAft>
                <a:spcPts val="0"/>
              </a:spcAft>
              <a:buSzPts val="2400"/>
              <a:buNone/>
            </a:pPr>
            <a:r>
              <a:rPr lang="en-US" altLang="ja-JP" sz="2000" dirty="0">
                <a:solidFill>
                  <a:schemeClr val="dk1"/>
                </a:solidFill>
                <a:ea typeface="BIZ UDPゴシック"/>
                <a:sym typeface="Arial"/>
              </a:rPr>
              <a:t>2) </a:t>
            </a:r>
            <a:r>
              <a:rPr lang="ja-JP" altLang="en-US" sz="2000" dirty="0">
                <a:solidFill>
                  <a:schemeClr val="dk1"/>
                </a:solidFill>
                <a:ea typeface="BIZ UDPゴシック"/>
                <a:sym typeface="Arial"/>
              </a:rPr>
              <a:t>あなたの取ったコンフリクトの対処で、演じたストーリーの「ゴール」は達成できましたか？</a:t>
            </a:r>
            <a:br>
              <a:rPr lang="ja-JP" altLang="en-US" sz="2000" dirty="0">
                <a:latin typeface="BIZ UDPゴシック" panose="020B0400000000000000" pitchFamily="50" charset="-128"/>
                <a:ea typeface="BIZ UDPゴシック" panose="020B0400000000000000" pitchFamily="50" charset="-128"/>
              </a:rPr>
            </a:br>
            <a:r>
              <a:rPr lang="ja-JP" altLang="en-US" sz="2000" dirty="0">
                <a:latin typeface="BIZ UDPゴシック" panose="020B0400000000000000" pitchFamily="50" charset="-128"/>
                <a:ea typeface="BIZ UDPゴシック" panose="020B0400000000000000" pitchFamily="50" charset="-128"/>
              </a:rPr>
              <a:t>  </a:t>
            </a:r>
            <a:r>
              <a:rPr lang="ja-JP" altLang="en-US" sz="2000" dirty="0">
                <a:solidFill>
                  <a:schemeClr val="dk1"/>
                </a:solidFill>
                <a:ea typeface="BIZ UDPゴシック"/>
                <a:sym typeface="Arial"/>
              </a:rPr>
              <a:t>また、そう思った理由を記載してください。    </a:t>
            </a:r>
            <a:endParaRPr lang="ja-JP" altLang="en-US" dirty="0">
              <a:solidFill>
                <a:schemeClr val="dk1"/>
              </a:solidFill>
              <a:ea typeface="BIZ UDPゴシック"/>
            </a:endParaRPr>
          </a:p>
          <a:p>
            <a:pPr marL="457200" lvl="0" indent="-228600" algn="l" rtl="0">
              <a:lnSpc>
                <a:spcPct val="120000"/>
              </a:lnSpc>
              <a:spcBef>
                <a:spcPts val="1100"/>
              </a:spcBef>
              <a:spcAft>
                <a:spcPts val="0"/>
              </a:spcAft>
              <a:buSzPts val="2400"/>
              <a:buNone/>
            </a:pPr>
            <a:r>
              <a:rPr lang="en-US" altLang="ja-JP" sz="2000" dirty="0">
                <a:solidFill>
                  <a:schemeClr val="dk1"/>
                </a:solidFill>
                <a:latin typeface="BIZ UDPゴシック" panose="020B0400000000000000" pitchFamily="50" charset="-128"/>
                <a:ea typeface="BIZ UDPゴシック" panose="020B0400000000000000" pitchFamily="50" charset="-128"/>
                <a:sym typeface="Arial"/>
              </a:rPr>
              <a:t>3)</a:t>
            </a:r>
            <a:r>
              <a:rPr lang="en-US" altLang="ja-JP" sz="2000" dirty="0">
                <a:solidFill>
                  <a:schemeClr val="dk1"/>
                </a:solidFill>
              </a:rPr>
              <a:t> </a:t>
            </a:r>
            <a:r>
              <a:rPr lang="ja-JP" sz="2000" dirty="0">
                <a:solidFill>
                  <a:schemeClr val="dk1"/>
                </a:solidFill>
                <a:latin typeface="BIZ UDPゴシック" panose="020B0400000000000000" pitchFamily="50" charset="-128"/>
                <a:ea typeface="BIZ UDPゴシック" panose="020B0400000000000000" pitchFamily="50" charset="-128"/>
                <a:sym typeface="Arial"/>
              </a:rPr>
              <a:t>自分の意見によって相手の意見や行動を変えることはできましたか？ </a:t>
            </a:r>
            <a:br>
              <a:rPr lang="ja-JP" sz="2000" dirty="0">
                <a:solidFill>
                  <a:schemeClr val="dk1"/>
                </a:solidFill>
                <a:latin typeface="BIZ UDPゴシック" panose="020B0400000000000000" pitchFamily="50" charset="-128"/>
                <a:ea typeface="BIZ UDPゴシック" panose="020B0400000000000000" pitchFamily="50" charset="-128"/>
                <a:sym typeface="Arial"/>
              </a:rPr>
            </a:br>
            <a:r>
              <a:rPr lang="en-US" altLang="ja-JP" sz="2000" dirty="0">
                <a:solidFill>
                  <a:schemeClr val="dk1"/>
                </a:solidFill>
                <a:latin typeface="BIZ UDPゴシック" panose="020B0400000000000000" pitchFamily="50" charset="-128"/>
                <a:ea typeface="BIZ UDPゴシック" panose="020B0400000000000000" pitchFamily="50" charset="-128"/>
                <a:sym typeface="Arial"/>
              </a:rPr>
              <a:t>  </a:t>
            </a:r>
            <a:r>
              <a:rPr lang="ja-JP" sz="2000" dirty="0">
                <a:solidFill>
                  <a:schemeClr val="dk1"/>
                </a:solidFill>
                <a:latin typeface="BIZ UDPゴシック" panose="020B0400000000000000" pitchFamily="50" charset="-128"/>
                <a:ea typeface="BIZ UDPゴシック" panose="020B0400000000000000" pitchFamily="50" charset="-128"/>
                <a:sym typeface="Arial"/>
              </a:rPr>
              <a:t>また、 そう思った理由を記載してください。</a:t>
            </a:r>
            <a:endParaRPr sz="2000" dirty="0">
              <a:solidFill>
                <a:schemeClr val="dk1"/>
              </a:solidFill>
              <a:latin typeface="BIZ UDPゴシック" panose="020B0400000000000000" pitchFamily="50" charset="-128"/>
              <a:ea typeface="BIZ UDPゴシック" panose="020B0400000000000000" pitchFamily="50" charset="-128"/>
              <a:sym typeface="Arial"/>
            </a:endParaRPr>
          </a:p>
        </p:txBody>
      </p:sp>
      <p:sp>
        <p:nvSpPr>
          <p:cNvPr id="5" name="スライド番号プレースホルダー 3">
            <a:extLst>
              <a:ext uri="{FF2B5EF4-FFF2-40B4-BE49-F238E27FC236}">
                <a16:creationId xmlns:a16="http://schemas.microsoft.com/office/drawing/2014/main" id="{08DE930E-4E7E-B015-F045-58DC029DF98D}"/>
              </a:ext>
            </a:extLst>
          </p:cNvPr>
          <p:cNvSpPr>
            <a:spLocks noGrp="1"/>
          </p:cNvSpPr>
          <p:nvPr>
            <p:ph type="sldNum" idx="12"/>
          </p:nvPr>
        </p:nvSpPr>
        <p:spPr/>
        <p:txBody>
          <a:bodyPr/>
          <a:lstStyle/>
          <a:p>
            <a:pPr marL="0" lvl="0" indent="0" algn="r" rtl="0">
              <a:lnSpc>
                <a:spcPct val="100000"/>
              </a:lnSpc>
              <a:spcBef>
                <a:spcPts val="0"/>
              </a:spcBef>
              <a:spcAft>
                <a:spcPts val="0"/>
              </a:spcAft>
              <a:buSzPts val="2000"/>
              <a:buNone/>
            </a:pPr>
            <a:r>
              <a:rPr lang="en-US" altLang="ja-JP" sz="2000" dirty="0"/>
              <a:t>8/13</a:t>
            </a:r>
          </a:p>
        </p:txBody>
      </p:sp>
      <p:sp>
        <p:nvSpPr>
          <p:cNvPr id="153" name="Google Shape;153;p8"/>
          <p:cNvSpPr txBox="1"/>
          <p:nvPr/>
        </p:nvSpPr>
        <p:spPr>
          <a:xfrm>
            <a:off x="1227488" y="2059333"/>
            <a:ext cx="6549530" cy="2462172"/>
          </a:xfrm>
          <a:prstGeom prst="rect">
            <a:avLst/>
          </a:prstGeom>
          <a:noFill/>
          <a:ln w="15875" cap="flat" cmpd="sng">
            <a:solidFill>
              <a:schemeClr val="dk1"/>
            </a:solidFill>
            <a:prstDash val="dash"/>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000"/>
              <a:buFont typeface="Arial"/>
              <a:buNone/>
            </a:pPr>
            <a:r>
              <a:rPr lang="ja-JP" sz="2000" b="0" i="0" u="none" strike="noStrike" cap="none" dirty="0">
                <a:solidFill>
                  <a:srgbClr val="000000"/>
                </a:solidFill>
                <a:latin typeface="BIZ UDPゴシック" panose="020B0400000000000000" pitchFamily="50" charset="-128"/>
                <a:ea typeface="BIZ UDPゴシック" panose="020B0400000000000000" pitchFamily="50" charset="-128"/>
                <a:sym typeface="Arial"/>
              </a:rPr>
              <a:t>コンフリクトの対処方法には５つの種類があります。</a:t>
            </a:r>
            <a:endParaRPr lang="ja-JP" altLang="en-US" sz="2000" b="0" i="0" u="none" strike="noStrike" cap="none" dirty="0">
              <a:solidFill>
                <a:srgbClr val="000000"/>
              </a:solidFill>
              <a:latin typeface="BIZ UDPゴシック" panose="020B0400000000000000" pitchFamily="50" charset="-128"/>
              <a:ea typeface="BIZ UDPゴシック" panose="020B0400000000000000" pitchFamily="50" charset="-128"/>
              <a:sym typeface="Arial"/>
            </a:endParaRPr>
          </a:p>
          <a:p>
            <a:pPr marL="0" marR="0" lvl="0" indent="0" algn="l" rtl="0">
              <a:spcBef>
                <a:spcPts val="0"/>
              </a:spcBef>
              <a:spcAft>
                <a:spcPts val="0"/>
              </a:spcAft>
              <a:buClr>
                <a:srgbClr val="000000"/>
              </a:buClr>
              <a:buSzPts val="2000"/>
              <a:buFont typeface="Arial"/>
              <a:buNone/>
            </a:pPr>
            <a:r>
              <a:rPr lang="en-US" altLang="ja-JP" sz="2000" dirty="0">
                <a:latin typeface="BIZ UDPゴシック" panose="020B0400000000000000" pitchFamily="50" charset="-128"/>
                <a:ea typeface="BIZ UDPゴシック" panose="020B0400000000000000" pitchFamily="50" charset="-128"/>
              </a:rPr>
              <a:t>a)</a:t>
            </a:r>
            <a:r>
              <a:rPr lang="ja-JP" altLang="en-US" sz="2000" dirty="0">
                <a:latin typeface="BIZ UDPゴシック" panose="020B0400000000000000" pitchFamily="50" charset="-128"/>
                <a:ea typeface="BIZ UDPゴシック" panose="020B0400000000000000" pitchFamily="50" charset="-128"/>
              </a:rPr>
              <a:t> </a:t>
            </a:r>
            <a:r>
              <a:rPr lang="ja-JP" sz="2000" b="0" i="0" u="none" strike="noStrike" cap="none" dirty="0">
                <a:solidFill>
                  <a:srgbClr val="000000"/>
                </a:solidFill>
                <a:latin typeface="BIZ UDPゴシック" panose="020B0400000000000000" pitchFamily="50" charset="-128"/>
                <a:ea typeface="BIZ UDPゴシック" panose="020B0400000000000000" pitchFamily="50" charset="-128"/>
                <a:sym typeface="Arial"/>
              </a:rPr>
              <a:t>協調 　お互いにコンフリクトを解決しようとする。</a:t>
            </a:r>
            <a:endParaRPr lang="ja-JP" altLang="en-US" sz="2000" b="0" i="0" u="none" strike="noStrike" cap="none" dirty="0">
              <a:solidFill>
                <a:srgbClr val="000000"/>
              </a:solidFill>
              <a:latin typeface="BIZ UDPゴシック" panose="020B0400000000000000" pitchFamily="50" charset="-128"/>
              <a:ea typeface="BIZ UDPゴシック" panose="020B0400000000000000" pitchFamily="50" charset="-128"/>
              <a:sym typeface="Arial"/>
            </a:endParaRPr>
          </a:p>
          <a:p>
            <a:pPr marL="0" marR="0" lvl="0" indent="0" algn="l" rtl="0">
              <a:spcBef>
                <a:spcPts val="0"/>
              </a:spcBef>
              <a:spcAft>
                <a:spcPts val="0"/>
              </a:spcAft>
              <a:buClr>
                <a:srgbClr val="000000"/>
              </a:buClr>
              <a:buSzPts val="2000"/>
              <a:buFont typeface="Arial"/>
              <a:buNone/>
            </a:pPr>
            <a:r>
              <a:rPr lang="en-US" altLang="ja-JP" sz="2000" dirty="0">
                <a:latin typeface="BIZ UDPゴシック" panose="020B0400000000000000" pitchFamily="50" charset="-128"/>
                <a:ea typeface="BIZ UDPゴシック" panose="020B0400000000000000" pitchFamily="50" charset="-128"/>
              </a:rPr>
              <a:t>b)</a:t>
            </a:r>
            <a:r>
              <a:rPr lang="ja-JP" altLang="en-US" sz="2000" dirty="0">
                <a:latin typeface="BIZ UDPゴシック" panose="020B0400000000000000" pitchFamily="50" charset="-128"/>
                <a:ea typeface="BIZ UDPゴシック" panose="020B0400000000000000" pitchFamily="50" charset="-128"/>
              </a:rPr>
              <a:t> </a:t>
            </a:r>
            <a:r>
              <a:rPr lang="ja-JP" sz="2000" b="0" i="0" u="none" strike="noStrike" cap="none" dirty="0">
                <a:solidFill>
                  <a:srgbClr val="000000"/>
                </a:solidFill>
                <a:latin typeface="BIZ UDPゴシック" panose="020B0400000000000000" pitchFamily="50" charset="-128"/>
                <a:ea typeface="BIZ UDPゴシック" panose="020B0400000000000000" pitchFamily="50" charset="-128"/>
                <a:sym typeface="Arial"/>
              </a:rPr>
              <a:t>競争　</a:t>
            </a:r>
            <a:r>
              <a:rPr lang="ja-JP" altLang="en-US" sz="2000" dirty="0">
                <a:latin typeface="BIZ UDPゴシック" panose="020B0400000000000000" pitchFamily="50" charset="-128"/>
                <a:ea typeface="BIZ UDPゴシック" panose="020B0400000000000000" pitchFamily="50" charset="-128"/>
              </a:rPr>
              <a:t> </a:t>
            </a:r>
            <a:r>
              <a:rPr lang="ja-JP" sz="2000" b="0" i="0" u="none" strike="noStrike" cap="none" dirty="0">
                <a:solidFill>
                  <a:srgbClr val="000000"/>
                </a:solidFill>
                <a:latin typeface="BIZ UDPゴシック" panose="020B0400000000000000" pitchFamily="50" charset="-128"/>
                <a:ea typeface="BIZ UDPゴシック" panose="020B0400000000000000" pitchFamily="50" charset="-128"/>
                <a:sym typeface="Arial"/>
              </a:rPr>
              <a:t>自分の意見を相手に一歩的に押し付ける。</a:t>
            </a:r>
            <a:endParaRPr lang="ja-JP" altLang="en-US" sz="2000" b="0" i="0" u="none" strike="noStrike" cap="none" dirty="0">
              <a:solidFill>
                <a:srgbClr val="000000"/>
              </a:solidFill>
              <a:latin typeface="BIZ UDPゴシック" panose="020B0400000000000000" pitchFamily="50" charset="-128"/>
              <a:ea typeface="BIZ UDPゴシック" panose="020B0400000000000000" pitchFamily="50" charset="-128"/>
              <a:sym typeface="Arial"/>
            </a:endParaRPr>
          </a:p>
          <a:p>
            <a:pPr marL="0" marR="0" lvl="0" indent="0" algn="l" rtl="0">
              <a:spcBef>
                <a:spcPts val="0"/>
              </a:spcBef>
              <a:spcAft>
                <a:spcPts val="0"/>
              </a:spcAft>
              <a:buClr>
                <a:srgbClr val="000000"/>
              </a:buClr>
              <a:buSzPts val="2000"/>
              <a:buFont typeface="Arial"/>
              <a:buNone/>
            </a:pPr>
            <a:r>
              <a:rPr lang="en-US" altLang="ja-JP" sz="2000" b="0" i="0" u="none" strike="noStrike" cap="none" dirty="0">
                <a:solidFill>
                  <a:srgbClr val="000000"/>
                </a:solidFill>
                <a:latin typeface="BIZ UDPゴシック" panose="020B0400000000000000" pitchFamily="50" charset="-128"/>
                <a:ea typeface="BIZ UDPゴシック" panose="020B0400000000000000" pitchFamily="50" charset="-128"/>
                <a:sym typeface="Arial"/>
              </a:rPr>
              <a:t>c)</a:t>
            </a:r>
            <a:r>
              <a:rPr lang="ja-JP" altLang="en-US" sz="2000" b="0" i="0" u="none" strike="noStrike" cap="none" dirty="0">
                <a:solidFill>
                  <a:srgbClr val="000000"/>
                </a:solidFill>
                <a:latin typeface="BIZ UDPゴシック" panose="020B0400000000000000" pitchFamily="50" charset="-128"/>
                <a:ea typeface="BIZ UDPゴシック" panose="020B0400000000000000" pitchFamily="50" charset="-128"/>
                <a:sym typeface="Arial"/>
              </a:rPr>
              <a:t> 適応</a:t>
            </a:r>
            <a:r>
              <a:rPr lang="ja-JP" sz="2000" b="0" i="0" u="none" strike="noStrike" cap="none" dirty="0">
                <a:solidFill>
                  <a:srgbClr val="000000"/>
                </a:solidFill>
                <a:latin typeface="BIZ UDPゴシック" panose="020B0400000000000000" pitchFamily="50" charset="-128"/>
                <a:ea typeface="BIZ UDPゴシック" panose="020B0400000000000000" pitchFamily="50" charset="-128"/>
                <a:sym typeface="Arial"/>
              </a:rPr>
              <a:t> 　相手の配慮を優先し、自分の意見を軽視する。</a:t>
            </a:r>
            <a:endParaRPr lang="ja-JP" altLang="en-US" sz="2000" b="0" i="0" u="none" strike="noStrike" cap="none" dirty="0">
              <a:solidFill>
                <a:srgbClr val="000000"/>
              </a:solidFill>
              <a:latin typeface="BIZ UDPゴシック" panose="020B0400000000000000" pitchFamily="50" charset="-128"/>
              <a:ea typeface="BIZ UDPゴシック" panose="020B0400000000000000" pitchFamily="50" charset="-128"/>
              <a:sym typeface="Arial"/>
            </a:endParaRPr>
          </a:p>
          <a:p>
            <a:pPr marL="0" marR="0" lvl="0" indent="0" algn="l" rtl="0">
              <a:spcBef>
                <a:spcPts val="0"/>
              </a:spcBef>
              <a:spcAft>
                <a:spcPts val="0"/>
              </a:spcAft>
              <a:buClr>
                <a:srgbClr val="000000"/>
              </a:buClr>
              <a:buSzPts val="2000"/>
              <a:buFont typeface="Arial"/>
              <a:buNone/>
            </a:pPr>
            <a:r>
              <a:rPr lang="en-US" altLang="ja-JP" sz="2000" dirty="0">
                <a:latin typeface="BIZ UDPゴシック" panose="020B0400000000000000" pitchFamily="50" charset="-128"/>
                <a:ea typeface="BIZ UDPゴシック" panose="020B0400000000000000" pitchFamily="50" charset="-128"/>
              </a:rPr>
              <a:t>d)</a:t>
            </a:r>
            <a:r>
              <a:rPr lang="ja-JP" altLang="en-US" sz="2000" dirty="0">
                <a:latin typeface="BIZ UDPゴシック" panose="020B0400000000000000" pitchFamily="50" charset="-128"/>
                <a:ea typeface="BIZ UDPゴシック" panose="020B0400000000000000" pitchFamily="50" charset="-128"/>
              </a:rPr>
              <a:t> </a:t>
            </a:r>
            <a:r>
              <a:rPr lang="ja-JP" sz="2000" b="0" i="0" u="none" strike="noStrike" cap="none" dirty="0">
                <a:solidFill>
                  <a:srgbClr val="000000"/>
                </a:solidFill>
                <a:latin typeface="BIZ UDPゴシック" panose="020B0400000000000000" pitchFamily="50" charset="-128"/>
                <a:ea typeface="BIZ UDPゴシック" panose="020B0400000000000000" pitchFamily="50" charset="-128"/>
                <a:sym typeface="Arial"/>
              </a:rPr>
              <a:t>妥協　</a:t>
            </a:r>
            <a:r>
              <a:rPr lang="ja-JP" altLang="en-US" sz="2000" b="0" i="0" u="none" strike="noStrike" cap="none" dirty="0">
                <a:solidFill>
                  <a:srgbClr val="000000"/>
                </a:solidFill>
                <a:latin typeface="BIZ UDPゴシック" panose="020B0400000000000000" pitchFamily="50" charset="-128"/>
                <a:ea typeface="BIZ UDPゴシック" panose="020B0400000000000000" pitchFamily="50" charset="-128"/>
                <a:sym typeface="Arial"/>
              </a:rPr>
              <a:t> </a:t>
            </a:r>
            <a:r>
              <a:rPr lang="ja-JP" sz="2000" b="0" i="0" u="none" strike="noStrike" cap="none" dirty="0">
                <a:solidFill>
                  <a:srgbClr val="000000"/>
                </a:solidFill>
                <a:latin typeface="BIZ UDPゴシック" panose="020B0400000000000000" pitchFamily="50" charset="-128"/>
                <a:ea typeface="BIZ UDPゴシック" panose="020B0400000000000000" pitchFamily="50" charset="-128"/>
                <a:sym typeface="Arial"/>
              </a:rPr>
              <a:t>交渉によって自分と相手が最低限満足できる。</a:t>
            </a:r>
            <a:endParaRPr lang="ja-JP" altLang="en-US" sz="2000" b="0" i="0" u="none" strike="noStrike" cap="none" dirty="0">
              <a:solidFill>
                <a:srgbClr val="000000"/>
              </a:solidFill>
              <a:latin typeface="BIZ UDPゴシック" panose="020B0400000000000000" pitchFamily="50" charset="-128"/>
              <a:ea typeface="BIZ UDPゴシック" panose="020B0400000000000000" pitchFamily="50" charset="-128"/>
              <a:sym typeface="Arial"/>
            </a:endParaRPr>
          </a:p>
          <a:p>
            <a:pPr marL="0" marR="0" lvl="0" indent="0" algn="l" rtl="0">
              <a:spcBef>
                <a:spcPts val="0"/>
              </a:spcBef>
              <a:spcAft>
                <a:spcPts val="0"/>
              </a:spcAft>
              <a:buClr>
                <a:srgbClr val="000000"/>
              </a:buClr>
              <a:buSzPts val="2000"/>
              <a:buFont typeface="Arial"/>
              <a:buNone/>
            </a:pPr>
            <a:r>
              <a:rPr lang="en-US" altLang="ja-JP" sz="2000" dirty="0">
                <a:latin typeface="BIZ UDPゴシック" panose="020B0400000000000000" pitchFamily="50" charset="-128"/>
                <a:ea typeface="BIZ UDPゴシック" panose="020B0400000000000000" pitchFamily="50" charset="-128"/>
              </a:rPr>
              <a:t>e)</a:t>
            </a:r>
            <a:r>
              <a:rPr lang="ja-JP" altLang="en-US" sz="2000" dirty="0">
                <a:latin typeface="BIZ UDPゴシック" panose="020B0400000000000000" pitchFamily="50" charset="-128"/>
                <a:ea typeface="BIZ UDPゴシック" panose="020B0400000000000000" pitchFamily="50" charset="-128"/>
              </a:rPr>
              <a:t> </a:t>
            </a:r>
            <a:r>
              <a:rPr lang="ja-JP" sz="2000" b="0" i="0" u="none" strike="noStrike" cap="none" dirty="0">
                <a:solidFill>
                  <a:srgbClr val="000000"/>
                </a:solidFill>
                <a:latin typeface="BIZ UDPゴシック" panose="020B0400000000000000" pitchFamily="50" charset="-128"/>
                <a:ea typeface="BIZ UDPゴシック" panose="020B0400000000000000" pitchFamily="50" charset="-128"/>
                <a:sym typeface="Arial"/>
              </a:rPr>
              <a:t>回避 　コンフリクト自体や可能性を避ける。</a:t>
            </a:r>
            <a:endParaRPr lang="en-US" altLang="ja-JP" sz="2000" b="0" i="0" u="none" strike="noStrike" cap="none" dirty="0">
              <a:solidFill>
                <a:srgbClr val="000000"/>
              </a:solidFill>
              <a:latin typeface="BIZ UDPゴシック" panose="020B0400000000000000" pitchFamily="50" charset="-128"/>
              <a:ea typeface="BIZ UDPゴシック" panose="020B0400000000000000" pitchFamily="50" charset="-128"/>
              <a:sym typeface="Arial"/>
            </a:endParaRPr>
          </a:p>
          <a:p>
            <a:pPr marL="0" marR="0" lvl="0" indent="0" algn="l" rtl="0">
              <a:spcBef>
                <a:spcPts val="0"/>
              </a:spcBef>
              <a:spcAft>
                <a:spcPts val="0"/>
              </a:spcAft>
              <a:buClr>
                <a:srgbClr val="000000"/>
              </a:buClr>
              <a:buSzPts val="2000"/>
              <a:buFont typeface="Arial"/>
              <a:buNone/>
            </a:pPr>
            <a:br>
              <a:rPr lang="en-US" altLang="ja-JP" sz="2000" dirty="0">
                <a:latin typeface="BIZ UDPゴシック" panose="020B0400000000000000" pitchFamily="50" charset="-128"/>
                <a:ea typeface="BIZ UDPゴシック" panose="020B0400000000000000" pitchFamily="50" charset="-128"/>
              </a:rPr>
            </a:br>
            <a:endParaRPr lang="ja-JP" altLang="en-US" dirty="0">
              <a:latin typeface="BIZ UDPゴシック" panose="020B0400000000000000" pitchFamily="50" charset="-128"/>
              <a:ea typeface="BIZ UDPゴシック" panose="020B0400000000000000" pitchFamily="50" charset="-128"/>
            </a:endParaRPr>
          </a:p>
        </p:txBody>
      </p:sp>
      <p:sp>
        <p:nvSpPr>
          <p:cNvPr id="4" name="TextBox 3">
            <a:extLst>
              <a:ext uri="{FF2B5EF4-FFF2-40B4-BE49-F238E27FC236}">
                <a16:creationId xmlns:a16="http://schemas.microsoft.com/office/drawing/2014/main" id="{D1B4C984-644E-76E4-1870-1AAD34428C79}"/>
              </a:ext>
            </a:extLst>
          </p:cNvPr>
          <p:cNvSpPr txBox="1"/>
          <p:nvPr/>
        </p:nvSpPr>
        <p:spPr>
          <a:xfrm>
            <a:off x="404300" y="1054216"/>
            <a:ext cx="1043919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000" dirty="0">
                <a:solidFill>
                  <a:srgbClr val="2A2E33"/>
                </a:solidFill>
                <a:ea typeface="BIZ UDPゴシック"/>
              </a:rPr>
              <a:t>１回目ロールプレイ実施後、参加者が下記の振り返りシートを記入する。</a:t>
            </a:r>
            <a:endParaRPr lang="en-US" dirty="0"/>
          </a:p>
        </p:txBody>
      </p:sp>
      <p:pic>
        <p:nvPicPr>
          <p:cNvPr id="10" name="Picture 4">
            <a:extLst>
              <a:ext uri="{FF2B5EF4-FFF2-40B4-BE49-F238E27FC236}">
                <a16:creationId xmlns:a16="http://schemas.microsoft.com/office/drawing/2014/main" id="{26BD8EA8-C4D8-ED93-2DFA-EEC6423492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4436" y="3974556"/>
            <a:ext cx="513197" cy="502724"/>
          </a:xfrm>
          <a:prstGeom prst="rect">
            <a:avLst/>
          </a:prstGeom>
          <a:noFill/>
          <a:extLst>
            <a:ext uri="{909E8E84-426E-40DD-AFC4-6F175D3DCCD1}">
              <a14:hiddenFill xmlns:a14="http://schemas.microsoft.com/office/drawing/2010/main">
                <a:solidFill>
                  <a:srgbClr val="FFFFFF"/>
                </a:solidFill>
              </a14:hiddenFill>
            </a:ext>
          </a:extLst>
        </p:spPr>
      </p:pic>
      <p:pic>
        <p:nvPicPr>
          <p:cNvPr id="11" name="グラフィックス 10">
            <a:extLst>
              <a:ext uri="{FF2B5EF4-FFF2-40B4-BE49-F238E27FC236}">
                <a16:creationId xmlns:a16="http://schemas.microsoft.com/office/drawing/2014/main" id="{37A5AACA-6402-D1C0-851B-E8158BFF56D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V="1">
            <a:off x="2640522" y="4002264"/>
            <a:ext cx="466725" cy="446237"/>
          </a:xfrm>
          <a:prstGeom prst="rect">
            <a:avLst/>
          </a:prstGeom>
        </p:spPr>
      </p:pic>
      <p:pic>
        <p:nvPicPr>
          <p:cNvPr id="12" name="Picture 20">
            <a:extLst>
              <a:ext uri="{FF2B5EF4-FFF2-40B4-BE49-F238E27FC236}">
                <a16:creationId xmlns:a16="http://schemas.microsoft.com/office/drawing/2014/main" id="{9EF7CDC6-B426-C480-D298-9DE70209766D}"/>
              </a:ext>
            </a:extLst>
          </p:cNvPr>
          <p:cNvPicPr>
            <a:picLocks noChangeAspect="1"/>
          </p:cNvPicPr>
          <p:nvPr/>
        </p:nvPicPr>
        <p:blipFill>
          <a:blip r:embed="rId6"/>
          <a:stretch>
            <a:fillRect/>
          </a:stretch>
        </p:blipFill>
        <p:spPr>
          <a:xfrm>
            <a:off x="3426090" y="3928376"/>
            <a:ext cx="512620" cy="476977"/>
          </a:xfrm>
          <a:prstGeom prst="rect">
            <a:avLst/>
          </a:prstGeom>
        </p:spPr>
      </p:pic>
      <p:pic>
        <p:nvPicPr>
          <p:cNvPr id="13" name="Picture 16">
            <a:extLst>
              <a:ext uri="{FF2B5EF4-FFF2-40B4-BE49-F238E27FC236}">
                <a16:creationId xmlns:a16="http://schemas.microsoft.com/office/drawing/2014/main" id="{555E1B65-004C-CAA5-75AE-F258DBAE9169}"/>
              </a:ext>
            </a:extLst>
          </p:cNvPr>
          <p:cNvPicPr>
            <a:picLocks noChangeAspect="1"/>
          </p:cNvPicPr>
          <p:nvPr/>
        </p:nvPicPr>
        <p:blipFill>
          <a:blip r:embed="rId7"/>
          <a:stretch>
            <a:fillRect/>
          </a:stretch>
        </p:blipFill>
        <p:spPr>
          <a:xfrm>
            <a:off x="4116386" y="3928376"/>
            <a:ext cx="512620" cy="502724"/>
          </a:xfrm>
          <a:prstGeom prst="rect">
            <a:avLst/>
          </a:prstGeom>
        </p:spPr>
      </p:pic>
      <p:pic>
        <p:nvPicPr>
          <p:cNvPr id="14" name="Picture 19">
            <a:extLst>
              <a:ext uri="{FF2B5EF4-FFF2-40B4-BE49-F238E27FC236}">
                <a16:creationId xmlns:a16="http://schemas.microsoft.com/office/drawing/2014/main" id="{57E51574-AFC6-6C43-C08E-81605E9800BC}"/>
              </a:ext>
            </a:extLst>
          </p:cNvPr>
          <p:cNvPicPr>
            <a:picLocks noChangeAspect="1"/>
          </p:cNvPicPr>
          <p:nvPr/>
        </p:nvPicPr>
        <p:blipFill>
          <a:blip r:embed="rId8"/>
          <a:stretch>
            <a:fillRect/>
          </a:stretch>
        </p:blipFill>
        <p:spPr>
          <a:xfrm>
            <a:off x="4842182" y="3974556"/>
            <a:ext cx="441936" cy="43469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9"/>
          <p:cNvSpPr txBox="1">
            <a:spLocks noGrp="1"/>
          </p:cNvSpPr>
          <p:nvPr>
            <p:ph type="title"/>
          </p:nvPr>
        </p:nvSpPr>
        <p:spPr>
          <a:prstGeom prst="rect">
            <a:avLst/>
          </a:prstGeom>
          <a:noFill/>
          <a:ln>
            <a:noFill/>
          </a:ln>
        </p:spPr>
        <p:txBody>
          <a:bodyPr spcFirstLastPara="1" wrap="square" lIns="0" tIns="72000" rIns="0" bIns="0" anchor="ctr" anchorCtr="0">
            <a:noAutofit/>
          </a:bodyPr>
          <a:lstStyle/>
          <a:p>
            <a:r>
              <a:rPr lang="ja-JP" altLang="en-US" dirty="0">
                <a:ea typeface="BIZ UDPゴシック"/>
                <a:cs typeface="Arial"/>
                <a:sym typeface="Arial"/>
              </a:rPr>
              <a:t>ロールプレイ</a:t>
            </a:r>
            <a:r>
              <a:rPr lang="en-US" altLang="ja-JP" dirty="0">
                <a:ea typeface="BIZ UDPゴシック"/>
                <a:cs typeface="Arial"/>
                <a:sym typeface="Arial"/>
              </a:rPr>
              <a:t>2</a:t>
            </a:r>
            <a:r>
              <a:rPr lang="ja-JP" altLang="en-US" dirty="0">
                <a:ea typeface="BIZ UDPゴシック"/>
                <a:cs typeface="Arial"/>
                <a:sym typeface="Arial"/>
              </a:rPr>
              <a:t>回目</a:t>
            </a:r>
            <a:endParaRPr lang="ja-JP" altLang="en-US" dirty="0">
              <a:ea typeface="BIZ UDPゴシック"/>
            </a:endParaRPr>
          </a:p>
        </p:txBody>
      </p:sp>
      <p:sp>
        <p:nvSpPr>
          <p:cNvPr id="5" name="スライド番号プレースホルダー 3">
            <a:extLst>
              <a:ext uri="{FF2B5EF4-FFF2-40B4-BE49-F238E27FC236}">
                <a16:creationId xmlns:a16="http://schemas.microsoft.com/office/drawing/2014/main" id="{F9E12750-67E7-0EAA-B68F-34676B440EB7}"/>
              </a:ext>
            </a:extLst>
          </p:cNvPr>
          <p:cNvSpPr>
            <a:spLocks noGrp="1"/>
          </p:cNvSpPr>
          <p:nvPr>
            <p:ph type="sldNum" idx="12"/>
          </p:nvPr>
        </p:nvSpPr>
        <p:spPr/>
        <p:txBody>
          <a:bodyPr/>
          <a:lstStyle/>
          <a:p>
            <a:pPr marL="0" lvl="0" indent="0" algn="r" rtl="0">
              <a:lnSpc>
                <a:spcPct val="100000"/>
              </a:lnSpc>
              <a:spcBef>
                <a:spcPts val="0"/>
              </a:spcBef>
              <a:spcAft>
                <a:spcPts val="0"/>
              </a:spcAft>
              <a:buSzPts val="2000"/>
              <a:buNone/>
            </a:pPr>
            <a:fld id="{00000000-1234-1234-1234-123412341234}" type="slidenum">
              <a:rPr lang="en-US" altLang="ja-JP" sz="2000" smtClean="0"/>
              <a:pPr marL="0" lvl="0" indent="0" algn="r" rtl="0">
                <a:lnSpc>
                  <a:spcPct val="100000"/>
                </a:lnSpc>
                <a:spcBef>
                  <a:spcPts val="0"/>
                </a:spcBef>
                <a:spcAft>
                  <a:spcPts val="0"/>
                </a:spcAft>
                <a:buSzPts val="2000"/>
                <a:buNone/>
              </a:pPr>
              <a:t>9</a:t>
            </a:fld>
            <a:r>
              <a:rPr lang="en-US" altLang="ja-JP" sz="2000" dirty="0"/>
              <a:t>/13</a:t>
            </a:r>
          </a:p>
        </p:txBody>
      </p:sp>
      <p:sp>
        <p:nvSpPr>
          <p:cNvPr id="6" name="Google Shape;143;p7">
            <a:extLst>
              <a:ext uri="{FF2B5EF4-FFF2-40B4-BE49-F238E27FC236}">
                <a16:creationId xmlns:a16="http://schemas.microsoft.com/office/drawing/2014/main" id="{8C5D25F3-C8A1-FEC4-263B-84782179D00E}"/>
              </a:ext>
            </a:extLst>
          </p:cNvPr>
          <p:cNvSpPr txBox="1"/>
          <p:nvPr/>
        </p:nvSpPr>
        <p:spPr>
          <a:xfrm>
            <a:off x="234950" y="1009395"/>
            <a:ext cx="11557573" cy="1323399"/>
          </a:xfrm>
          <a:prstGeom prst="rect">
            <a:avLst/>
          </a:prstGeom>
          <a:noFill/>
          <a:ln>
            <a:noFill/>
          </a:ln>
        </p:spPr>
        <p:txBody>
          <a:bodyPr spcFirstLastPara="1" wrap="square" lIns="91425" tIns="45700" rIns="91425" bIns="45700" anchor="t" anchorCtr="0">
            <a:spAutoFit/>
          </a:bodyPr>
          <a:lstStyle/>
          <a:p>
            <a:r>
              <a:rPr lang="ja-JP" altLang="en-US" sz="2000" b="0" dirty="0">
                <a:latin typeface="BIZ UDPゴシック" panose="020B0400000000000000" pitchFamily="50" charset="-128"/>
                <a:ea typeface="BIZ UDPゴシック"/>
              </a:rPr>
              <a:t>役割を交代、</a:t>
            </a:r>
            <a:r>
              <a:rPr lang="ja-JP" sz="2000" b="0" i="0" u="none" strike="noStrike" cap="none" dirty="0">
                <a:solidFill>
                  <a:srgbClr val="000000"/>
                </a:solidFill>
                <a:latin typeface="BIZ UDPゴシック" panose="020B0400000000000000" pitchFamily="50" charset="-128"/>
                <a:ea typeface="BIZ UDPゴシック"/>
                <a:sym typeface="Arial"/>
              </a:rPr>
              <a:t>カメラ</a:t>
            </a:r>
            <a:r>
              <a:rPr lang="ja-JP" altLang="en-US" sz="2000" dirty="0">
                <a:latin typeface="BIZ UDPゴシック" panose="020B0400000000000000" pitchFamily="50" charset="-128"/>
                <a:ea typeface="BIZ UDPゴシック"/>
              </a:rPr>
              <a:t>を</a:t>
            </a:r>
            <a:r>
              <a:rPr lang="ja-JP" altLang="en-US" sz="2000" b="1" dirty="0">
                <a:latin typeface="BIZ UDPゴシック" panose="020B0400000000000000" pitchFamily="50" charset="-128"/>
                <a:ea typeface="BIZ UDPゴシック"/>
              </a:rPr>
              <a:t>オン</a:t>
            </a:r>
            <a:r>
              <a:rPr lang="ja-JP" altLang="en-US" sz="2000" i="0" u="none" strike="noStrike" cap="none" dirty="0">
                <a:solidFill>
                  <a:srgbClr val="000000"/>
                </a:solidFill>
                <a:latin typeface="BIZ UDPゴシック" panose="020B0400000000000000" pitchFamily="50" charset="-128"/>
                <a:ea typeface="BIZ UDPゴシック"/>
                <a:sym typeface="Arial"/>
              </a:rPr>
              <a:t>にして実施。</a:t>
            </a:r>
            <a:endParaRPr lang="en-US" altLang="ja-JP" sz="2000" i="0" u="none" strike="noStrike" cap="none" dirty="0">
              <a:solidFill>
                <a:srgbClr val="000000"/>
              </a:solidFill>
              <a:latin typeface="BIZ UDPゴシック" panose="020B0400000000000000" pitchFamily="50" charset="-128"/>
              <a:ea typeface="BIZ UDPゴシック"/>
              <a:sym typeface="Arial"/>
            </a:endParaRPr>
          </a:p>
          <a:p>
            <a:pPr marR="0" lvl="0" algn="l" rtl="0">
              <a:lnSpc>
                <a:spcPct val="100000"/>
              </a:lnSpc>
              <a:spcBef>
                <a:spcPts val="0"/>
              </a:spcBef>
              <a:spcAft>
                <a:spcPts val="0"/>
              </a:spcAft>
              <a:buClr>
                <a:srgbClr val="000000"/>
              </a:buClr>
              <a:buSzPts val="2400"/>
            </a:pPr>
            <a:r>
              <a:rPr lang="en-US" altLang="ja-JP" sz="2000" dirty="0">
                <a:latin typeface="BIZ UDPゴシック" panose="020B0400000000000000" pitchFamily="50" charset="-128"/>
                <a:ea typeface="BIZ UDPゴシック" panose="020B0400000000000000" pitchFamily="50" charset="-128"/>
              </a:rPr>
              <a:t>1)</a:t>
            </a:r>
            <a:r>
              <a:rPr lang="ja-JP" altLang="en-US" sz="2000" dirty="0">
                <a:latin typeface="BIZ UDPゴシック" panose="020B0400000000000000" pitchFamily="50" charset="-128"/>
                <a:ea typeface="BIZ UDPゴシック" panose="020B0400000000000000" pitchFamily="50" charset="-128"/>
              </a:rPr>
              <a:t> 参加者</a:t>
            </a:r>
            <a:r>
              <a:rPr lang="en-US" altLang="ja-JP" sz="2000" dirty="0">
                <a:latin typeface="BIZ UDPゴシック" panose="020B0400000000000000" pitchFamily="50" charset="-128"/>
                <a:ea typeface="BIZ UDPゴシック" panose="020B0400000000000000" pitchFamily="50" charset="-128"/>
              </a:rPr>
              <a:t>2</a:t>
            </a:r>
            <a:r>
              <a:rPr lang="ja-JP" altLang="en-US" sz="2000" dirty="0">
                <a:latin typeface="BIZ UDPゴシック" panose="020B0400000000000000" pitchFamily="50" charset="-128"/>
                <a:ea typeface="BIZ UDPゴシック" panose="020B0400000000000000" pitchFamily="50" charset="-128"/>
              </a:rPr>
              <a:t>名は、それぞれに</a:t>
            </a:r>
            <a:r>
              <a:rPr lang="ja-JP" altLang="en-US" sz="2000" b="0" i="0" u="none" strike="noStrike" cap="none" dirty="0">
                <a:solidFill>
                  <a:srgbClr val="000000"/>
                </a:solidFill>
                <a:latin typeface="BIZ UDPゴシック" panose="020B0400000000000000" pitchFamily="50" charset="-128"/>
                <a:ea typeface="BIZ UDPゴシック" panose="020B0400000000000000" pitchFamily="50" charset="-128"/>
                <a:sym typeface="Arial"/>
              </a:rPr>
              <a:t>配られた</a:t>
            </a:r>
            <a:r>
              <a:rPr lang="ja-JP" altLang="en-US" sz="2000" dirty="0">
                <a:latin typeface="BIZ UDPゴシック" panose="020B0400000000000000" pitchFamily="50" charset="-128"/>
                <a:ea typeface="BIZ UDPゴシック" panose="020B0400000000000000" pitchFamily="50" charset="-128"/>
              </a:rPr>
              <a:t>ロールの</a:t>
            </a:r>
            <a:r>
              <a:rPr lang="ja-JP" altLang="en-US" sz="2000" b="0" i="0" u="none" strike="noStrike" cap="none" dirty="0">
                <a:solidFill>
                  <a:srgbClr val="000000"/>
                </a:solidFill>
                <a:latin typeface="BIZ UDPゴシック" panose="020B0400000000000000" pitchFamily="50" charset="-128"/>
                <a:ea typeface="BIZ UDPゴシック" panose="020B0400000000000000" pitchFamily="50" charset="-128"/>
                <a:sym typeface="Arial"/>
              </a:rPr>
              <a:t>指示書を読む。（</a:t>
            </a:r>
            <a:r>
              <a:rPr lang="en-US" altLang="ja-JP" sz="2000" b="0" i="0" u="none" strike="noStrike" cap="none" dirty="0">
                <a:solidFill>
                  <a:srgbClr val="000000"/>
                </a:solidFill>
                <a:latin typeface="BIZ UDPゴシック" panose="020B0400000000000000" pitchFamily="50" charset="-128"/>
                <a:ea typeface="BIZ UDPゴシック" panose="020B0400000000000000" pitchFamily="50" charset="-128"/>
                <a:sym typeface="Arial"/>
              </a:rPr>
              <a:t>2</a:t>
            </a:r>
            <a:r>
              <a:rPr lang="ja-JP" altLang="en-US" sz="2000" b="0" i="0" u="none" strike="noStrike" cap="none" dirty="0">
                <a:solidFill>
                  <a:srgbClr val="000000"/>
                </a:solidFill>
                <a:latin typeface="BIZ UDPゴシック" panose="020B0400000000000000" pitchFamily="50" charset="-128"/>
                <a:ea typeface="BIZ UDPゴシック" panose="020B0400000000000000" pitchFamily="50" charset="-128"/>
                <a:sym typeface="Arial"/>
              </a:rPr>
              <a:t>分間）</a:t>
            </a:r>
            <a:br>
              <a:rPr lang="en-US" altLang="ja-JP" sz="2000" b="0" i="0" u="none" strike="noStrike" cap="none" dirty="0">
                <a:solidFill>
                  <a:srgbClr val="000000"/>
                </a:solidFill>
                <a:latin typeface="BIZ UDPゴシック" panose="020B0400000000000000" pitchFamily="50" charset="-128"/>
                <a:ea typeface="BIZ UDPゴシック" panose="020B0400000000000000" pitchFamily="50" charset="-128"/>
                <a:sym typeface="Arial"/>
              </a:rPr>
            </a:br>
            <a:r>
              <a:rPr lang="ja-JP" altLang="en-US" sz="2000" b="0" i="0" u="none" strike="noStrike" cap="none" dirty="0">
                <a:solidFill>
                  <a:srgbClr val="000000"/>
                </a:solidFill>
                <a:latin typeface="BIZ UDPゴシック" panose="020B0400000000000000" pitchFamily="50" charset="-128"/>
                <a:ea typeface="BIZ UDPゴシック" panose="020B0400000000000000" pitchFamily="50" charset="-128"/>
                <a:sym typeface="Arial"/>
              </a:rPr>
              <a:t>指示書にはロールプレイのシナリオと、参加者への</a:t>
            </a:r>
            <a:r>
              <a:rPr lang="ja-JP" altLang="en-US" sz="2000" dirty="0">
                <a:latin typeface="BIZ UDPゴシック" panose="020B0400000000000000" pitchFamily="50" charset="-128"/>
                <a:ea typeface="BIZ UDPゴシック" panose="020B0400000000000000" pitchFamily="50" charset="-128"/>
              </a:rPr>
              <a:t>プレイの指示、ゴールが書かれている。</a:t>
            </a:r>
            <a:endParaRPr lang="ja-JP" altLang="en-US" sz="2000" b="0" i="0" u="none" strike="noStrike" cap="none" dirty="0">
              <a:solidFill>
                <a:srgbClr val="000000"/>
              </a:solidFill>
              <a:latin typeface="BIZ UDPゴシック" panose="020B0400000000000000" pitchFamily="50" charset="-128"/>
              <a:ea typeface="BIZ UDPゴシック" panose="020B0400000000000000" pitchFamily="50" charset="-128"/>
              <a:sym typeface="Arial"/>
            </a:endParaRPr>
          </a:p>
          <a:p>
            <a:pPr marL="0" marR="0" lvl="0" indent="0" algn="l" rtl="0">
              <a:lnSpc>
                <a:spcPct val="100000"/>
              </a:lnSpc>
              <a:spcBef>
                <a:spcPts val="0"/>
              </a:spcBef>
              <a:spcAft>
                <a:spcPts val="0"/>
              </a:spcAft>
              <a:buClr>
                <a:srgbClr val="000000"/>
              </a:buClr>
              <a:buSzPts val="2400"/>
              <a:buFont typeface="Arial"/>
              <a:buNone/>
            </a:pPr>
            <a:r>
              <a:rPr lang="en-US" altLang="ja-JP" sz="2000" dirty="0">
                <a:latin typeface="BIZ UDPゴシック" panose="020B0400000000000000" pitchFamily="50" charset="-128"/>
                <a:ea typeface="BIZ UDPゴシック" panose="020B0400000000000000" pitchFamily="50" charset="-128"/>
              </a:rPr>
              <a:t>2) </a:t>
            </a:r>
            <a:r>
              <a:rPr lang="ja-JP" sz="2000" b="0" i="0" u="none" strike="noStrike" cap="none" dirty="0">
                <a:solidFill>
                  <a:srgbClr val="000000"/>
                </a:solidFill>
                <a:latin typeface="BIZ UDPゴシック" panose="020B0400000000000000" pitchFamily="50" charset="-128"/>
                <a:ea typeface="BIZ UDPゴシック" panose="020B0400000000000000" pitchFamily="50" charset="-128"/>
                <a:sym typeface="Arial"/>
              </a:rPr>
              <a:t>コンフリクトを解決するためのロールプレイを演じる。(5分間)</a:t>
            </a:r>
            <a:endParaRPr sz="2000" dirty="0">
              <a:latin typeface="BIZ UDPゴシック" panose="020B0400000000000000" pitchFamily="50" charset="-128"/>
              <a:ea typeface="BIZ UDPゴシック" panose="020B0400000000000000" pitchFamily="50" charset="-128"/>
            </a:endParaRPr>
          </a:p>
        </p:txBody>
      </p:sp>
      <p:sp>
        <p:nvSpPr>
          <p:cNvPr id="26" name="楕円 25">
            <a:extLst>
              <a:ext uri="{FF2B5EF4-FFF2-40B4-BE49-F238E27FC236}">
                <a16:creationId xmlns:a16="http://schemas.microsoft.com/office/drawing/2014/main" id="{38807D5D-F16A-6592-7571-3582D8FDF8B2}"/>
              </a:ext>
            </a:extLst>
          </p:cNvPr>
          <p:cNvSpPr/>
          <p:nvPr/>
        </p:nvSpPr>
        <p:spPr>
          <a:xfrm>
            <a:off x="273489" y="3021775"/>
            <a:ext cx="1457325" cy="36929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600" b="1" i="0" u="none" strike="noStrike" cap="none" dirty="0">
                <a:solidFill>
                  <a:schemeClr val="bg1"/>
                </a:solidFill>
                <a:latin typeface="BIZ UDPゴシック" panose="020B0400000000000000" pitchFamily="50" charset="-128"/>
                <a:ea typeface="BIZ UDPゴシック" panose="020B0400000000000000" pitchFamily="50" charset="-128"/>
                <a:sym typeface="Arial"/>
              </a:rPr>
              <a:t>参加者１　　</a:t>
            </a:r>
            <a:endParaRPr kumimoji="1" lang="ja-JP" altLang="en-US" sz="1600" dirty="0">
              <a:solidFill>
                <a:schemeClr val="bg1"/>
              </a:solidFill>
            </a:endParaRPr>
          </a:p>
        </p:txBody>
      </p:sp>
      <p:sp>
        <p:nvSpPr>
          <p:cNvPr id="27" name="楕円 26">
            <a:extLst>
              <a:ext uri="{FF2B5EF4-FFF2-40B4-BE49-F238E27FC236}">
                <a16:creationId xmlns:a16="http://schemas.microsoft.com/office/drawing/2014/main" id="{D5D1F994-6995-85DC-9B77-7A3F6A51AB0E}"/>
              </a:ext>
            </a:extLst>
          </p:cNvPr>
          <p:cNvSpPr/>
          <p:nvPr/>
        </p:nvSpPr>
        <p:spPr>
          <a:xfrm>
            <a:off x="6096794" y="3069180"/>
            <a:ext cx="1457325" cy="36929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600" b="1" i="0" u="none" strike="noStrike" cap="none" dirty="0">
                <a:solidFill>
                  <a:schemeClr val="bg1"/>
                </a:solidFill>
                <a:latin typeface="BIZ UDPゴシック" panose="020B0400000000000000" pitchFamily="50" charset="-128"/>
                <a:ea typeface="BIZ UDPゴシック" panose="020B0400000000000000" pitchFamily="50" charset="-128"/>
                <a:sym typeface="Arial"/>
              </a:rPr>
              <a:t>参加者２　　</a:t>
            </a:r>
            <a:endParaRPr kumimoji="1" lang="ja-JP" altLang="en-US" sz="1600" dirty="0">
              <a:solidFill>
                <a:schemeClr val="bg1"/>
              </a:solidFill>
            </a:endParaRPr>
          </a:p>
        </p:txBody>
      </p:sp>
      <p:pic>
        <p:nvPicPr>
          <p:cNvPr id="2" name="図 1">
            <a:extLst>
              <a:ext uri="{FF2B5EF4-FFF2-40B4-BE49-F238E27FC236}">
                <a16:creationId xmlns:a16="http://schemas.microsoft.com/office/drawing/2014/main" id="{02580E23-FE85-412E-7311-16F2770EA914}"/>
              </a:ext>
            </a:extLst>
          </p:cNvPr>
          <p:cNvPicPr>
            <a:picLocks noChangeAspect="1"/>
          </p:cNvPicPr>
          <p:nvPr/>
        </p:nvPicPr>
        <p:blipFill>
          <a:blip r:embed="rId3"/>
          <a:stretch>
            <a:fillRect/>
          </a:stretch>
        </p:blipFill>
        <p:spPr>
          <a:xfrm>
            <a:off x="1774479" y="3014270"/>
            <a:ext cx="4086972" cy="3402405"/>
          </a:xfrm>
          <a:prstGeom prst="rect">
            <a:avLst/>
          </a:prstGeom>
        </p:spPr>
      </p:pic>
      <p:grpSp>
        <p:nvGrpSpPr>
          <p:cNvPr id="4" name="グループ化 3">
            <a:extLst>
              <a:ext uri="{FF2B5EF4-FFF2-40B4-BE49-F238E27FC236}">
                <a16:creationId xmlns:a16="http://schemas.microsoft.com/office/drawing/2014/main" id="{362E34B6-9724-0815-951B-C78749A9C621}"/>
              </a:ext>
            </a:extLst>
          </p:cNvPr>
          <p:cNvGrpSpPr/>
          <p:nvPr/>
        </p:nvGrpSpPr>
        <p:grpSpPr>
          <a:xfrm>
            <a:off x="2828917" y="4103802"/>
            <a:ext cx="828683" cy="509428"/>
            <a:chOff x="3621672" y="4771180"/>
            <a:chExt cx="354661" cy="181897"/>
          </a:xfrm>
        </p:grpSpPr>
        <p:sp>
          <p:nvSpPr>
            <p:cNvPr id="7" name="正方形/長方形 6">
              <a:extLst>
                <a:ext uri="{FF2B5EF4-FFF2-40B4-BE49-F238E27FC236}">
                  <a16:creationId xmlns:a16="http://schemas.microsoft.com/office/drawing/2014/main" id="{5F6117D9-1D99-553D-F956-0E5689D3F4FC}"/>
                </a:ext>
              </a:extLst>
            </p:cNvPr>
            <p:cNvSpPr/>
            <p:nvPr/>
          </p:nvSpPr>
          <p:spPr>
            <a:xfrm>
              <a:off x="3621672" y="4782968"/>
              <a:ext cx="227065" cy="155768"/>
            </a:xfrm>
            <a:prstGeom prst="rect">
              <a:avLst/>
            </a:prstGeom>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 name="二等辺三角形 7">
              <a:extLst>
                <a:ext uri="{FF2B5EF4-FFF2-40B4-BE49-F238E27FC236}">
                  <a16:creationId xmlns:a16="http://schemas.microsoft.com/office/drawing/2014/main" id="{C8C63293-A664-57A9-3D42-F98071CF2B7D}"/>
                </a:ext>
              </a:extLst>
            </p:cNvPr>
            <p:cNvSpPr/>
            <p:nvPr/>
          </p:nvSpPr>
          <p:spPr>
            <a:xfrm rot="16200000">
              <a:off x="3815681" y="4792426"/>
              <a:ext cx="181897" cy="139406"/>
            </a:xfrm>
            <a:prstGeom prst="triangle">
              <a:avLst/>
            </a:prstGeom>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pic>
        <p:nvPicPr>
          <p:cNvPr id="9" name="図 8">
            <a:extLst>
              <a:ext uri="{FF2B5EF4-FFF2-40B4-BE49-F238E27FC236}">
                <a16:creationId xmlns:a16="http://schemas.microsoft.com/office/drawing/2014/main" id="{A4150B66-75A7-CF83-16D7-41C022D3E152}"/>
              </a:ext>
            </a:extLst>
          </p:cNvPr>
          <p:cNvPicPr>
            <a:picLocks noChangeAspect="1"/>
          </p:cNvPicPr>
          <p:nvPr/>
        </p:nvPicPr>
        <p:blipFill>
          <a:blip r:embed="rId4"/>
          <a:stretch>
            <a:fillRect/>
          </a:stretch>
        </p:blipFill>
        <p:spPr>
          <a:xfrm>
            <a:off x="7062212" y="3069180"/>
            <a:ext cx="4086972" cy="3402405"/>
          </a:xfrm>
          <a:prstGeom prst="rect">
            <a:avLst/>
          </a:prstGeom>
        </p:spPr>
      </p:pic>
      <p:grpSp>
        <p:nvGrpSpPr>
          <p:cNvPr id="3" name="グループ化 2">
            <a:extLst>
              <a:ext uri="{FF2B5EF4-FFF2-40B4-BE49-F238E27FC236}">
                <a16:creationId xmlns:a16="http://schemas.microsoft.com/office/drawing/2014/main" id="{BC3FC042-F027-B8D3-9A02-19BFF2FC6887}"/>
              </a:ext>
            </a:extLst>
          </p:cNvPr>
          <p:cNvGrpSpPr/>
          <p:nvPr/>
        </p:nvGrpSpPr>
        <p:grpSpPr>
          <a:xfrm>
            <a:off x="8106209" y="4122214"/>
            <a:ext cx="775521" cy="491014"/>
            <a:chOff x="3621672" y="4771180"/>
            <a:chExt cx="354661" cy="181897"/>
          </a:xfrm>
        </p:grpSpPr>
        <p:sp>
          <p:nvSpPr>
            <p:cNvPr id="13" name="正方形/長方形 12">
              <a:extLst>
                <a:ext uri="{FF2B5EF4-FFF2-40B4-BE49-F238E27FC236}">
                  <a16:creationId xmlns:a16="http://schemas.microsoft.com/office/drawing/2014/main" id="{0059FBF3-EB07-BE3E-C109-C8277753F51E}"/>
                </a:ext>
              </a:extLst>
            </p:cNvPr>
            <p:cNvSpPr/>
            <p:nvPr/>
          </p:nvSpPr>
          <p:spPr>
            <a:xfrm>
              <a:off x="3621672" y="4782968"/>
              <a:ext cx="227065" cy="155768"/>
            </a:xfrm>
            <a:prstGeom prst="rect">
              <a:avLst/>
            </a:prstGeom>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
          <p:nvSpPr>
            <p:cNvPr id="14" name="二等辺三角形 13">
              <a:extLst>
                <a:ext uri="{FF2B5EF4-FFF2-40B4-BE49-F238E27FC236}">
                  <a16:creationId xmlns:a16="http://schemas.microsoft.com/office/drawing/2014/main" id="{19C5EE1F-6D88-9248-F1C3-DE1556A2CA71}"/>
                </a:ext>
              </a:extLst>
            </p:cNvPr>
            <p:cNvSpPr/>
            <p:nvPr/>
          </p:nvSpPr>
          <p:spPr>
            <a:xfrm rot="16200000">
              <a:off x="3815681" y="4792426"/>
              <a:ext cx="181897" cy="139406"/>
            </a:xfrm>
            <a:prstGeom prst="triangle">
              <a:avLst/>
            </a:prstGeom>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Tree>
  </p:cSld>
  <p:clrMapOvr>
    <a:masterClrMapping/>
  </p:clrMapOvr>
</p:sld>
</file>

<file path=ppt/theme/theme1.xml><?xml version="1.0" encoding="utf-8"?>
<a:theme xmlns:a="http://schemas.openxmlformats.org/drawingml/2006/main" name="テーマ1">
  <a:themeElements>
    <a:clrScheme name="ユーザー定義 1">
      <a:dk1>
        <a:srgbClr val="2A2E33"/>
      </a:dk1>
      <a:lt1>
        <a:srgbClr val="FFFFFF"/>
      </a:lt1>
      <a:dk2>
        <a:srgbClr val="002D86"/>
      </a:dk2>
      <a:lt2>
        <a:srgbClr val="D8D7DA"/>
      </a:lt2>
      <a:accent1>
        <a:srgbClr val="82A1DE"/>
      </a:accent1>
      <a:accent2>
        <a:srgbClr val="FF9300"/>
      </a:accent2>
      <a:accent3>
        <a:srgbClr val="C2C0C5"/>
      </a:accent3>
      <a:accent4>
        <a:srgbClr val="FF5C00"/>
      </a:accent4>
      <a:accent5>
        <a:srgbClr val="CCD8F1"/>
      </a:accent5>
      <a:accent6>
        <a:srgbClr val="002D86"/>
      </a:accent6>
      <a:hlink>
        <a:srgbClr val="002D86"/>
      </a:hlink>
      <a:folHlink>
        <a:srgbClr val="954F72"/>
      </a:folHlink>
    </a:clrScheme>
    <a:fontScheme name="ユーザー定義 3">
      <a:majorFont>
        <a:latin typeface="BIZ UDPゴシック"/>
        <a:ea typeface="BIZ UDPゴシック"/>
        <a:cs typeface=""/>
      </a:majorFont>
      <a:minorFont>
        <a:latin typeface="BIZ UDPゴシック"/>
        <a:ea typeface="BIZ UDP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テーマ1" id="{EA14F692-0AE5-4BB5-81D8-DF84405B1761}" vid="{3646EF21-059F-4240-8F1D-EDD4E9CC32B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ユーザー定義 3">
      <a:majorFont>
        <a:latin typeface="BIZ UDPゴシック"/>
        <a:ea typeface="BIZ UDPゴシック"/>
        <a:cs typeface=""/>
      </a:majorFont>
      <a:minorFont>
        <a:latin typeface="BIZ UDPゴシック"/>
        <a:ea typeface="BIZ UDP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c5e6d61e-5c4f-4ba5-9b88-2d3c762092eb" xsi:nil="true"/>
    <lcf76f155ced4ddcb4097134ff3c332f xmlns="a2e9dfd3-aedd-4897-8ad0-daf4032fa781">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2A8242CFF940B9459B98022981DFDD69" ma:contentTypeVersion="13" ma:contentTypeDescription="新しいドキュメントを作成します。" ma:contentTypeScope="" ma:versionID="8dd994547ca25b31d0cca37d727e10f8">
  <xsd:schema xmlns:xsd="http://www.w3.org/2001/XMLSchema" xmlns:xs="http://www.w3.org/2001/XMLSchema" xmlns:p="http://schemas.microsoft.com/office/2006/metadata/properties" xmlns:ns2="a2e9dfd3-aedd-4897-8ad0-daf4032fa781" xmlns:ns3="c5e6d61e-5c4f-4ba5-9b88-2d3c762092eb" targetNamespace="http://schemas.microsoft.com/office/2006/metadata/properties" ma:root="true" ma:fieldsID="8d5c0cd23cfb5e3ad0feefa34812ecdf" ns2:_="" ns3:_="">
    <xsd:import namespace="a2e9dfd3-aedd-4897-8ad0-daf4032fa781"/>
    <xsd:import namespace="c5e6d61e-5c4f-4ba5-9b88-2d3c762092eb"/>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bjectDetectorVersions" minOccurs="0"/>
                <xsd:element ref="ns2:MediaServiceGenerationTime" minOccurs="0"/>
                <xsd:element ref="ns2:MediaServiceEventHashCode" minOccurs="0"/>
                <xsd:element ref="ns3:SharedWithUsers" minOccurs="0"/>
                <xsd:element ref="ns3:SharedWithDetails" minOccurs="0"/>
                <xsd:element ref="ns2:MediaServiceOCR" minOccurs="0"/>
                <xsd:element ref="ns2:MediaServiceSearchPropertie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2e9dfd3-aedd-4897-8ad0-daf4032fa78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画像タグ" ma:readOnly="false" ma:fieldId="{5cf76f15-5ced-4ddc-b409-7134ff3c332f}" ma:taxonomyMulti="true" ma:sspId="bfbfa6c2-065f-44a6-80a1-9a91df83535f"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SearchProperties" ma:index="19" nillable="true" ma:displayName="MediaServiceSearchProperties" ma:hidden="true" ma:internalName="MediaServiceSearchProperties" ma:readOnly="true">
      <xsd:simpleType>
        <xsd:restriction base="dms:Note"/>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5e6d61e-5c4f-4ba5-9b88-2d3c762092eb"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16f1f20d-8330-49de-8a49-6791ed2fdb0d}" ma:internalName="TaxCatchAll" ma:showField="CatchAllData" ma:web="c5e6d61e-5c4f-4ba5-9b88-2d3c762092eb">
      <xsd:complexType>
        <xsd:complexContent>
          <xsd:extension base="dms:MultiChoiceLookup">
            <xsd:sequence>
              <xsd:element name="Value" type="dms:Lookup" maxOccurs="unbounded" minOccurs="0" nillable="true"/>
            </xsd:sequence>
          </xsd:extension>
        </xsd:complexContent>
      </xsd:complexType>
    </xsd:element>
    <xsd:element name="SharedWithUsers" ma:index="16"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AA32CD-C306-4C1B-912C-0D30F525E9A7}">
  <ds:schemaRefs>
    <ds:schemaRef ds:uri="http://schemas.microsoft.com/office/2006/documentManagement/types"/>
    <ds:schemaRef ds:uri="http://schemas.openxmlformats.org/package/2006/metadata/core-properties"/>
    <ds:schemaRef ds:uri="http://purl.org/dc/elements/1.1/"/>
    <ds:schemaRef ds:uri="a2e9dfd3-aedd-4897-8ad0-daf4032fa781"/>
    <ds:schemaRef ds:uri="http://schemas.microsoft.com/office/infopath/2007/PartnerControls"/>
    <ds:schemaRef ds:uri="http://schemas.microsoft.com/office/2006/metadata/properties"/>
    <ds:schemaRef ds:uri="http://purl.org/dc/terms/"/>
    <ds:schemaRef ds:uri="c5e6d61e-5c4f-4ba5-9b88-2d3c762092eb"/>
    <ds:schemaRef ds:uri="http://www.w3.org/XML/1998/namespace"/>
    <ds:schemaRef ds:uri="http://purl.org/dc/dcmitype/"/>
  </ds:schemaRefs>
</ds:datastoreItem>
</file>

<file path=customXml/itemProps2.xml><?xml version="1.0" encoding="utf-8"?>
<ds:datastoreItem xmlns:ds="http://schemas.openxmlformats.org/officeDocument/2006/customXml" ds:itemID="{9B345534-73D5-4165-9739-F4F46B0D457D}">
  <ds:schemaRefs>
    <ds:schemaRef ds:uri="http://schemas.microsoft.com/sharepoint/v3/contenttype/forms"/>
  </ds:schemaRefs>
</ds:datastoreItem>
</file>

<file path=customXml/itemProps3.xml><?xml version="1.0" encoding="utf-8"?>
<ds:datastoreItem xmlns:ds="http://schemas.openxmlformats.org/officeDocument/2006/customXml" ds:itemID="{CBA78E3F-8AF1-4096-8DA4-A22B1137C3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2e9dfd3-aedd-4897-8ad0-daf4032fa781"/>
    <ds:schemaRef ds:uri="c5e6d61e-5c4f-4ba5-9b88-2d3c762092e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テーマ1</Template>
  <TotalTime>1951</TotalTime>
  <Words>2218</Words>
  <Application>Microsoft Office PowerPoint</Application>
  <PresentationFormat>ユーザー設定</PresentationFormat>
  <Paragraphs>191</Paragraphs>
  <Slides>13</Slides>
  <Notes>13</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13</vt:i4>
      </vt:variant>
    </vt:vector>
  </HeadingPairs>
  <TitlesOfParts>
    <vt:vector size="21" baseType="lpstr">
      <vt:lpstr>BIZ UDPGothic</vt:lpstr>
      <vt:lpstr>BIZ UDPGothic</vt:lpstr>
      <vt:lpstr>BIZ UDGothic</vt:lpstr>
      <vt:lpstr>BIZ UDGothic</vt:lpstr>
      <vt:lpstr>游ゴシック</vt:lpstr>
      <vt:lpstr>Arial</vt:lpstr>
      <vt:lpstr>Open Sans</vt:lpstr>
      <vt:lpstr>テーマ1</vt:lpstr>
      <vt:lpstr>テレワーク環境でのコンフリクトを疑似体験するワークショップ</vt:lpstr>
      <vt:lpstr>目次</vt:lpstr>
      <vt:lpstr>ワークショップのねらい</vt:lpstr>
      <vt:lpstr>コンフリクトについて</vt:lpstr>
      <vt:lpstr>ワークショップ概要</vt:lpstr>
      <vt:lpstr>ワークショップの流れ</vt:lpstr>
      <vt:lpstr>ロールプレイ1回目</vt:lpstr>
      <vt:lpstr>1回目振り返りシート記入</vt:lpstr>
      <vt:lpstr>ロールプレイ2回目</vt:lpstr>
      <vt:lpstr>2回目振り返りシート記入</vt:lpstr>
      <vt:lpstr>ロールプレイの実施後の振り返りセッション</vt:lpstr>
      <vt:lpstr>ロールプレイの設定</vt:lpstr>
      <vt:lpstr>ロールプレイのプロローグ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テレワーク環境でのコンフリクトを疑似体験するワークショップ</dc:title>
  <dc:creator>K MIYOSHI</dc:creator>
  <cp:lastModifiedBy>大塚彩香</cp:lastModifiedBy>
  <cp:revision>73</cp:revision>
  <dcterms:modified xsi:type="dcterms:W3CDTF">2024-01-27T17:19:42Z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0x0101002A8242CFF940B9459B98022981DFDD69</vt:lpwstr>
  </property>
  <property fmtid="{D5CDD505-2E9C-101B-9397-08002B2CF9AE}" pid="3" name="MediaServiceImageTags">
    <vt:lpwstr/>
  </property>
</Properties>
</file>