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341" r:id="rId2"/>
    <p:sldId id="345" r:id="rId3"/>
    <p:sldId id="347" r:id="rId4"/>
    <p:sldId id="348" r:id="rId5"/>
    <p:sldId id="350" r:id="rId6"/>
    <p:sldId id="351" r:id="rId7"/>
    <p:sldId id="352" r:id="rId8"/>
  </p:sldIdLst>
  <p:sldSz cx="9144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B6F"/>
    <a:srgbClr val="F3CED0"/>
    <a:srgbClr val="FF40FF"/>
    <a:srgbClr val="C00000"/>
    <a:srgbClr val="4472C5"/>
    <a:srgbClr val="8FAADC"/>
    <a:srgbClr val="5585AF"/>
    <a:srgbClr val="5685AF"/>
    <a:srgbClr val="6D8FCD"/>
    <a:srgbClr val="8BA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94726"/>
  </p:normalViewPr>
  <p:slideViewPr>
    <p:cSldViewPr snapToGrid="0">
      <p:cViewPr varScale="1">
        <p:scale>
          <a:sx n="189" d="100"/>
          <a:sy n="189" d="100"/>
        </p:scale>
        <p:origin x="168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CEE9B-BF2B-DB41-AEE4-5ABA9299869A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0" y="1143000"/>
            <a:ext cx="30861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AD892-019C-304C-830F-299CAA05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9648"/>
            <a:ext cx="6858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2"/>
            <a:ext cx="6858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8683"/>
            <a:ext cx="197167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683"/>
            <a:ext cx="5800725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27965"/>
            <a:ext cx="788670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611928"/>
            <a:ext cx="788670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9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"/>
            <a:ext cx="788670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"/>
            <a:ext cx="386834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"/>
            <a:ext cx="386834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4155"/>
            <a:ext cx="388739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34010"/>
            <a:ext cx="388739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7"/>
            <a:ext cx="462915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6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7"/>
            <a:ext cx="462915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"/>
            <a:ext cx="788670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7"/>
            <a:ext cx="788670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5732-6528-B243-8582-5E1C83D638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4"/>
            <a:ext cx="30861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2B60D4-5859-C661-0388-DD0767B813D7}"/>
              </a:ext>
            </a:extLst>
          </p:cNvPr>
          <p:cNvSpPr>
            <a:spLocks noChangeAspect="1"/>
          </p:cNvSpPr>
          <p:nvPr/>
        </p:nvSpPr>
        <p:spPr>
          <a:xfrm>
            <a:off x="1497541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0101A5-933F-9DAC-2199-34812929D1B6}"/>
              </a:ext>
            </a:extLst>
          </p:cNvPr>
          <p:cNvSpPr>
            <a:spLocks noChangeAspect="1"/>
          </p:cNvSpPr>
          <p:nvPr/>
        </p:nvSpPr>
        <p:spPr>
          <a:xfrm>
            <a:off x="2129954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9EEF2-CA3B-6BA9-4738-CB8B524BFD3C}"/>
              </a:ext>
            </a:extLst>
          </p:cNvPr>
          <p:cNvSpPr>
            <a:spLocks noChangeAspect="1"/>
          </p:cNvSpPr>
          <p:nvPr/>
        </p:nvSpPr>
        <p:spPr>
          <a:xfrm>
            <a:off x="2762367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324B3-F0C8-509F-F963-6EDC5D07D8C6}"/>
              </a:ext>
            </a:extLst>
          </p:cNvPr>
          <p:cNvSpPr>
            <a:spLocks noChangeAspect="1"/>
          </p:cNvSpPr>
          <p:nvPr/>
        </p:nvSpPr>
        <p:spPr>
          <a:xfrm>
            <a:off x="3394780" y="228600"/>
            <a:ext cx="457200" cy="457200"/>
          </a:xfrm>
          <a:prstGeom prst="ellipse">
            <a:avLst/>
          </a:prstGeom>
          <a:solidFill>
            <a:srgbClr val="8EBB6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F0A257-6881-2D81-6340-3BC4F1F39A18}"/>
              </a:ext>
            </a:extLst>
          </p:cNvPr>
          <p:cNvSpPr>
            <a:spLocks noChangeAspect="1"/>
          </p:cNvSpPr>
          <p:nvPr/>
        </p:nvSpPr>
        <p:spPr>
          <a:xfrm>
            <a:off x="4027193" y="228600"/>
            <a:ext cx="457200" cy="457200"/>
          </a:xfrm>
          <a:prstGeom prst="ellipse">
            <a:avLst/>
          </a:prstGeom>
          <a:solidFill>
            <a:srgbClr val="8EBB6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9EF128-1B27-212D-F1F2-2014F51A17D1}"/>
              </a:ext>
            </a:extLst>
          </p:cNvPr>
          <p:cNvSpPr>
            <a:spLocks noChangeAspect="1"/>
          </p:cNvSpPr>
          <p:nvPr/>
        </p:nvSpPr>
        <p:spPr>
          <a:xfrm>
            <a:off x="4659606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F70347-6CE9-BBBB-0AF8-AB3A56584DEB}"/>
              </a:ext>
            </a:extLst>
          </p:cNvPr>
          <p:cNvSpPr>
            <a:spLocks noChangeAspect="1"/>
          </p:cNvSpPr>
          <p:nvPr/>
        </p:nvSpPr>
        <p:spPr>
          <a:xfrm>
            <a:off x="5292019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7C7847-7F27-8DF9-23E8-F393BD883349}"/>
              </a:ext>
            </a:extLst>
          </p:cNvPr>
          <p:cNvSpPr>
            <a:spLocks noChangeAspect="1"/>
          </p:cNvSpPr>
          <p:nvPr/>
        </p:nvSpPr>
        <p:spPr>
          <a:xfrm>
            <a:off x="5924432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24C665-D135-20FA-4439-90CC7C61BB26}"/>
              </a:ext>
            </a:extLst>
          </p:cNvPr>
          <p:cNvSpPr>
            <a:spLocks noChangeAspect="1"/>
          </p:cNvSpPr>
          <p:nvPr/>
        </p:nvSpPr>
        <p:spPr>
          <a:xfrm>
            <a:off x="6556845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E515BF-83A5-B6D0-49E0-E96D02BE8EF1}"/>
              </a:ext>
            </a:extLst>
          </p:cNvPr>
          <p:cNvSpPr>
            <a:spLocks noChangeAspect="1"/>
          </p:cNvSpPr>
          <p:nvPr/>
        </p:nvSpPr>
        <p:spPr>
          <a:xfrm>
            <a:off x="7189259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93AA-EDCE-6917-2A2A-A6BF18D02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E91083-D0D7-7C70-62E7-C3F3C5ED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3" y="215900"/>
            <a:ext cx="469900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809FF8-A505-E160-79DE-41AFA6D9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80" y="215900"/>
            <a:ext cx="469900" cy="482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03DE418-CBE7-B5A1-22A5-E49D4363808F}"/>
              </a:ext>
            </a:extLst>
          </p:cNvPr>
          <p:cNvSpPr>
            <a:spLocks noChangeAspect="1"/>
          </p:cNvSpPr>
          <p:nvPr/>
        </p:nvSpPr>
        <p:spPr>
          <a:xfrm>
            <a:off x="1497541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92189C-6770-B099-C04E-7EAE3BFC49A8}"/>
              </a:ext>
            </a:extLst>
          </p:cNvPr>
          <p:cNvSpPr>
            <a:spLocks noChangeAspect="1"/>
          </p:cNvSpPr>
          <p:nvPr/>
        </p:nvSpPr>
        <p:spPr>
          <a:xfrm>
            <a:off x="2129954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D0347E-BB33-C30D-D653-3F3A7B76DABB}"/>
              </a:ext>
            </a:extLst>
          </p:cNvPr>
          <p:cNvSpPr>
            <a:spLocks noChangeAspect="1"/>
          </p:cNvSpPr>
          <p:nvPr/>
        </p:nvSpPr>
        <p:spPr>
          <a:xfrm>
            <a:off x="2762367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A2DC48-EE2C-1943-DE03-42B4C977B9D9}"/>
              </a:ext>
            </a:extLst>
          </p:cNvPr>
          <p:cNvSpPr>
            <a:spLocks noChangeAspect="1"/>
          </p:cNvSpPr>
          <p:nvPr/>
        </p:nvSpPr>
        <p:spPr>
          <a:xfrm>
            <a:off x="4659606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811543-34B4-AC3F-F524-0339F3F285D0}"/>
              </a:ext>
            </a:extLst>
          </p:cNvPr>
          <p:cNvSpPr>
            <a:spLocks noChangeAspect="1"/>
          </p:cNvSpPr>
          <p:nvPr/>
        </p:nvSpPr>
        <p:spPr>
          <a:xfrm>
            <a:off x="5292019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0C5A1C-9DE1-D066-8C9C-9FE0F77DD25C}"/>
              </a:ext>
            </a:extLst>
          </p:cNvPr>
          <p:cNvSpPr>
            <a:spLocks noChangeAspect="1"/>
          </p:cNvSpPr>
          <p:nvPr/>
        </p:nvSpPr>
        <p:spPr>
          <a:xfrm>
            <a:off x="5924432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76BF1B-FC2E-4691-B09F-FFDAF26D62E3}"/>
              </a:ext>
            </a:extLst>
          </p:cNvPr>
          <p:cNvSpPr>
            <a:spLocks noChangeAspect="1"/>
          </p:cNvSpPr>
          <p:nvPr/>
        </p:nvSpPr>
        <p:spPr>
          <a:xfrm>
            <a:off x="6556845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D830F1-9380-5D2F-9160-66013A1F93D1}"/>
              </a:ext>
            </a:extLst>
          </p:cNvPr>
          <p:cNvSpPr>
            <a:spLocks noChangeAspect="1"/>
          </p:cNvSpPr>
          <p:nvPr/>
        </p:nvSpPr>
        <p:spPr>
          <a:xfrm>
            <a:off x="7189259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18FC1-E9B0-5537-ADCA-F1FCD0E47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0B9CBAD-E246-186A-82C7-2A7166B37724}"/>
              </a:ext>
            </a:extLst>
          </p:cNvPr>
          <p:cNvSpPr>
            <a:spLocks noChangeAspect="1"/>
          </p:cNvSpPr>
          <p:nvPr/>
        </p:nvSpPr>
        <p:spPr>
          <a:xfrm>
            <a:off x="5924431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77DAFA-8758-035A-513A-07D8B9CF1244}"/>
              </a:ext>
            </a:extLst>
          </p:cNvPr>
          <p:cNvSpPr>
            <a:spLocks noChangeAspect="1"/>
          </p:cNvSpPr>
          <p:nvPr/>
        </p:nvSpPr>
        <p:spPr>
          <a:xfrm>
            <a:off x="6556844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955EF0-E199-CFF8-1071-B7D1BCB3C43F}"/>
              </a:ext>
            </a:extLst>
          </p:cNvPr>
          <p:cNvSpPr>
            <a:spLocks noChangeAspect="1"/>
          </p:cNvSpPr>
          <p:nvPr/>
        </p:nvSpPr>
        <p:spPr>
          <a:xfrm>
            <a:off x="1497541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FB6800-24DE-FA46-7A27-6155C39BD906}"/>
              </a:ext>
            </a:extLst>
          </p:cNvPr>
          <p:cNvSpPr>
            <a:spLocks noChangeAspect="1"/>
          </p:cNvSpPr>
          <p:nvPr/>
        </p:nvSpPr>
        <p:spPr>
          <a:xfrm>
            <a:off x="2129954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62C9B4-6B80-5114-3AC9-CC62240A57C1}"/>
              </a:ext>
            </a:extLst>
          </p:cNvPr>
          <p:cNvSpPr>
            <a:spLocks noChangeAspect="1"/>
          </p:cNvSpPr>
          <p:nvPr/>
        </p:nvSpPr>
        <p:spPr>
          <a:xfrm>
            <a:off x="2762367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D17ECF-7B48-8A61-613B-290CAE74AFD6}"/>
              </a:ext>
            </a:extLst>
          </p:cNvPr>
          <p:cNvSpPr>
            <a:spLocks noChangeAspect="1"/>
          </p:cNvSpPr>
          <p:nvPr/>
        </p:nvSpPr>
        <p:spPr>
          <a:xfrm>
            <a:off x="3394780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DA213-83B3-AB90-5A9D-1FF95CA3CC55}"/>
              </a:ext>
            </a:extLst>
          </p:cNvPr>
          <p:cNvSpPr>
            <a:spLocks noChangeAspect="1"/>
          </p:cNvSpPr>
          <p:nvPr/>
        </p:nvSpPr>
        <p:spPr>
          <a:xfrm>
            <a:off x="4027193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E8C9A8-B388-66A9-6605-8A67C78A3EDC}"/>
              </a:ext>
            </a:extLst>
          </p:cNvPr>
          <p:cNvSpPr>
            <a:spLocks noChangeAspect="1"/>
          </p:cNvSpPr>
          <p:nvPr/>
        </p:nvSpPr>
        <p:spPr>
          <a:xfrm>
            <a:off x="4659606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926976-5891-AFBB-6810-C9439959DB91}"/>
              </a:ext>
            </a:extLst>
          </p:cNvPr>
          <p:cNvSpPr>
            <a:spLocks noChangeAspect="1"/>
          </p:cNvSpPr>
          <p:nvPr/>
        </p:nvSpPr>
        <p:spPr>
          <a:xfrm>
            <a:off x="5292019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BC2D2-6506-3C64-DE06-C510CE5CD963}"/>
              </a:ext>
            </a:extLst>
          </p:cNvPr>
          <p:cNvSpPr>
            <a:spLocks noChangeAspect="1"/>
          </p:cNvSpPr>
          <p:nvPr/>
        </p:nvSpPr>
        <p:spPr>
          <a:xfrm>
            <a:off x="7189259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A15A9-46AF-C444-D983-1FBA0E6E3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94901E-1F82-000E-4537-0B7D300B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843" y="215900"/>
            <a:ext cx="469900" cy="482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4C73B5F-49AC-4ABA-E30A-20B1E68F422B}"/>
              </a:ext>
            </a:extLst>
          </p:cNvPr>
          <p:cNvSpPr>
            <a:spLocks noChangeAspect="1"/>
          </p:cNvSpPr>
          <p:nvPr/>
        </p:nvSpPr>
        <p:spPr>
          <a:xfrm>
            <a:off x="3394779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D4F90A-DA99-D3FE-ED25-985DDF60E899}"/>
              </a:ext>
            </a:extLst>
          </p:cNvPr>
          <p:cNvSpPr>
            <a:spLocks noChangeAspect="1"/>
          </p:cNvSpPr>
          <p:nvPr/>
        </p:nvSpPr>
        <p:spPr>
          <a:xfrm>
            <a:off x="1497541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605D0A-4CDA-B53C-F2BF-D845A54A7BC1}"/>
              </a:ext>
            </a:extLst>
          </p:cNvPr>
          <p:cNvSpPr>
            <a:spLocks noChangeAspect="1"/>
          </p:cNvSpPr>
          <p:nvPr/>
        </p:nvSpPr>
        <p:spPr>
          <a:xfrm>
            <a:off x="2129954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BD11E1-2184-3B3C-E18B-3D880D4C705B}"/>
              </a:ext>
            </a:extLst>
          </p:cNvPr>
          <p:cNvSpPr>
            <a:spLocks noChangeAspect="1"/>
          </p:cNvSpPr>
          <p:nvPr/>
        </p:nvSpPr>
        <p:spPr>
          <a:xfrm>
            <a:off x="2762367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91A194-3212-F8A4-0CA7-4F03874D1508}"/>
              </a:ext>
            </a:extLst>
          </p:cNvPr>
          <p:cNvSpPr>
            <a:spLocks noChangeAspect="1"/>
          </p:cNvSpPr>
          <p:nvPr/>
        </p:nvSpPr>
        <p:spPr>
          <a:xfrm>
            <a:off x="4660099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F45C54-DD7E-C8B4-5252-D549DAE7E868}"/>
              </a:ext>
            </a:extLst>
          </p:cNvPr>
          <p:cNvSpPr>
            <a:spLocks noChangeAspect="1"/>
          </p:cNvSpPr>
          <p:nvPr/>
        </p:nvSpPr>
        <p:spPr>
          <a:xfrm>
            <a:off x="7189259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D6907F-E43C-4A80-0AE5-688B823867D3}"/>
              </a:ext>
            </a:extLst>
          </p:cNvPr>
          <p:cNvSpPr>
            <a:spLocks noChangeAspect="1"/>
          </p:cNvSpPr>
          <p:nvPr/>
        </p:nvSpPr>
        <p:spPr>
          <a:xfrm>
            <a:off x="6556846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36AC7B-3D84-3ABC-55C7-A0D4590B5C77}"/>
              </a:ext>
            </a:extLst>
          </p:cNvPr>
          <p:cNvSpPr>
            <a:spLocks noChangeAspect="1"/>
          </p:cNvSpPr>
          <p:nvPr/>
        </p:nvSpPr>
        <p:spPr>
          <a:xfrm>
            <a:off x="5924433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1C7881-D350-1754-4E7E-8DF6645C7131}"/>
              </a:ext>
            </a:extLst>
          </p:cNvPr>
          <p:cNvSpPr>
            <a:spLocks noChangeAspect="1"/>
          </p:cNvSpPr>
          <p:nvPr/>
        </p:nvSpPr>
        <p:spPr>
          <a:xfrm>
            <a:off x="5298369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FF462-6D02-ABD8-D0F0-F6D66A08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4668FD-4F71-6CC5-6CD4-0E63638C0EE0}"/>
              </a:ext>
            </a:extLst>
          </p:cNvPr>
          <p:cNvSpPr>
            <a:spLocks noChangeAspect="1"/>
          </p:cNvSpPr>
          <p:nvPr/>
        </p:nvSpPr>
        <p:spPr>
          <a:xfrm>
            <a:off x="7189258" y="229969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EAADBF-EC0C-74D8-87C2-68A127CE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3" y="215900"/>
            <a:ext cx="469900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F3D737-C6CB-505A-E68E-601109EB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80" y="215900"/>
            <a:ext cx="469900" cy="482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CAE959D-F221-53F0-3CE8-5CC2A733840B}"/>
              </a:ext>
            </a:extLst>
          </p:cNvPr>
          <p:cNvSpPr>
            <a:spLocks noChangeAspect="1"/>
          </p:cNvSpPr>
          <p:nvPr/>
        </p:nvSpPr>
        <p:spPr>
          <a:xfrm>
            <a:off x="1497541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D186A7-05B9-6779-A193-9A0B698BA647}"/>
              </a:ext>
            </a:extLst>
          </p:cNvPr>
          <p:cNvSpPr>
            <a:spLocks noChangeAspect="1"/>
          </p:cNvSpPr>
          <p:nvPr/>
        </p:nvSpPr>
        <p:spPr>
          <a:xfrm>
            <a:off x="2129954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5536C3-E99E-21BB-3909-2A971A399500}"/>
              </a:ext>
            </a:extLst>
          </p:cNvPr>
          <p:cNvSpPr>
            <a:spLocks noChangeAspect="1"/>
          </p:cNvSpPr>
          <p:nvPr/>
        </p:nvSpPr>
        <p:spPr>
          <a:xfrm>
            <a:off x="2762367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CE81F4-3A2B-506D-7302-FEE14B771576}"/>
              </a:ext>
            </a:extLst>
          </p:cNvPr>
          <p:cNvSpPr>
            <a:spLocks noChangeAspect="1"/>
          </p:cNvSpPr>
          <p:nvPr/>
        </p:nvSpPr>
        <p:spPr>
          <a:xfrm>
            <a:off x="4659606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5F98B9-3190-CDD7-A5A6-4374FDEEF975}"/>
              </a:ext>
            </a:extLst>
          </p:cNvPr>
          <p:cNvSpPr>
            <a:spLocks noChangeAspect="1"/>
          </p:cNvSpPr>
          <p:nvPr/>
        </p:nvSpPr>
        <p:spPr>
          <a:xfrm>
            <a:off x="5292019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2DDD63-5FF6-7614-9303-1DD5F11CD790}"/>
              </a:ext>
            </a:extLst>
          </p:cNvPr>
          <p:cNvSpPr>
            <a:spLocks noChangeAspect="1"/>
          </p:cNvSpPr>
          <p:nvPr/>
        </p:nvSpPr>
        <p:spPr>
          <a:xfrm>
            <a:off x="5924432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363076-DFAC-B84C-2529-468D426CDEFF}"/>
              </a:ext>
            </a:extLst>
          </p:cNvPr>
          <p:cNvSpPr>
            <a:spLocks noChangeAspect="1"/>
          </p:cNvSpPr>
          <p:nvPr/>
        </p:nvSpPr>
        <p:spPr>
          <a:xfrm>
            <a:off x="6556845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E5EF0-E930-35D7-0CFB-244465FB4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47900B81-F698-873B-5E47-423B8E56884D}"/>
              </a:ext>
            </a:extLst>
          </p:cNvPr>
          <p:cNvSpPr>
            <a:spLocks noChangeAspect="1"/>
          </p:cNvSpPr>
          <p:nvPr/>
        </p:nvSpPr>
        <p:spPr>
          <a:xfrm>
            <a:off x="4020843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DB1858-50C9-FE22-81D9-D906AFEB31EC}"/>
              </a:ext>
            </a:extLst>
          </p:cNvPr>
          <p:cNvSpPr>
            <a:spLocks noChangeAspect="1"/>
          </p:cNvSpPr>
          <p:nvPr/>
        </p:nvSpPr>
        <p:spPr>
          <a:xfrm>
            <a:off x="3401130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99F2E1-DAAA-F63E-5A3A-D7AE592921CD}"/>
              </a:ext>
            </a:extLst>
          </p:cNvPr>
          <p:cNvSpPr>
            <a:spLocks noChangeAspect="1"/>
          </p:cNvSpPr>
          <p:nvPr/>
        </p:nvSpPr>
        <p:spPr>
          <a:xfrm>
            <a:off x="1497541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FC8C44-4630-3654-E59A-46F0E3BD55B2}"/>
              </a:ext>
            </a:extLst>
          </p:cNvPr>
          <p:cNvSpPr>
            <a:spLocks noChangeAspect="1"/>
          </p:cNvSpPr>
          <p:nvPr/>
        </p:nvSpPr>
        <p:spPr>
          <a:xfrm>
            <a:off x="2129954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37E217-9081-6B09-F8BB-7985ACC5BC6E}"/>
              </a:ext>
            </a:extLst>
          </p:cNvPr>
          <p:cNvSpPr>
            <a:spLocks noChangeAspect="1"/>
          </p:cNvSpPr>
          <p:nvPr/>
        </p:nvSpPr>
        <p:spPr>
          <a:xfrm>
            <a:off x="2762367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2F8661-DAA4-8CA7-D8C5-0284829D501F}"/>
              </a:ext>
            </a:extLst>
          </p:cNvPr>
          <p:cNvSpPr>
            <a:spLocks noChangeAspect="1"/>
          </p:cNvSpPr>
          <p:nvPr/>
        </p:nvSpPr>
        <p:spPr>
          <a:xfrm>
            <a:off x="4659606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974F0-0A76-90E5-936D-EC6685A42F7C}"/>
              </a:ext>
            </a:extLst>
          </p:cNvPr>
          <p:cNvSpPr>
            <a:spLocks noChangeAspect="1"/>
          </p:cNvSpPr>
          <p:nvPr/>
        </p:nvSpPr>
        <p:spPr>
          <a:xfrm>
            <a:off x="5292019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B687CB-D635-F093-E185-316AA823416E}"/>
              </a:ext>
            </a:extLst>
          </p:cNvPr>
          <p:cNvSpPr>
            <a:spLocks noChangeAspect="1"/>
          </p:cNvSpPr>
          <p:nvPr/>
        </p:nvSpPr>
        <p:spPr>
          <a:xfrm>
            <a:off x="5924432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F5889E-2F46-0276-89E2-E7FFA6302E4B}"/>
              </a:ext>
            </a:extLst>
          </p:cNvPr>
          <p:cNvSpPr>
            <a:spLocks noChangeAspect="1"/>
          </p:cNvSpPr>
          <p:nvPr/>
        </p:nvSpPr>
        <p:spPr>
          <a:xfrm>
            <a:off x="6556845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AF534E-2DD4-AF86-18CA-DB514213C572}"/>
              </a:ext>
            </a:extLst>
          </p:cNvPr>
          <p:cNvSpPr>
            <a:spLocks noChangeAspect="1"/>
          </p:cNvSpPr>
          <p:nvPr/>
        </p:nvSpPr>
        <p:spPr>
          <a:xfrm>
            <a:off x="7189259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6E06E-D6F6-5C27-5608-95C666B9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52CB5852-35FC-20C4-F726-823EED5BA2C7}"/>
              </a:ext>
            </a:extLst>
          </p:cNvPr>
          <p:cNvSpPr>
            <a:spLocks noChangeAspect="1"/>
          </p:cNvSpPr>
          <p:nvPr/>
        </p:nvSpPr>
        <p:spPr>
          <a:xfrm>
            <a:off x="4020843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F74B10-78EC-A66D-AE9C-60272977D869}"/>
              </a:ext>
            </a:extLst>
          </p:cNvPr>
          <p:cNvSpPr>
            <a:spLocks noChangeAspect="1"/>
          </p:cNvSpPr>
          <p:nvPr/>
        </p:nvSpPr>
        <p:spPr>
          <a:xfrm>
            <a:off x="3401130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0A3F45-B014-1546-4156-3DCB266AE32F}"/>
              </a:ext>
            </a:extLst>
          </p:cNvPr>
          <p:cNvSpPr>
            <a:spLocks noChangeAspect="1"/>
          </p:cNvSpPr>
          <p:nvPr/>
        </p:nvSpPr>
        <p:spPr>
          <a:xfrm>
            <a:off x="7189258" y="229969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586966-4C39-E61C-C239-2BE412461625}"/>
              </a:ext>
            </a:extLst>
          </p:cNvPr>
          <p:cNvSpPr>
            <a:spLocks noChangeAspect="1"/>
          </p:cNvSpPr>
          <p:nvPr/>
        </p:nvSpPr>
        <p:spPr>
          <a:xfrm>
            <a:off x="1497541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46A577-E563-6CE6-247F-77BE6A0CB5BB}"/>
              </a:ext>
            </a:extLst>
          </p:cNvPr>
          <p:cNvSpPr>
            <a:spLocks noChangeAspect="1"/>
          </p:cNvSpPr>
          <p:nvPr/>
        </p:nvSpPr>
        <p:spPr>
          <a:xfrm>
            <a:off x="2129954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D50B31-9C42-646C-5186-6E9A97EB28E8}"/>
              </a:ext>
            </a:extLst>
          </p:cNvPr>
          <p:cNvSpPr>
            <a:spLocks noChangeAspect="1"/>
          </p:cNvSpPr>
          <p:nvPr/>
        </p:nvSpPr>
        <p:spPr>
          <a:xfrm>
            <a:off x="2762367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41567D-7CFB-4DA0-5872-7745B17A64FA}"/>
              </a:ext>
            </a:extLst>
          </p:cNvPr>
          <p:cNvSpPr>
            <a:spLocks noChangeAspect="1"/>
          </p:cNvSpPr>
          <p:nvPr/>
        </p:nvSpPr>
        <p:spPr>
          <a:xfrm>
            <a:off x="4659606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2EAFF2-238D-CA44-FB51-A151D0A8A635}"/>
              </a:ext>
            </a:extLst>
          </p:cNvPr>
          <p:cNvSpPr>
            <a:spLocks noChangeAspect="1"/>
          </p:cNvSpPr>
          <p:nvPr/>
        </p:nvSpPr>
        <p:spPr>
          <a:xfrm>
            <a:off x="5292019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8FD4A6-FE42-F0ED-6E77-373AC3F6297D}"/>
              </a:ext>
            </a:extLst>
          </p:cNvPr>
          <p:cNvSpPr>
            <a:spLocks noChangeAspect="1"/>
          </p:cNvSpPr>
          <p:nvPr/>
        </p:nvSpPr>
        <p:spPr>
          <a:xfrm>
            <a:off x="5924432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78A5BF-7EA8-E792-B738-D2AEE9C93F08}"/>
              </a:ext>
            </a:extLst>
          </p:cNvPr>
          <p:cNvSpPr>
            <a:spLocks noChangeAspect="1"/>
          </p:cNvSpPr>
          <p:nvPr/>
        </p:nvSpPr>
        <p:spPr>
          <a:xfrm>
            <a:off x="6556845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272BED-4FCA-3E41-A658-640490D58BED}">
  <we:reference id="wa200004052" version="1.0.0.2" store="en-US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2941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Marcora, Edoardo</dc:creator>
  <cp:lastModifiedBy>Marcora, Edoardo</cp:lastModifiedBy>
  <cp:revision>344</cp:revision>
  <dcterms:created xsi:type="dcterms:W3CDTF">2023-11-12T17:13:15Z</dcterms:created>
  <dcterms:modified xsi:type="dcterms:W3CDTF">2025-02-13T02:53:02Z</dcterms:modified>
</cp:coreProperties>
</file>