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65" r:id="rId2"/>
    <p:sldId id="263" r:id="rId3"/>
    <p:sldId id="266" r:id="rId4"/>
    <p:sldId id="267" r:id="rId5"/>
    <p:sldId id="268" r:id="rId6"/>
    <p:sldId id="269" r:id="rId7"/>
    <p:sldId id="270" r:id="rId8"/>
  </p:sldIdLst>
  <p:sldSz cx="6400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2"/>
    <p:restoredTop sz="94658"/>
  </p:normalViewPr>
  <p:slideViewPr>
    <p:cSldViewPr snapToGrid="0">
      <p:cViewPr varScale="1">
        <p:scale>
          <a:sx n="113" d="100"/>
          <a:sy n="113" d="100"/>
        </p:scale>
        <p:origin x="3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2BE78-C014-5C4B-97CC-4C5D5DBF8178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78038" y="1143000"/>
            <a:ext cx="2701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E56F9-3E88-7847-A178-E7B13624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8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8038" y="1143000"/>
            <a:ext cx="2701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E56F9-3E88-7847-A178-E7B1362442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7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0959C-3F65-400B-9537-47355238D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1F4288-724C-891E-7EE1-32B8E6482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78038" y="1143000"/>
            <a:ext cx="27019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1DB177-252B-0D95-61D4-4446E00A3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B9021-F8CD-AE51-8B08-B77E7FC8E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E56F9-3E88-7847-A178-E7B1362442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6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B7174-1986-928C-5D83-5D4E2E9E6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FF10AF-43FE-57D0-6B8D-5E6891E585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78038" y="1143000"/>
            <a:ext cx="27019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6804D9-8B1E-A336-1687-2C6D0189C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44F97-60CF-7553-A51D-74F244D4D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E56F9-3E88-7847-A178-E7B1362442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69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8F018-FC8D-9F3A-197E-EA1132E0C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AC3D93-C643-1978-F80C-6B7BA7DAD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78038" y="1143000"/>
            <a:ext cx="27019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78489-DE7E-0441-98DF-DDE3323E3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D734D-7433-B0B7-B84E-50FF41C14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E56F9-3E88-7847-A178-E7B1362442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50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4E7C6-CA81-27A3-7F5B-14BA0942D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69159-27B1-9897-8BAB-FF7F3C9A86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78038" y="1143000"/>
            <a:ext cx="27019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76087D-57DB-B3A2-EFF8-3B0318B06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8FC53-969C-4A50-5659-844672DD8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E56F9-3E88-7847-A178-E7B1362442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F7144-EB39-FFF8-035F-0A11B1AA8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921C6-3789-A16C-BC80-D4B9ADFA32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78038" y="1143000"/>
            <a:ext cx="27019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059F1-D4E6-D90F-0B7C-55B10B55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0EE6C-3721-3AF1-9AA2-EB434F2303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E56F9-3E88-7847-A178-E7B1362442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8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97187"/>
            <a:ext cx="5440680" cy="254677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842174"/>
            <a:ext cx="4800600" cy="176614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7845-3D0B-BA4F-9ACE-2577ED5B6C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856E-A411-8F4C-8938-BBD51E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7845-3D0B-BA4F-9ACE-2577ED5B6C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856E-A411-8F4C-8938-BBD51E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89467"/>
            <a:ext cx="138017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89467"/>
            <a:ext cx="406050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7845-3D0B-BA4F-9ACE-2577ED5B6C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856E-A411-8F4C-8938-BBD51E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5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7845-3D0B-BA4F-9ACE-2577ED5B6C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856E-A411-8F4C-8938-BBD51E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823722"/>
            <a:ext cx="5520690" cy="304291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895429"/>
            <a:ext cx="5520690" cy="160019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82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7845-3D0B-BA4F-9ACE-2577ED5B6C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856E-A411-8F4C-8938-BBD51E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2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947333"/>
            <a:ext cx="27203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947333"/>
            <a:ext cx="27203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7845-3D0B-BA4F-9ACE-2577ED5B6C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856E-A411-8F4C-8938-BBD51E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6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89468"/>
            <a:ext cx="552069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793241"/>
            <a:ext cx="2707838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672080"/>
            <a:ext cx="270783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793241"/>
            <a:ext cx="2721174" cy="87883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672080"/>
            <a:ext cx="272117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7845-3D0B-BA4F-9ACE-2577ED5B6C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856E-A411-8F4C-8938-BBD51E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7845-3D0B-BA4F-9ACE-2577ED5B6C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856E-A411-8F4C-8938-BBD51E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2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7845-3D0B-BA4F-9ACE-2577ED5B6C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856E-A411-8F4C-8938-BBD51E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053255"/>
            <a:ext cx="3240405" cy="519853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7845-3D0B-BA4F-9ACE-2577ED5B6C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856E-A411-8F4C-8938-BBD51E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7680"/>
            <a:ext cx="2064425" cy="17068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053255"/>
            <a:ext cx="3240405" cy="519853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194560"/>
            <a:ext cx="2064425" cy="406569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7845-3D0B-BA4F-9ACE-2577ED5B6C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856E-A411-8F4C-8938-BBD51E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5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89468"/>
            <a:ext cx="552069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947333"/>
            <a:ext cx="552069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D7845-3D0B-BA4F-9ACE-2577ED5B6C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780108"/>
            <a:ext cx="216027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780108"/>
            <a:ext cx="14401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B856E-A411-8F4C-8938-BBD51E2E7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7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74AC5-A680-2FB5-A491-385BDC4A4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C73E8E1-EEC1-F508-EFFA-A38BF42E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22" t="69934"/>
          <a:stretch/>
        </p:blipFill>
        <p:spPr>
          <a:xfrm>
            <a:off x="1497342" y="1244838"/>
            <a:ext cx="1099806" cy="5120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A50BD8-7F1C-CC00-022E-A8AE7EF327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78" t="69934" r="50244"/>
          <a:stretch/>
        </p:blipFill>
        <p:spPr>
          <a:xfrm>
            <a:off x="1477633" y="6444727"/>
            <a:ext cx="1099808" cy="5120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036636-89D2-4A92-DDF2-72FEDE0D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22" t="69934"/>
          <a:stretch/>
        </p:blipFill>
        <p:spPr>
          <a:xfrm>
            <a:off x="1497342" y="2978134"/>
            <a:ext cx="1099806" cy="5120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9373CC-0423-8A70-6F86-CA535C58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78" t="69934" r="50244"/>
          <a:stretch/>
        </p:blipFill>
        <p:spPr>
          <a:xfrm>
            <a:off x="1484203" y="4711430"/>
            <a:ext cx="1099808" cy="512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3CB84-A929-4F98-D56B-BAE6941BB4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22" t="69934"/>
          <a:stretch/>
        </p:blipFill>
        <p:spPr>
          <a:xfrm>
            <a:off x="2935853" y="1244838"/>
            <a:ext cx="1099806" cy="512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BC0760-9FBD-FB6A-DC88-EDF58F9AC7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78" t="69934" r="50244"/>
          <a:stretch/>
        </p:blipFill>
        <p:spPr>
          <a:xfrm>
            <a:off x="2935851" y="2978134"/>
            <a:ext cx="1099808" cy="512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BE8BA0-BF0F-B420-98DC-D4129F6A15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122" b="30219"/>
          <a:stretch/>
        </p:blipFill>
        <p:spPr>
          <a:xfrm>
            <a:off x="-1" y="5705856"/>
            <a:ext cx="1489316" cy="1609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6B9AC1-0925-ECD9-BD95-BEA89CF9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55" r="49967" b="30192"/>
          <a:stretch/>
        </p:blipFill>
        <p:spPr>
          <a:xfrm>
            <a:off x="291" y="2233792"/>
            <a:ext cx="1488733" cy="1609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A4E5A6-45AF-1A01-217C-D7190688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t="422" r="25115" b="29778"/>
          <a:stretch/>
        </p:blipFill>
        <p:spPr>
          <a:xfrm>
            <a:off x="-1" y="3969824"/>
            <a:ext cx="1489316" cy="1609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193F0A-61A6-6496-D758-B64B68DD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22" b="30218"/>
          <a:stretch/>
        </p:blipFill>
        <p:spPr>
          <a:xfrm>
            <a:off x="0" y="497760"/>
            <a:ext cx="1489315" cy="16093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5FF60E-93E1-6152-6886-FDD5BAA675BF}"/>
              </a:ext>
            </a:extLst>
          </p:cNvPr>
          <p:cNvSpPr txBox="1"/>
          <p:nvPr/>
        </p:nvSpPr>
        <p:spPr>
          <a:xfrm>
            <a:off x="1831531" y="17027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12247-2633-B18A-8F13-C9B9693D376B}"/>
              </a:ext>
            </a:extLst>
          </p:cNvPr>
          <p:cNvSpPr txBox="1"/>
          <p:nvPr/>
        </p:nvSpPr>
        <p:spPr>
          <a:xfrm>
            <a:off x="3227527" y="17027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2F3F26-AE4E-CFE5-A2B3-E88FB709B7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22" t="69934"/>
          <a:stretch/>
        </p:blipFill>
        <p:spPr>
          <a:xfrm>
            <a:off x="2935851" y="4711430"/>
            <a:ext cx="1099806" cy="512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4361A-CC15-4795-ED08-E5D55D44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78" t="69934" r="50244"/>
          <a:stretch/>
        </p:blipFill>
        <p:spPr>
          <a:xfrm>
            <a:off x="2897395" y="6444726"/>
            <a:ext cx="1099808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6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B90F8-80F5-4560-A7DC-73001F383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27E3DC0D-E6E0-922A-179A-FBA6949AA0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4353839" y="6444726"/>
            <a:ext cx="1099806" cy="5120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A44FE3D-99EB-F3AF-D086-F0DDBE1580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4335907" y="1244838"/>
            <a:ext cx="1099808" cy="5120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C768706-1A00-43CD-6C67-3DE70C597929}"/>
              </a:ext>
            </a:extLst>
          </p:cNvPr>
          <p:cNvSpPr txBox="1"/>
          <p:nvPr/>
        </p:nvSpPr>
        <p:spPr>
          <a:xfrm>
            <a:off x="4521175" y="170270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¬A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38BA4-C581-484F-3AE7-71FF60EA4946}"/>
              </a:ext>
            </a:extLst>
          </p:cNvPr>
          <p:cNvSpPr txBox="1"/>
          <p:nvPr/>
        </p:nvSpPr>
        <p:spPr>
          <a:xfrm>
            <a:off x="1831532" y="17027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E390F-2A1E-47C1-FEC7-F0464064CBD8}"/>
              </a:ext>
            </a:extLst>
          </p:cNvPr>
          <p:cNvSpPr txBox="1"/>
          <p:nvPr/>
        </p:nvSpPr>
        <p:spPr>
          <a:xfrm>
            <a:off x="3227528" y="17027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7CE626-373D-BB07-3F46-7728171F8A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1497343" y="1244838"/>
            <a:ext cx="1099806" cy="512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520062-5BB7-AF39-8E0D-51067B501C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1477634" y="6444727"/>
            <a:ext cx="1099808" cy="5120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83E379-E99B-DDF8-DDF4-63CB12781E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1497343" y="2978134"/>
            <a:ext cx="1099806" cy="5120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3D8A1E-3FD5-EA07-2D31-CABF7BE19E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1484204" y="4711430"/>
            <a:ext cx="1099808" cy="5120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94BB6F-93AA-A640-7E77-55CC9E51C6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2935854" y="1244838"/>
            <a:ext cx="1099806" cy="5120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3811D3-6BEF-869D-23B0-BB16254B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2935852" y="2978134"/>
            <a:ext cx="1099808" cy="5120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89FE333-1948-A35E-95D7-C70DFA9A5C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5122" b="30219"/>
          <a:stretch/>
        </p:blipFill>
        <p:spPr>
          <a:xfrm>
            <a:off x="0" y="5705856"/>
            <a:ext cx="1489316" cy="16093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80B9D4-035C-028B-2D6A-82CFB3F509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55" r="49967" b="30192"/>
          <a:stretch/>
        </p:blipFill>
        <p:spPr>
          <a:xfrm>
            <a:off x="292" y="2233792"/>
            <a:ext cx="1488733" cy="16093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142FB06-2424-D788-1073-22778B1DFF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 t="422" r="25115" b="29778"/>
          <a:stretch/>
        </p:blipFill>
        <p:spPr>
          <a:xfrm>
            <a:off x="0" y="3969824"/>
            <a:ext cx="1489316" cy="16093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EC1356-78D1-C26B-E7D2-A89FE98C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b="30218"/>
          <a:stretch/>
        </p:blipFill>
        <p:spPr>
          <a:xfrm>
            <a:off x="1" y="497760"/>
            <a:ext cx="1489315" cy="16093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E9781B9-E740-5C87-FB19-5DC3907C85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2935852" y="4711430"/>
            <a:ext cx="1099806" cy="5120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CCD3438-7FF5-B8BF-6015-2FA06E545B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2897396" y="6444726"/>
            <a:ext cx="1099808" cy="51206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4BB4724-2F7B-C270-BBDD-6EF20F93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4374363" y="2978134"/>
            <a:ext cx="1099808" cy="5120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35EA87D-3CE9-5D11-0497-72628B442C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4392293" y="4711430"/>
            <a:ext cx="1099806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9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E2286-0D0F-27B5-395C-001B500E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CE1E99A-2995-C1F0-3490-E5C41282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4371428" y="4711430"/>
            <a:ext cx="1099808" cy="5120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6583EC-13CB-9965-EE15-3D668D8C0E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4392001" y="2978134"/>
            <a:ext cx="1099806" cy="5120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AB7A90E-1857-39B2-4B19-C81BAE38D5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4353547" y="6444726"/>
            <a:ext cx="1099806" cy="5120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24F29D-7C2C-5278-16D2-BE5CE9B205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4335615" y="1244838"/>
            <a:ext cx="1099808" cy="5120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51B19FB-7788-0FE8-8A88-8E7E562F67ED}"/>
              </a:ext>
            </a:extLst>
          </p:cNvPr>
          <p:cNvSpPr txBox="1"/>
          <p:nvPr/>
        </p:nvSpPr>
        <p:spPr>
          <a:xfrm>
            <a:off x="4520883" y="170270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¬B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F69EC-38F6-2E60-503D-D6CED9363D46}"/>
              </a:ext>
            </a:extLst>
          </p:cNvPr>
          <p:cNvSpPr txBox="1"/>
          <p:nvPr/>
        </p:nvSpPr>
        <p:spPr>
          <a:xfrm>
            <a:off x="1831240" y="17027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ADFEA4-99B0-FB64-A7D0-D667CD7711DE}"/>
              </a:ext>
            </a:extLst>
          </p:cNvPr>
          <p:cNvSpPr txBox="1"/>
          <p:nvPr/>
        </p:nvSpPr>
        <p:spPr>
          <a:xfrm>
            <a:off x="3227236" y="17027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C8FB5-D029-99BC-D791-00E2DCEC49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1497051" y="1244838"/>
            <a:ext cx="1099806" cy="512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8DA4C9-3140-F831-890C-53129CB157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1477342" y="6444727"/>
            <a:ext cx="1099808" cy="5120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78C0B1-5C33-FCDB-5533-3766C65DC6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1497051" y="2978134"/>
            <a:ext cx="1099806" cy="5120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816490-79A2-9198-5787-E3218862C4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1483912" y="4711430"/>
            <a:ext cx="1099808" cy="5120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8FC110D-1429-BB95-A4F9-B3AF08359B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2935562" y="1244838"/>
            <a:ext cx="1099806" cy="5120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A0C881F-44D8-3508-90EC-B31F99B113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2935560" y="2978134"/>
            <a:ext cx="1099808" cy="5120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524454-2845-1231-9AF4-0B773C4B87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5122" b="30219"/>
          <a:stretch/>
        </p:blipFill>
        <p:spPr>
          <a:xfrm>
            <a:off x="-292" y="5705856"/>
            <a:ext cx="1489316" cy="16093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FDB7CD-7487-56A4-A3DF-05F8A0C166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55" r="49967" b="30192"/>
          <a:stretch/>
        </p:blipFill>
        <p:spPr>
          <a:xfrm>
            <a:off x="0" y="2233792"/>
            <a:ext cx="1488733" cy="16093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251CAC-E7AA-9607-C1DC-5E4BDDDF8E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 t="422" r="25115" b="29778"/>
          <a:stretch/>
        </p:blipFill>
        <p:spPr>
          <a:xfrm>
            <a:off x="-292" y="3969824"/>
            <a:ext cx="1489316" cy="16093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D29B445-18E9-4ABD-AF83-C2148CB4FC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b="30218"/>
          <a:stretch/>
        </p:blipFill>
        <p:spPr>
          <a:xfrm>
            <a:off x="-291" y="497760"/>
            <a:ext cx="1489315" cy="16093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6A4BB9D-A951-A78D-FB36-C58F8BBB7A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2935560" y="4711430"/>
            <a:ext cx="1099806" cy="5120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64F0632-7119-8945-7487-D0D416A631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2897104" y="6444726"/>
            <a:ext cx="1099808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7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0E9E4-A20A-FD8D-621E-039242008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678426-7591-C64E-79BC-C2833BA9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4371428" y="6444726"/>
            <a:ext cx="1099808" cy="5120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F11A3B2-1FA3-D411-73E6-654C48CE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4371428" y="2978134"/>
            <a:ext cx="1099808" cy="512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475AB1-1F70-E75E-6A93-23C63309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4353499" y="1244838"/>
            <a:ext cx="1099806" cy="51206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122C580-A63C-F530-DF6E-C0C5C75D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4371428" y="4711430"/>
            <a:ext cx="1099808" cy="5120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2DBB2C-4CC6-11B1-E0B1-D6801EF440EA}"/>
              </a:ext>
            </a:extLst>
          </p:cNvPr>
          <p:cNvSpPr txBox="1"/>
          <p:nvPr/>
        </p:nvSpPr>
        <p:spPr>
          <a:xfrm>
            <a:off x="4365731" y="170271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A ∧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49657-E964-881D-C2B2-2059CAB3CFB4}"/>
              </a:ext>
            </a:extLst>
          </p:cNvPr>
          <p:cNvSpPr txBox="1"/>
          <p:nvPr/>
        </p:nvSpPr>
        <p:spPr>
          <a:xfrm>
            <a:off x="1831240" y="17027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E323D-F1F5-3C67-BAD0-869A0EB48E48}"/>
              </a:ext>
            </a:extLst>
          </p:cNvPr>
          <p:cNvSpPr txBox="1"/>
          <p:nvPr/>
        </p:nvSpPr>
        <p:spPr>
          <a:xfrm>
            <a:off x="3227236" y="17027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9FF12F-EF6D-F65E-656C-9DCCF325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1497051" y="1244838"/>
            <a:ext cx="1099806" cy="512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0FF7CF-17CA-3CDD-DF65-ECA76796BB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1477342" y="6444727"/>
            <a:ext cx="1099808" cy="5120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A40ABB-E726-563A-4EA9-A89B1A6486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1497051" y="2978134"/>
            <a:ext cx="1099806" cy="5120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49F7A3-6330-95EA-32F7-2ED80740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1483912" y="4711430"/>
            <a:ext cx="1099808" cy="5120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E5BFE7-1DA4-13E3-D4DE-E5099281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2935562" y="1244838"/>
            <a:ext cx="1099806" cy="5120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2B629C8-E014-980B-1D3C-B79419572D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2935560" y="2978134"/>
            <a:ext cx="1099808" cy="5120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EF14E0E-B8FD-7663-BECF-879880381A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5122" b="30219"/>
          <a:stretch/>
        </p:blipFill>
        <p:spPr>
          <a:xfrm>
            <a:off x="-292" y="5705856"/>
            <a:ext cx="1489316" cy="16093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0A2964-B16E-0512-F02B-D0772537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55" r="49967" b="30192"/>
          <a:stretch/>
        </p:blipFill>
        <p:spPr>
          <a:xfrm>
            <a:off x="0" y="2233792"/>
            <a:ext cx="1488733" cy="16093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D64814D-F29B-B868-E81C-A619092F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 t="422" r="25115" b="29778"/>
          <a:stretch/>
        </p:blipFill>
        <p:spPr>
          <a:xfrm>
            <a:off x="-292" y="3969824"/>
            <a:ext cx="1489316" cy="16093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80911C2-B030-2573-0569-E8D035051E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b="30218"/>
          <a:stretch/>
        </p:blipFill>
        <p:spPr>
          <a:xfrm>
            <a:off x="-291" y="497760"/>
            <a:ext cx="1489315" cy="16093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D49A4F8-30A7-73CC-40F1-206CE79EB7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2935560" y="4711430"/>
            <a:ext cx="1099806" cy="5120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B63D005-2F66-7A7C-5EA6-378F3ED0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2897104" y="6444726"/>
            <a:ext cx="1099808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2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A9C7A-8798-3CCA-2810-78EFE731D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382727-1053-4D92-FC21-1E3A7B83BF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4371720" y="6444726"/>
            <a:ext cx="1099808" cy="5120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7310D1-14DA-C2EF-2BD2-AE1E99EF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4392293" y="2978134"/>
            <a:ext cx="1099806" cy="512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9E31C-67FB-3A33-72CF-401AADC846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4353791" y="1244838"/>
            <a:ext cx="1099806" cy="51206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FC7B19A-2B83-442A-D1C2-8646A20226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4371720" y="4711430"/>
            <a:ext cx="1099808" cy="5120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67171CE-FB86-4E6B-8FF4-DC9B80C66E1E}"/>
              </a:ext>
            </a:extLst>
          </p:cNvPr>
          <p:cNvSpPr txBox="1"/>
          <p:nvPr/>
        </p:nvSpPr>
        <p:spPr>
          <a:xfrm>
            <a:off x="4366023" y="170271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A ∨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AF525-A663-85D5-5153-C9850E429E59}"/>
              </a:ext>
            </a:extLst>
          </p:cNvPr>
          <p:cNvSpPr txBox="1"/>
          <p:nvPr/>
        </p:nvSpPr>
        <p:spPr>
          <a:xfrm>
            <a:off x="1831532" y="17027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B4087-D450-B9BA-6993-A3F96F30CFA0}"/>
              </a:ext>
            </a:extLst>
          </p:cNvPr>
          <p:cNvSpPr txBox="1"/>
          <p:nvPr/>
        </p:nvSpPr>
        <p:spPr>
          <a:xfrm>
            <a:off x="3227528" y="17027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5E41CF-B298-1A1B-62E8-DD4EBAF57A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1497343" y="1244838"/>
            <a:ext cx="1099806" cy="512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4A7323-2572-CB79-2FB8-1982A0D2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1477634" y="6444727"/>
            <a:ext cx="1099808" cy="5120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D1ACA4-D9D2-9C48-CBA3-EBF945AC85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1497343" y="2978134"/>
            <a:ext cx="1099806" cy="5120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0431C9-3392-85B8-B81F-5F556DCF6C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1484204" y="4711430"/>
            <a:ext cx="1099808" cy="5120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073EF50-2268-FE2F-762C-92D87B8E74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2935854" y="1244838"/>
            <a:ext cx="1099806" cy="5120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A223F7-813E-A763-4A42-C35EA967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2935852" y="2978134"/>
            <a:ext cx="1099808" cy="5120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B7F85B-A534-3835-DFD1-21A9FF9A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5122" b="30219"/>
          <a:stretch/>
        </p:blipFill>
        <p:spPr>
          <a:xfrm>
            <a:off x="0" y="5705856"/>
            <a:ext cx="1489316" cy="16093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0F994B-0004-A4F1-42AA-F154752D37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55" r="49967" b="30192"/>
          <a:stretch/>
        </p:blipFill>
        <p:spPr>
          <a:xfrm>
            <a:off x="292" y="2233792"/>
            <a:ext cx="1488733" cy="16093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8A15AF-6276-B614-2A95-C943771D10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 t="422" r="25115" b="29778"/>
          <a:stretch/>
        </p:blipFill>
        <p:spPr>
          <a:xfrm>
            <a:off x="0" y="3969824"/>
            <a:ext cx="1489316" cy="16093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085A24-17E0-92C1-4577-7DF323D3EA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b="30218"/>
          <a:stretch/>
        </p:blipFill>
        <p:spPr>
          <a:xfrm>
            <a:off x="1" y="497760"/>
            <a:ext cx="1489315" cy="16093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6D656E8-FF27-E92B-E88F-DF89E3750F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2935852" y="4711430"/>
            <a:ext cx="1099806" cy="5120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C5374A6-43DC-F9C0-0B27-8832002BC1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2897396" y="6444726"/>
            <a:ext cx="1099808" cy="512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1AC8AD-6484-A6D0-F431-F93102C439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4392293" y="4711430"/>
            <a:ext cx="1099806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4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FBBB1-BD1C-9DBF-C476-4C788C907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567961-DD17-6935-5BD0-9D09E7017C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4389650" y="4711430"/>
            <a:ext cx="1099806" cy="512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05194A-FCF0-FA46-F250-867744DA1A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4389650" y="6444726"/>
            <a:ext cx="1099806" cy="512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494A7E-4A2F-4D20-65CD-C08FB4C31F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4371720" y="2978134"/>
            <a:ext cx="1099808" cy="512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E2BD7A-AD70-9A71-FE78-6654E439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4353791" y="1244838"/>
            <a:ext cx="1099806" cy="5120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803FF35-CFD1-3DFE-661B-075236D823DB}"/>
              </a:ext>
            </a:extLst>
          </p:cNvPr>
          <p:cNvSpPr txBox="1"/>
          <p:nvPr/>
        </p:nvSpPr>
        <p:spPr>
          <a:xfrm>
            <a:off x="4309117" y="170272"/>
            <a:ext cx="1225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A ⇒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C0E37-D044-C05B-455D-E50B1927C63F}"/>
              </a:ext>
            </a:extLst>
          </p:cNvPr>
          <p:cNvSpPr txBox="1"/>
          <p:nvPr/>
        </p:nvSpPr>
        <p:spPr>
          <a:xfrm>
            <a:off x="1831532" y="17027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4AA83-CA8A-456D-59AC-56469D723352}"/>
              </a:ext>
            </a:extLst>
          </p:cNvPr>
          <p:cNvSpPr txBox="1"/>
          <p:nvPr/>
        </p:nvSpPr>
        <p:spPr>
          <a:xfrm>
            <a:off x="3227528" y="17027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75DBB5-FF80-AEED-446B-CB8BB964FE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1497343" y="1244838"/>
            <a:ext cx="1099806" cy="512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A34153-498C-2C66-9B6C-90A08E60C0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1477634" y="6444727"/>
            <a:ext cx="1099808" cy="5120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4D6B15-6E21-FC96-7047-FF5676E9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1497343" y="2978134"/>
            <a:ext cx="1099806" cy="5120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DDE3B1-D98D-161C-3C67-4EEDB1DF7F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1484204" y="4711430"/>
            <a:ext cx="1099808" cy="5120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E19DBB-F094-D79A-BE4C-B1070B3F6E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2935854" y="1244838"/>
            <a:ext cx="1099806" cy="5120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010D842-78F8-C350-3372-B606FA9EDB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2935852" y="2978134"/>
            <a:ext cx="1099808" cy="5120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20CDAC0-447A-74A4-92C2-74C37B0D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5122" b="30219"/>
          <a:stretch/>
        </p:blipFill>
        <p:spPr>
          <a:xfrm>
            <a:off x="0" y="5705856"/>
            <a:ext cx="1489316" cy="16093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0DD92EC-7CEC-EE9E-7F4D-685D75595E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55" r="49967" b="30192"/>
          <a:stretch/>
        </p:blipFill>
        <p:spPr>
          <a:xfrm>
            <a:off x="292" y="2233792"/>
            <a:ext cx="1488733" cy="16093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493908-5058-CFB9-87C1-D227F671E6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 t="422" r="25115" b="29778"/>
          <a:stretch/>
        </p:blipFill>
        <p:spPr>
          <a:xfrm>
            <a:off x="0" y="3969824"/>
            <a:ext cx="1489316" cy="16093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D188BD5-B8DF-1445-A0EA-EE46B3E5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b="30218"/>
          <a:stretch/>
        </p:blipFill>
        <p:spPr>
          <a:xfrm>
            <a:off x="1" y="497760"/>
            <a:ext cx="1489315" cy="16093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2B12261-1F2D-14D6-149D-BA634B83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2935852" y="4711430"/>
            <a:ext cx="1099806" cy="5120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FEF3FB9-DA96-E23A-A81F-E63262A8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2897396" y="6444726"/>
            <a:ext cx="1099808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3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41531-B457-EDC0-B053-F2A31E209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6614CE9-D01B-F482-EBE4-2EF9C201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4371720" y="4711430"/>
            <a:ext cx="1099808" cy="512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73FDF-472E-2930-0ECB-01034B1B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4389650" y="6444726"/>
            <a:ext cx="1099806" cy="512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75A208-59D7-5E47-9FFA-9EE3B3F6EA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4371720" y="2978134"/>
            <a:ext cx="1099808" cy="5120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E8E3296-366D-F672-B2C6-173A736E05BF}"/>
              </a:ext>
            </a:extLst>
          </p:cNvPr>
          <p:cNvSpPr txBox="1"/>
          <p:nvPr/>
        </p:nvSpPr>
        <p:spPr>
          <a:xfrm>
            <a:off x="4310512" y="170272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 ⇔ 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25EF2-C144-02FF-9DAF-C0354AE0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4353791" y="1244838"/>
            <a:ext cx="1099806" cy="51206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5DAEF0-9AAD-4BF9-9CE1-911BD953A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4371720" y="4711430"/>
            <a:ext cx="1099808" cy="5120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5F1F68-58E3-777C-4772-290C87970EDE}"/>
              </a:ext>
            </a:extLst>
          </p:cNvPr>
          <p:cNvSpPr txBox="1"/>
          <p:nvPr/>
        </p:nvSpPr>
        <p:spPr>
          <a:xfrm>
            <a:off x="1831532" y="17027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D15D7-B26E-CDE4-4CED-5D8CBA00F75D}"/>
              </a:ext>
            </a:extLst>
          </p:cNvPr>
          <p:cNvSpPr txBox="1"/>
          <p:nvPr/>
        </p:nvSpPr>
        <p:spPr>
          <a:xfrm>
            <a:off x="3227528" y="17027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0637F1-DEAC-CBDD-8A1C-556D9A1472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1497343" y="1244838"/>
            <a:ext cx="1099806" cy="512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D9A562-BE04-842F-5DF5-0861EA3C39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1477634" y="6444727"/>
            <a:ext cx="1099808" cy="5120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680FE1-4A6F-4A64-BB5E-C30D3F53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1497343" y="2978134"/>
            <a:ext cx="1099806" cy="5120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5BA6C3-4FAC-9B3F-8738-D9ECE430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1484204" y="4711430"/>
            <a:ext cx="1099808" cy="5120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A21F5A-F17F-E927-4545-5587274825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2935854" y="1244838"/>
            <a:ext cx="1099806" cy="5120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B5C1E32-C534-671F-4F44-E59F0BBB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2935852" y="2978134"/>
            <a:ext cx="1099808" cy="5120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DE4FCA-E536-4946-19ED-27C61FD5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5122" b="30219"/>
          <a:stretch/>
        </p:blipFill>
        <p:spPr>
          <a:xfrm>
            <a:off x="0" y="5705856"/>
            <a:ext cx="1489316" cy="16093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8BC641-D728-846F-ED44-6AD704C553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55" r="49967" b="30192"/>
          <a:stretch/>
        </p:blipFill>
        <p:spPr>
          <a:xfrm>
            <a:off x="292" y="2233792"/>
            <a:ext cx="1488733" cy="16093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2ACA96B-3953-41C7-4F9B-9FE08466EC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 t="422" r="25115" b="29778"/>
          <a:stretch/>
        </p:blipFill>
        <p:spPr>
          <a:xfrm>
            <a:off x="0" y="3969824"/>
            <a:ext cx="1489316" cy="16093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548A99-9809-01B3-0DD1-C35AA22C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b="30218"/>
          <a:stretch/>
        </p:blipFill>
        <p:spPr>
          <a:xfrm>
            <a:off x="1" y="497760"/>
            <a:ext cx="1489315" cy="16093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EE03D2-61E0-0C03-6F7C-F4E3FDF1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69934"/>
          <a:stretch/>
        </p:blipFill>
        <p:spPr>
          <a:xfrm>
            <a:off x="2935852" y="4711430"/>
            <a:ext cx="1099806" cy="5120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6D98F0E-5445-3874-38AF-B437D06E4E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8" t="69934" r="50244"/>
          <a:stretch/>
        </p:blipFill>
        <p:spPr>
          <a:xfrm>
            <a:off x="2897396" y="6444726"/>
            <a:ext cx="1099808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2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36</Words>
  <Application>Microsoft Macintosh PowerPoint</Application>
  <PresentationFormat>Custom</PresentationFormat>
  <Paragraphs>26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Marcora, Edoardo</dc:creator>
  <cp:lastModifiedBy>Marcora, Edoardo</cp:lastModifiedBy>
  <cp:revision>15</cp:revision>
  <dcterms:created xsi:type="dcterms:W3CDTF">2025-02-02T14:34:07Z</dcterms:created>
  <dcterms:modified xsi:type="dcterms:W3CDTF">2025-02-02T19:35:27Z</dcterms:modified>
</cp:coreProperties>
</file>