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341" r:id="rId2"/>
    <p:sldId id="345" r:id="rId3"/>
    <p:sldId id="342" r:id="rId4"/>
  </p:sldIdLst>
  <p:sldSz cx="91440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BB6F"/>
    <a:srgbClr val="F3CED0"/>
    <a:srgbClr val="FF40FF"/>
    <a:srgbClr val="C00000"/>
    <a:srgbClr val="4472C5"/>
    <a:srgbClr val="8FAADC"/>
    <a:srgbClr val="5585AF"/>
    <a:srgbClr val="5685AF"/>
    <a:srgbClr val="6D8FCD"/>
    <a:srgbClr val="8BA5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/>
    <p:restoredTop sz="94725"/>
  </p:normalViewPr>
  <p:slideViewPr>
    <p:cSldViewPr snapToGrid="0">
      <p:cViewPr varScale="1">
        <p:scale>
          <a:sx n="233" d="100"/>
          <a:sy n="233" d="100"/>
        </p:scale>
        <p:origin x="208" y="2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CEE9B-BF2B-DB41-AEE4-5ABA9299869A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2001500" y="1143000"/>
            <a:ext cx="30861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AD892-019C-304C-830F-299CAA05A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34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1pPr>
    <a:lvl2pPr marL="307238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2pPr>
    <a:lvl3pPr marL="61447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3pPr>
    <a:lvl4pPr marL="921715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4pPr>
    <a:lvl5pPr marL="1228954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5pPr>
    <a:lvl6pPr marL="1536192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6pPr>
    <a:lvl7pPr marL="1843430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7pPr>
    <a:lvl8pPr marL="2150669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8pPr>
    <a:lvl9pPr marL="2457907" algn="l" defTabSz="614477" rtl="0" eaLnBrk="1" latinLnBrk="0" hangingPunct="1">
      <a:defRPr sz="8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9648"/>
            <a:ext cx="68580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2"/>
            <a:ext cx="68580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0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5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8683"/>
            <a:ext cx="1971675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8683"/>
            <a:ext cx="5800725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3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4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7" y="227965"/>
            <a:ext cx="788670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7" y="611928"/>
            <a:ext cx="788670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2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7"/>
            <a:ext cx="38862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7"/>
            <a:ext cx="388620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1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"/>
            <a:ext cx="788670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"/>
            <a:ext cx="3868340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"/>
            <a:ext cx="3868340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224155"/>
            <a:ext cx="388739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34010"/>
            <a:ext cx="388739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996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45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434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"/>
            <a:ext cx="294917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7"/>
            <a:ext cx="462915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"/>
            <a:ext cx="294917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6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"/>
            <a:ext cx="2949178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7"/>
            <a:ext cx="462915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"/>
            <a:ext cx="2949178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"/>
            <a:ext cx="788670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7"/>
            <a:ext cx="788670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4"/>
            <a:ext cx="2057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55732-6528-B243-8582-5E1C83D6385F}" type="datetimeFigureOut">
              <a:rPr lang="en-US" smtClean="0"/>
              <a:t>2/11/25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4"/>
            <a:ext cx="30861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4"/>
            <a:ext cx="205740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DB923-3902-2D4C-900A-8DD38057C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2B60D4-5859-C661-0388-DD0767B813D7}"/>
              </a:ext>
            </a:extLst>
          </p:cNvPr>
          <p:cNvSpPr>
            <a:spLocks noChangeAspect="1"/>
          </p:cNvSpPr>
          <p:nvPr/>
        </p:nvSpPr>
        <p:spPr>
          <a:xfrm>
            <a:off x="1497541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00101A5-933F-9DAC-2199-34812929D1B6}"/>
              </a:ext>
            </a:extLst>
          </p:cNvPr>
          <p:cNvSpPr>
            <a:spLocks noChangeAspect="1"/>
          </p:cNvSpPr>
          <p:nvPr/>
        </p:nvSpPr>
        <p:spPr>
          <a:xfrm>
            <a:off x="2129954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9EEF2-CA3B-6BA9-4738-CB8B524BFD3C}"/>
              </a:ext>
            </a:extLst>
          </p:cNvPr>
          <p:cNvSpPr>
            <a:spLocks noChangeAspect="1"/>
          </p:cNvSpPr>
          <p:nvPr/>
        </p:nvSpPr>
        <p:spPr>
          <a:xfrm>
            <a:off x="2762367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324B3-F0C8-509F-F963-6EDC5D07D8C6}"/>
              </a:ext>
            </a:extLst>
          </p:cNvPr>
          <p:cNvSpPr>
            <a:spLocks noChangeAspect="1"/>
          </p:cNvSpPr>
          <p:nvPr/>
        </p:nvSpPr>
        <p:spPr>
          <a:xfrm>
            <a:off x="3394780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F0A257-6881-2D81-6340-3BC4F1F39A18}"/>
              </a:ext>
            </a:extLst>
          </p:cNvPr>
          <p:cNvSpPr>
            <a:spLocks noChangeAspect="1"/>
          </p:cNvSpPr>
          <p:nvPr/>
        </p:nvSpPr>
        <p:spPr>
          <a:xfrm>
            <a:off x="4027193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9EF128-1B27-212D-F1F2-2014F51A17D1}"/>
              </a:ext>
            </a:extLst>
          </p:cNvPr>
          <p:cNvSpPr>
            <a:spLocks noChangeAspect="1"/>
          </p:cNvSpPr>
          <p:nvPr/>
        </p:nvSpPr>
        <p:spPr>
          <a:xfrm>
            <a:off x="4659606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F70347-6CE9-BBBB-0AF8-AB3A56584DEB}"/>
              </a:ext>
            </a:extLst>
          </p:cNvPr>
          <p:cNvSpPr>
            <a:spLocks noChangeAspect="1"/>
          </p:cNvSpPr>
          <p:nvPr/>
        </p:nvSpPr>
        <p:spPr>
          <a:xfrm>
            <a:off x="5292019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7C7847-7F27-8DF9-23E8-F393BD883349}"/>
              </a:ext>
            </a:extLst>
          </p:cNvPr>
          <p:cNvSpPr>
            <a:spLocks noChangeAspect="1"/>
          </p:cNvSpPr>
          <p:nvPr/>
        </p:nvSpPr>
        <p:spPr>
          <a:xfrm>
            <a:off x="5924432" y="228600"/>
            <a:ext cx="457200" cy="457200"/>
          </a:xfrm>
          <a:prstGeom prst="ellipse">
            <a:avLst/>
          </a:prstGeom>
          <a:solidFill>
            <a:srgbClr val="8EBB6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A24C665-D135-20FA-4439-90CC7C61BB26}"/>
              </a:ext>
            </a:extLst>
          </p:cNvPr>
          <p:cNvSpPr>
            <a:spLocks noChangeAspect="1"/>
          </p:cNvSpPr>
          <p:nvPr/>
        </p:nvSpPr>
        <p:spPr>
          <a:xfrm>
            <a:off x="6556845" y="228600"/>
            <a:ext cx="457200" cy="457200"/>
          </a:xfrm>
          <a:prstGeom prst="ellipse">
            <a:avLst/>
          </a:prstGeom>
          <a:solidFill>
            <a:srgbClr val="8EBB6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6E515BF-83A5-B6D0-49E0-E96D02BE8EF1}"/>
              </a:ext>
            </a:extLst>
          </p:cNvPr>
          <p:cNvSpPr>
            <a:spLocks noChangeAspect="1"/>
          </p:cNvSpPr>
          <p:nvPr/>
        </p:nvSpPr>
        <p:spPr>
          <a:xfrm>
            <a:off x="7189259" y="228600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0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893AA-EDCE-6917-2A2A-A6BF18D02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AE91083-D0D7-7C70-62E7-C3F3C5EDE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4145" y="215900"/>
            <a:ext cx="469900" cy="482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809FF8-A505-E160-79DE-41AFA6D9E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32" y="215900"/>
            <a:ext cx="469900" cy="4826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03DE418-CBE7-B5A1-22A5-E49D4363808F}"/>
              </a:ext>
            </a:extLst>
          </p:cNvPr>
          <p:cNvSpPr>
            <a:spLocks noChangeAspect="1"/>
          </p:cNvSpPr>
          <p:nvPr/>
        </p:nvSpPr>
        <p:spPr>
          <a:xfrm>
            <a:off x="1497541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992189C-6770-B099-C04E-7EAE3BFC49A8}"/>
              </a:ext>
            </a:extLst>
          </p:cNvPr>
          <p:cNvSpPr>
            <a:spLocks noChangeAspect="1"/>
          </p:cNvSpPr>
          <p:nvPr/>
        </p:nvSpPr>
        <p:spPr>
          <a:xfrm>
            <a:off x="2129954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FD0347E-BB33-C30D-D653-3F3A7B76DABB}"/>
              </a:ext>
            </a:extLst>
          </p:cNvPr>
          <p:cNvSpPr>
            <a:spLocks noChangeAspect="1"/>
          </p:cNvSpPr>
          <p:nvPr/>
        </p:nvSpPr>
        <p:spPr>
          <a:xfrm>
            <a:off x="2762367" y="228600"/>
            <a:ext cx="457200" cy="45720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A2DC48-EE2C-1943-DE03-42B4C977B9D9}"/>
              </a:ext>
            </a:extLst>
          </p:cNvPr>
          <p:cNvSpPr>
            <a:spLocks noChangeAspect="1"/>
          </p:cNvSpPr>
          <p:nvPr/>
        </p:nvSpPr>
        <p:spPr>
          <a:xfrm>
            <a:off x="3394780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811543-34B4-AC3F-F524-0339F3F285D0}"/>
              </a:ext>
            </a:extLst>
          </p:cNvPr>
          <p:cNvSpPr>
            <a:spLocks noChangeAspect="1"/>
          </p:cNvSpPr>
          <p:nvPr/>
        </p:nvSpPr>
        <p:spPr>
          <a:xfrm>
            <a:off x="4027193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0C5A1C-9DE1-D066-8C9C-9FE0F77DD25C}"/>
              </a:ext>
            </a:extLst>
          </p:cNvPr>
          <p:cNvSpPr>
            <a:spLocks noChangeAspect="1"/>
          </p:cNvSpPr>
          <p:nvPr/>
        </p:nvSpPr>
        <p:spPr>
          <a:xfrm>
            <a:off x="4659606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76BF1B-FC2E-4691-B09F-FFDAF26D62E3}"/>
              </a:ext>
            </a:extLst>
          </p:cNvPr>
          <p:cNvSpPr>
            <a:spLocks noChangeAspect="1"/>
          </p:cNvSpPr>
          <p:nvPr/>
        </p:nvSpPr>
        <p:spPr>
          <a:xfrm>
            <a:off x="5292019" y="228600"/>
            <a:ext cx="457200" cy="45720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D830F1-9380-5D2F-9160-66013A1F93D1}"/>
              </a:ext>
            </a:extLst>
          </p:cNvPr>
          <p:cNvSpPr>
            <a:spLocks noChangeAspect="1"/>
          </p:cNvSpPr>
          <p:nvPr/>
        </p:nvSpPr>
        <p:spPr>
          <a:xfrm>
            <a:off x="7189259" y="228600"/>
            <a:ext cx="457200" cy="457200"/>
          </a:xfrm>
          <a:prstGeom prst="ellipse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78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6DFBB-6B4A-7D10-11FA-F411E5F8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0EDA14D8-AB90-14F3-B711-721E334471DF}"/>
              </a:ext>
            </a:extLst>
          </p:cNvPr>
          <p:cNvGrpSpPr/>
          <p:nvPr/>
        </p:nvGrpSpPr>
        <p:grpSpPr>
          <a:xfrm>
            <a:off x="1497541" y="228600"/>
            <a:ext cx="6148918" cy="457200"/>
            <a:chOff x="302004" y="209723"/>
            <a:chExt cx="6148918" cy="457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EA3F6C6-0470-DDD2-D5C0-278345834B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2004" y="20972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44631069-FA1F-9B00-D8C2-86C1413A9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4417" y="20972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96D1335-EBAE-4E8D-B13B-66FFD2DEB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66830" y="209723"/>
              <a:ext cx="457200" cy="457200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EFB953F-3900-F459-30EE-859F58E1BC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99243" y="209723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EFD31E-1EC4-0BBC-8F36-3DAEED8E9C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31656" y="209723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30CC340-B41A-C1BF-AA1A-C0A8249A96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64069" y="209723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0CD2B94-2B55-4624-1745-C58A42C058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6482" y="209723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F1CB95-9BF4-A680-4312-13475DFD8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8895" y="209723"/>
              <a:ext cx="457200" cy="457200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D94D4D-7E0C-4494-F341-FBE2131EB0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61308" y="209723"/>
              <a:ext cx="457200" cy="457200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DDC0C14-AF90-0C50-A905-D7B722E7DB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93722" y="209723"/>
              <a:ext cx="457200" cy="457200"/>
            </a:xfrm>
            <a:prstGeom prst="ellipse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343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5272BED-4FCA-3E41-A658-640490D58BED}">
  <we:reference id="wa200004052" version="1.0.0.2" store="en-US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2719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Marcora, Edoardo</dc:creator>
  <cp:lastModifiedBy>Marcora, Edoardo</cp:lastModifiedBy>
  <cp:revision>329</cp:revision>
  <dcterms:created xsi:type="dcterms:W3CDTF">2023-11-12T17:13:15Z</dcterms:created>
  <dcterms:modified xsi:type="dcterms:W3CDTF">2025-02-11T20:08:28Z</dcterms:modified>
</cp:coreProperties>
</file>