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ED0"/>
    <a:srgbClr val="C00000"/>
    <a:srgbClr val="4472C5"/>
    <a:srgbClr val="8FAADC"/>
    <a:srgbClr val="5585AF"/>
    <a:srgbClr val="5685AF"/>
    <a:srgbClr val="6D8FCD"/>
    <a:srgbClr val="8BA5D4"/>
    <a:srgbClr val="8EBB6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/>
    <p:restoredTop sz="94699"/>
  </p:normalViewPr>
  <p:slideViewPr>
    <p:cSldViewPr snapToGrid="0">
      <p:cViewPr varScale="1">
        <p:scale>
          <a:sx n="185" d="100"/>
          <a:sy n="185" d="100"/>
        </p:scale>
        <p:origin x="208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CEE9B-BF2B-DB41-AEE4-5ABA9299869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1143000"/>
            <a:ext cx="1028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AD892-019C-304C-830F-299CAA05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593"/>
            <a:ext cx="9144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1087"/>
            <a:ext cx="9144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6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4733"/>
            <a:ext cx="262890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4733"/>
            <a:ext cx="773430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7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2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11860"/>
            <a:ext cx="105156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47714"/>
            <a:ext cx="105156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734"/>
            <a:ext cx="105156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6620"/>
            <a:ext cx="51577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6040"/>
            <a:ext cx="51577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96620"/>
            <a:ext cx="518318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36040"/>
            <a:ext cx="518318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8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1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627"/>
            <a:ext cx="617220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627"/>
            <a:ext cx="617220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6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734"/>
            <a:ext cx="105156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666"/>
            <a:ext cx="105156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55732-6528-B243-8582-5E1C83D6385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90054"/>
            <a:ext cx="4114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9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9E321315-E020-D503-635A-70EFD0F71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20" b="74885"/>
          <a:stretch/>
        </p:blipFill>
        <p:spPr bwMode="auto">
          <a:xfrm>
            <a:off x="0" y="0"/>
            <a:ext cx="4154905" cy="34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g. 2">
            <a:extLst>
              <a:ext uri="{FF2B5EF4-FFF2-40B4-BE49-F238E27FC236}">
                <a16:creationId xmlns:a16="http://schemas.microsoft.com/office/drawing/2014/main" id="{3EDAEE1E-C3FF-8112-013E-1C1F4EBA6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6" t="25969" r="70386" b="51237"/>
          <a:stretch/>
        </p:blipFill>
        <p:spPr bwMode="auto">
          <a:xfrm>
            <a:off x="8938470" y="0"/>
            <a:ext cx="3253530" cy="315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ig. 2">
            <a:extLst>
              <a:ext uri="{FF2B5EF4-FFF2-40B4-BE49-F238E27FC236}">
                <a16:creationId xmlns:a16="http://schemas.microsoft.com/office/drawing/2014/main" id="{582FBA9C-99D1-64EF-AF09-01314FC77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10" r="2360" b="74885"/>
          <a:stretch/>
        </p:blipFill>
        <p:spPr bwMode="auto">
          <a:xfrm>
            <a:off x="4045898" y="-1"/>
            <a:ext cx="4892572" cy="34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0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9E321315-E020-D503-635A-70EFD0F71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92" r="69357" b="22093"/>
          <a:stretch/>
        </p:blipFill>
        <p:spPr bwMode="auto">
          <a:xfrm>
            <a:off x="1" y="0"/>
            <a:ext cx="3300090" cy="34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9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1284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Marcora, Edoardo</dc:creator>
  <cp:lastModifiedBy>Marcora, Edoardo</cp:lastModifiedBy>
  <cp:revision>232</cp:revision>
  <dcterms:created xsi:type="dcterms:W3CDTF">2023-11-12T17:13:15Z</dcterms:created>
  <dcterms:modified xsi:type="dcterms:W3CDTF">2024-03-18T16:24:24Z</dcterms:modified>
</cp:coreProperties>
</file>