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6"/>
    <p:restoredTop sz="94643"/>
  </p:normalViewPr>
  <p:slideViewPr>
    <p:cSldViewPr snapToGrid="0" snapToObjects="1">
      <p:cViewPr varScale="1">
        <p:scale>
          <a:sx n="115" d="100"/>
          <a:sy n="115" d="100"/>
        </p:scale>
        <p:origin x="23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39FD-3F34-5C41-95CB-7CFA88D1BCC6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574A-9832-7641-8996-13B453D8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0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39FD-3F34-5C41-95CB-7CFA88D1BCC6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574A-9832-7641-8996-13B453D8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8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39FD-3F34-5C41-95CB-7CFA88D1BCC6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574A-9832-7641-8996-13B453D8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19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39FD-3F34-5C41-95CB-7CFA88D1BCC6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574A-9832-7641-8996-13B453D8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68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39FD-3F34-5C41-95CB-7CFA88D1BCC6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574A-9832-7641-8996-13B453D8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08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39FD-3F34-5C41-95CB-7CFA88D1BCC6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574A-9832-7641-8996-13B453D8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1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39FD-3F34-5C41-95CB-7CFA88D1BCC6}" type="datetimeFigureOut">
              <a:rPr lang="en-US" smtClean="0"/>
              <a:t>1/4/18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574A-9832-7641-8996-13B453D8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39FD-3F34-5C41-95CB-7CFA88D1BCC6}" type="datetimeFigureOut">
              <a:rPr lang="en-US" smtClean="0"/>
              <a:t>1/4/18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574A-9832-7641-8996-13B453D8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68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39FD-3F34-5C41-95CB-7CFA88D1BCC6}" type="datetimeFigureOut">
              <a:rPr lang="en-US" smtClean="0"/>
              <a:t>1/4/18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574A-9832-7641-8996-13B453D8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64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39FD-3F34-5C41-95CB-7CFA88D1BCC6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574A-9832-7641-8996-13B453D8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14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39FD-3F34-5C41-95CB-7CFA88D1BCC6}" type="datetimeFigureOut">
              <a:rPr lang="en-US" smtClean="0"/>
              <a:t>1/4/18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4574A-9832-7641-8996-13B453D8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0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939FD-3F34-5C41-95CB-7CFA88D1BCC6}" type="datetimeFigureOut">
              <a:rPr lang="en-US" smtClean="0"/>
              <a:t>1/4/18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4574A-9832-7641-8996-13B453D8B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7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tial Circle 7">
            <a:extLst>
              <a:ext uri="{FF2B5EF4-FFF2-40B4-BE49-F238E27FC236}">
                <a16:creationId xmlns:a16="http://schemas.microsoft.com/office/drawing/2014/main" xmlns="" id="{23C5832A-E12C-44F1-8615-E4E9A8C29534}"/>
              </a:ext>
            </a:extLst>
          </p:cNvPr>
          <p:cNvSpPr/>
          <p:nvPr/>
        </p:nvSpPr>
        <p:spPr>
          <a:xfrm>
            <a:off x="2756322" y="0"/>
            <a:ext cx="6838609" cy="6858000"/>
          </a:xfrm>
          <a:prstGeom prst="pie">
            <a:avLst>
              <a:gd name="adj1" fmla="val 2707823"/>
              <a:gd name="adj2" fmla="val 8121654"/>
            </a:avLst>
          </a:prstGeom>
          <a:solidFill>
            <a:srgbClr val="9EBEED"/>
          </a:solidFill>
          <a:ln>
            <a:solidFill>
              <a:srgbClr val="9EBE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Partial Circle 8">
            <a:extLst>
              <a:ext uri="{FF2B5EF4-FFF2-40B4-BE49-F238E27FC236}">
                <a16:creationId xmlns:a16="http://schemas.microsoft.com/office/drawing/2014/main" xmlns="" id="{E4E29F7D-DE00-4165-8E69-4D12A6AD7DFF}"/>
              </a:ext>
            </a:extLst>
          </p:cNvPr>
          <p:cNvSpPr/>
          <p:nvPr/>
        </p:nvSpPr>
        <p:spPr>
          <a:xfrm rot="5400000">
            <a:off x="2758410" y="2088"/>
            <a:ext cx="6838609" cy="6858000"/>
          </a:xfrm>
          <a:prstGeom prst="pie">
            <a:avLst>
              <a:gd name="adj1" fmla="val 2707823"/>
              <a:gd name="adj2" fmla="val 8121654"/>
            </a:avLst>
          </a:prstGeom>
          <a:solidFill>
            <a:srgbClr val="FA7977"/>
          </a:solidFill>
          <a:ln>
            <a:solidFill>
              <a:srgbClr val="FA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xmlns="" id="{22B3BAB5-479D-43FC-8ACF-A7A9EEF9C51B}"/>
              </a:ext>
            </a:extLst>
          </p:cNvPr>
          <p:cNvSpPr/>
          <p:nvPr/>
        </p:nvSpPr>
        <p:spPr>
          <a:xfrm rot="16200000">
            <a:off x="2758410" y="2088"/>
            <a:ext cx="6838609" cy="6858000"/>
          </a:xfrm>
          <a:prstGeom prst="pie">
            <a:avLst>
              <a:gd name="adj1" fmla="val 2707823"/>
              <a:gd name="adj2" fmla="val 8121654"/>
            </a:avLst>
          </a:prstGeom>
          <a:solidFill>
            <a:srgbClr val="A4D970"/>
          </a:solidFill>
          <a:ln>
            <a:solidFill>
              <a:srgbClr val="A4D9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xmlns="" id="{44E8688F-F5EF-406F-96B9-EB4027600059}"/>
              </a:ext>
            </a:extLst>
          </p:cNvPr>
          <p:cNvSpPr/>
          <p:nvPr/>
        </p:nvSpPr>
        <p:spPr>
          <a:xfrm rot="10800000">
            <a:off x="2758410" y="2088"/>
            <a:ext cx="6838609" cy="6858000"/>
          </a:xfrm>
          <a:prstGeom prst="pie">
            <a:avLst>
              <a:gd name="adj1" fmla="val 2707823"/>
              <a:gd name="adj2" fmla="val 8121654"/>
            </a:avLst>
          </a:prstGeom>
          <a:solidFill>
            <a:srgbClr val="FBD35C"/>
          </a:solidFill>
          <a:ln>
            <a:solidFill>
              <a:srgbClr val="FBD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xmlns="" id="{37C430C1-20BD-4B79-8F6A-5F1E9E900268}"/>
              </a:ext>
            </a:extLst>
          </p:cNvPr>
          <p:cNvSpPr/>
          <p:nvPr/>
        </p:nvSpPr>
        <p:spPr>
          <a:xfrm>
            <a:off x="2741708" y="-2832"/>
            <a:ext cx="6860087" cy="6860832"/>
          </a:xfrm>
          <a:prstGeom prst="donut">
            <a:avLst>
              <a:gd name="adj" fmla="val 2193"/>
            </a:avLst>
          </a:prstGeom>
          <a:solidFill>
            <a:srgbClr val="4B5666"/>
          </a:solidFill>
          <a:ln>
            <a:solidFill>
              <a:srgbClr val="4B5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1516219-D962-402F-8A14-480D696203E2}"/>
              </a:ext>
            </a:extLst>
          </p:cNvPr>
          <p:cNvSpPr/>
          <p:nvPr/>
        </p:nvSpPr>
        <p:spPr>
          <a:xfrm>
            <a:off x="5023308" y="2279141"/>
            <a:ext cx="2296885" cy="2296885"/>
          </a:xfrm>
          <a:prstGeom prst="ellipse">
            <a:avLst/>
          </a:prstGeom>
          <a:solidFill>
            <a:srgbClr val="4B5666"/>
          </a:solidFill>
          <a:ln>
            <a:solidFill>
              <a:srgbClr val="4B5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endParaRPr lang="en-AU" sz="29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EA0C80C2-E771-4FF4-9A1E-755A05861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23" t="6176" r="37181" b="71778"/>
          <a:stretch/>
        </p:blipFill>
        <p:spPr>
          <a:xfrm>
            <a:off x="5307750" y="452175"/>
            <a:ext cx="1728000" cy="1512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F46CEC56-007E-4C0B-B69A-7A4E35455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8" t="37151" r="68679" b="40803"/>
          <a:stretch/>
        </p:blipFill>
        <p:spPr>
          <a:xfrm>
            <a:off x="3077725" y="2538233"/>
            <a:ext cx="1836000" cy="151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895662B-A5E7-4753-A6B1-958ECED956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21" t="37151" r="4631" b="40803"/>
          <a:stretch/>
        </p:blipFill>
        <p:spPr>
          <a:xfrm>
            <a:off x="7429525" y="2547600"/>
            <a:ext cx="1800000" cy="1512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9CC80659-E92B-4829-A621-3C3460382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1" t="70751" r="36656" b="7203"/>
          <a:stretch/>
        </p:blipFill>
        <p:spPr>
          <a:xfrm>
            <a:off x="5273725" y="4861125"/>
            <a:ext cx="1836000" cy="1512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1CAF6C66-F479-44C7-804F-1A6F1BF14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1" t="41876" r="36656" b="41852"/>
          <a:stretch/>
        </p:blipFill>
        <p:spPr>
          <a:xfrm>
            <a:off x="5264200" y="2881125"/>
            <a:ext cx="1836000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1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tial Circle 8">
            <a:extLst>
              <a:ext uri="{FF2B5EF4-FFF2-40B4-BE49-F238E27FC236}">
                <a16:creationId xmlns:a16="http://schemas.microsoft.com/office/drawing/2014/main" xmlns="" id="{E4E29F7D-DE00-4165-8E69-4D12A6AD7DFF}"/>
              </a:ext>
            </a:extLst>
          </p:cNvPr>
          <p:cNvSpPr/>
          <p:nvPr/>
        </p:nvSpPr>
        <p:spPr>
          <a:xfrm rot="5400000">
            <a:off x="2758410" y="2088"/>
            <a:ext cx="6838609" cy="6858000"/>
          </a:xfrm>
          <a:prstGeom prst="pie">
            <a:avLst>
              <a:gd name="adj1" fmla="val 2707823"/>
              <a:gd name="adj2" fmla="val 8121654"/>
            </a:avLst>
          </a:prstGeom>
          <a:solidFill>
            <a:srgbClr val="FA7977"/>
          </a:solidFill>
          <a:ln>
            <a:solidFill>
              <a:srgbClr val="FA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xmlns="" id="{37C430C1-20BD-4B79-8F6A-5F1E9E900268}"/>
              </a:ext>
            </a:extLst>
          </p:cNvPr>
          <p:cNvSpPr/>
          <p:nvPr/>
        </p:nvSpPr>
        <p:spPr>
          <a:xfrm>
            <a:off x="2741708" y="-2832"/>
            <a:ext cx="6860087" cy="6860832"/>
          </a:xfrm>
          <a:prstGeom prst="donut">
            <a:avLst>
              <a:gd name="adj" fmla="val 2193"/>
            </a:avLst>
          </a:prstGeom>
          <a:solidFill>
            <a:srgbClr val="4B5666"/>
          </a:solidFill>
          <a:ln>
            <a:solidFill>
              <a:srgbClr val="4B5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1516219-D962-402F-8A14-480D696203E2}"/>
              </a:ext>
            </a:extLst>
          </p:cNvPr>
          <p:cNvSpPr/>
          <p:nvPr/>
        </p:nvSpPr>
        <p:spPr>
          <a:xfrm>
            <a:off x="5023308" y="2279141"/>
            <a:ext cx="2296885" cy="2296885"/>
          </a:xfrm>
          <a:prstGeom prst="ellipse">
            <a:avLst/>
          </a:prstGeom>
          <a:solidFill>
            <a:srgbClr val="4B5666"/>
          </a:solidFill>
          <a:ln>
            <a:solidFill>
              <a:srgbClr val="4B5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endParaRPr lang="en-AU" sz="29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F46CEC56-007E-4C0B-B69A-7A4E35455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8" t="37151" r="68679" b="40803"/>
          <a:stretch/>
        </p:blipFill>
        <p:spPr>
          <a:xfrm>
            <a:off x="3077725" y="2538233"/>
            <a:ext cx="1836000" cy="1512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1CAF6C66-F479-44C7-804F-1A6F1BF14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1" t="41876" r="36656" b="41852"/>
          <a:stretch/>
        </p:blipFill>
        <p:spPr>
          <a:xfrm>
            <a:off x="5264200" y="2881125"/>
            <a:ext cx="1836000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89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tial Circle 7">
            <a:extLst>
              <a:ext uri="{FF2B5EF4-FFF2-40B4-BE49-F238E27FC236}">
                <a16:creationId xmlns:a16="http://schemas.microsoft.com/office/drawing/2014/main" xmlns="" id="{23C5832A-E12C-44F1-8615-E4E9A8C29534}"/>
              </a:ext>
            </a:extLst>
          </p:cNvPr>
          <p:cNvSpPr/>
          <p:nvPr/>
        </p:nvSpPr>
        <p:spPr>
          <a:xfrm>
            <a:off x="2756322" y="0"/>
            <a:ext cx="6838609" cy="6858000"/>
          </a:xfrm>
          <a:prstGeom prst="pie">
            <a:avLst>
              <a:gd name="adj1" fmla="val 2707823"/>
              <a:gd name="adj2" fmla="val 8121654"/>
            </a:avLst>
          </a:prstGeom>
          <a:solidFill>
            <a:srgbClr val="9EBEED"/>
          </a:solidFill>
          <a:ln>
            <a:solidFill>
              <a:srgbClr val="9EBE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xmlns="" id="{37C430C1-20BD-4B79-8F6A-5F1E9E900268}"/>
              </a:ext>
            </a:extLst>
          </p:cNvPr>
          <p:cNvSpPr/>
          <p:nvPr/>
        </p:nvSpPr>
        <p:spPr>
          <a:xfrm>
            <a:off x="2741708" y="-2832"/>
            <a:ext cx="6860087" cy="6860832"/>
          </a:xfrm>
          <a:prstGeom prst="donut">
            <a:avLst>
              <a:gd name="adj" fmla="val 2193"/>
            </a:avLst>
          </a:prstGeom>
          <a:solidFill>
            <a:srgbClr val="4B5666"/>
          </a:solidFill>
          <a:ln>
            <a:solidFill>
              <a:srgbClr val="4B5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1516219-D962-402F-8A14-480D696203E2}"/>
              </a:ext>
            </a:extLst>
          </p:cNvPr>
          <p:cNvSpPr/>
          <p:nvPr/>
        </p:nvSpPr>
        <p:spPr>
          <a:xfrm>
            <a:off x="5023308" y="2279141"/>
            <a:ext cx="2296885" cy="2296885"/>
          </a:xfrm>
          <a:prstGeom prst="ellipse">
            <a:avLst/>
          </a:prstGeom>
          <a:solidFill>
            <a:srgbClr val="4B5666"/>
          </a:solidFill>
          <a:ln>
            <a:solidFill>
              <a:srgbClr val="4B5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endParaRPr lang="en-AU" sz="29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9CC80659-E92B-4829-A621-3C3460382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1" t="70751" r="36656" b="7203"/>
          <a:stretch/>
        </p:blipFill>
        <p:spPr>
          <a:xfrm>
            <a:off x="5273725" y="4861125"/>
            <a:ext cx="1836000" cy="1512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1CAF6C66-F479-44C7-804F-1A6F1BF14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1" t="41876" r="36656" b="41852"/>
          <a:stretch/>
        </p:blipFill>
        <p:spPr>
          <a:xfrm>
            <a:off x="5264200" y="2881125"/>
            <a:ext cx="1836000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75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tial Circle 9">
            <a:extLst>
              <a:ext uri="{FF2B5EF4-FFF2-40B4-BE49-F238E27FC236}">
                <a16:creationId xmlns:a16="http://schemas.microsoft.com/office/drawing/2014/main" xmlns="" id="{22B3BAB5-479D-43FC-8ACF-A7A9EEF9C51B}"/>
              </a:ext>
            </a:extLst>
          </p:cNvPr>
          <p:cNvSpPr/>
          <p:nvPr/>
        </p:nvSpPr>
        <p:spPr>
          <a:xfrm rot="16200000">
            <a:off x="2758410" y="2088"/>
            <a:ext cx="6838609" cy="6858000"/>
          </a:xfrm>
          <a:prstGeom prst="pie">
            <a:avLst>
              <a:gd name="adj1" fmla="val 2707823"/>
              <a:gd name="adj2" fmla="val 8121654"/>
            </a:avLst>
          </a:prstGeom>
          <a:solidFill>
            <a:srgbClr val="A4D970"/>
          </a:solidFill>
          <a:ln>
            <a:solidFill>
              <a:srgbClr val="A4D9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xmlns="" id="{37C430C1-20BD-4B79-8F6A-5F1E9E900268}"/>
              </a:ext>
            </a:extLst>
          </p:cNvPr>
          <p:cNvSpPr/>
          <p:nvPr/>
        </p:nvSpPr>
        <p:spPr>
          <a:xfrm>
            <a:off x="2741708" y="-2832"/>
            <a:ext cx="6860087" cy="6860832"/>
          </a:xfrm>
          <a:prstGeom prst="donut">
            <a:avLst>
              <a:gd name="adj" fmla="val 2193"/>
            </a:avLst>
          </a:prstGeom>
          <a:solidFill>
            <a:srgbClr val="4B5666"/>
          </a:solidFill>
          <a:ln>
            <a:solidFill>
              <a:srgbClr val="4B5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1516219-D962-402F-8A14-480D696203E2}"/>
              </a:ext>
            </a:extLst>
          </p:cNvPr>
          <p:cNvSpPr/>
          <p:nvPr/>
        </p:nvSpPr>
        <p:spPr>
          <a:xfrm>
            <a:off x="5023308" y="2279141"/>
            <a:ext cx="2296885" cy="2296885"/>
          </a:xfrm>
          <a:prstGeom prst="ellipse">
            <a:avLst/>
          </a:prstGeom>
          <a:solidFill>
            <a:srgbClr val="4B5666"/>
          </a:solidFill>
          <a:ln>
            <a:solidFill>
              <a:srgbClr val="4B5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endParaRPr lang="en-AU" sz="29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895662B-A5E7-4753-A6B1-958ECED956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21" t="37151" r="4631" b="40803"/>
          <a:stretch/>
        </p:blipFill>
        <p:spPr>
          <a:xfrm>
            <a:off x="7429525" y="2547600"/>
            <a:ext cx="1800000" cy="1512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1CAF6C66-F479-44C7-804F-1A6F1BF14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1" t="41876" r="36656" b="41852"/>
          <a:stretch/>
        </p:blipFill>
        <p:spPr>
          <a:xfrm>
            <a:off x="5264200" y="2881125"/>
            <a:ext cx="1836000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9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ircle: Hollow 11">
            <a:extLst>
              <a:ext uri="{FF2B5EF4-FFF2-40B4-BE49-F238E27FC236}">
                <a16:creationId xmlns:a16="http://schemas.microsoft.com/office/drawing/2014/main" xmlns="" id="{37C430C1-20BD-4B79-8F6A-5F1E9E900268}"/>
              </a:ext>
            </a:extLst>
          </p:cNvPr>
          <p:cNvSpPr/>
          <p:nvPr/>
        </p:nvSpPr>
        <p:spPr>
          <a:xfrm>
            <a:off x="2741708" y="-2832"/>
            <a:ext cx="6860087" cy="6860832"/>
          </a:xfrm>
          <a:prstGeom prst="donut">
            <a:avLst>
              <a:gd name="adj" fmla="val 2193"/>
            </a:avLst>
          </a:prstGeom>
          <a:solidFill>
            <a:srgbClr val="4B5666"/>
          </a:solidFill>
          <a:ln>
            <a:solidFill>
              <a:srgbClr val="4B5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1516219-D962-402F-8A14-480D696203E2}"/>
              </a:ext>
            </a:extLst>
          </p:cNvPr>
          <p:cNvSpPr/>
          <p:nvPr/>
        </p:nvSpPr>
        <p:spPr>
          <a:xfrm>
            <a:off x="5023308" y="2279141"/>
            <a:ext cx="2296885" cy="2296885"/>
          </a:xfrm>
          <a:prstGeom prst="ellipse">
            <a:avLst/>
          </a:prstGeom>
          <a:solidFill>
            <a:srgbClr val="4B5666"/>
          </a:solidFill>
          <a:ln>
            <a:solidFill>
              <a:srgbClr val="4B5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endParaRPr lang="en-AU" sz="29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1CAF6C66-F479-44C7-804F-1A6F1BF14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1" t="41876" r="36656" b="41852"/>
          <a:stretch/>
        </p:blipFill>
        <p:spPr>
          <a:xfrm>
            <a:off x="5264200" y="2881125"/>
            <a:ext cx="1836000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11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tial Circle 10">
            <a:extLst>
              <a:ext uri="{FF2B5EF4-FFF2-40B4-BE49-F238E27FC236}">
                <a16:creationId xmlns:a16="http://schemas.microsoft.com/office/drawing/2014/main" xmlns="" id="{44E8688F-F5EF-406F-96B9-EB4027600059}"/>
              </a:ext>
            </a:extLst>
          </p:cNvPr>
          <p:cNvSpPr/>
          <p:nvPr/>
        </p:nvSpPr>
        <p:spPr>
          <a:xfrm rot="10800000">
            <a:off x="2758410" y="2088"/>
            <a:ext cx="6838609" cy="6858000"/>
          </a:xfrm>
          <a:prstGeom prst="pie">
            <a:avLst>
              <a:gd name="adj1" fmla="val 2707823"/>
              <a:gd name="adj2" fmla="val 8121654"/>
            </a:avLst>
          </a:prstGeom>
          <a:solidFill>
            <a:srgbClr val="FBD35C"/>
          </a:solidFill>
          <a:ln>
            <a:solidFill>
              <a:srgbClr val="FBD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xmlns="" id="{37C430C1-20BD-4B79-8F6A-5F1E9E900268}"/>
              </a:ext>
            </a:extLst>
          </p:cNvPr>
          <p:cNvSpPr/>
          <p:nvPr/>
        </p:nvSpPr>
        <p:spPr>
          <a:xfrm>
            <a:off x="2741708" y="-2832"/>
            <a:ext cx="6860087" cy="6860832"/>
          </a:xfrm>
          <a:prstGeom prst="donut">
            <a:avLst>
              <a:gd name="adj" fmla="val 2193"/>
            </a:avLst>
          </a:prstGeom>
          <a:solidFill>
            <a:srgbClr val="4B5666"/>
          </a:solidFill>
          <a:ln>
            <a:solidFill>
              <a:srgbClr val="4B5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1516219-D962-402F-8A14-480D696203E2}"/>
              </a:ext>
            </a:extLst>
          </p:cNvPr>
          <p:cNvSpPr/>
          <p:nvPr/>
        </p:nvSpPr>
        <p:spPr>
          <a:xfrm>
            <a:off x="5023308" y="2279141"/>
            <a:ext cx="2296885" cy="2296885"/>
          </a:xfrm>
          <a:prstGeom prst="ellipse">
            <a:avLst/>
          </a:prstGeom>
          <a:solidFill>
            <a:srgbClr val="4B5666"/>
          </a:solidFill>
          <a:ln>
            <a:solidFill>
              <a:srgbClr val="4B5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endParaRPr lang="en-AU" sz="29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EA0C80C2-E771-4FF4-9A1E-755A05861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23" t="6176" r="37181" b="71778"/>
          <a:stretch/>
        </p:blipFill>
        <p:spPr>
          <a:xfrm>
            <a:off x="5307750" y="452175"/>
            <a:ext cx="1728000" cy="1512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1CAF6C66-F479-44C7-804F-1A6F1BF14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1" t="41876" r="36656" b="41852"/>
          <a:stretch/>
        </p:blipFill>
        <p:spPr>
          <a:xfrm>
            <a:off x="5264200" y="2881125"/>
            <a:ext cx="1836000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4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tial Circle 9">
            <a:extLst>
              <a:ext uri="{FF2B5EF4-FFF2-40B4-BE49-F238E27FC236}">
                <a16:creationId xmlns:a16="http://schemas.microsoft.com/office/drawing/2014/main" xmlns="" id="{22B3BAB5-479D-43FC-8ACF-A7A9EEF9C51B}"/>
              </a:ext>
            </a:extLst>
          </p:cNvPr>
          <p:cNvSpPr/>
          <p:nvPr/>
        </p:nvSpPr>
        <p:spPr>
          <a:xfrm rot="16200000">
            <a:off x="2758410" y="2088"/>
            <a:ext cx="6838609" cy="6858000"/>
          </a:xfrm>
          <a:prstGeom prst="pie">
            <a:avLst>
              <a:gd name="adj1" fmla="val 2707823"/>
              <a:gd name="adj2" fmla="val 8121654"/>
            </a:avLst>
          </a:prstGeom>
          <a:solidFill>
            <a:srgbClr val="A4D970"/>
          </a:solidFill>
          <a:ln>
            <a:solidFill>
              <a:srgbClr val="A4D9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xmlns="" id="{44E8688F-F5EF-406F-96B9-EB4027600059}"/>
              </a:ext>
            </a:extLst>
          </p:cNvPr>
          <p:cNvSpPr/>
          <p:nvPr/>
        </p:nvSpPr>
        <p:spPr>
          <a:xfrm rot="10800000">
            <a:off x="2758410" y="2088"/>
            <a:ext cx="6838609" cy="6858000"/>
          </a:xfrm>
          <a:prstGeom prst="pie">
            <a:avLst>
              <a:gd name="adj1" fmla="val 2707823"/>
              <a:gd name="adj2" fmla="val 8121654"/>
            </a:avLst>
          </a:prstGeom>
          <a:solidFill>
            <a:srgbClr val="FBD35C"/>
          </a:solidFill>
          <a:ln>
            <a:solidFill>
              <a:srgbClr val="FBD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xmlns="" id="{37C430C1-20BD-4B79-8F6A-5F1E9E900268}"/>
              </a:ext>
            </a:extLst>
          </p:cNvPr>
          <p:cNvSpPr/>
          <p:nvPr/>
        </p:nvSpPr>
        <p:spPr>
          <a:xfrm>
            <a:off x="2741708" y="-2832"/>
            <a:ext cx="6860087" cy="6860832"/>
          </a:xfrm>
          <a:prstGeom prst="donut">
            <a:avLst>
              <a:gd name="adj" fmla="val 2193"/>
            </a:avLst>
          </a:prstGeom>
          <a:solidFill>
            <a:srgbClr val="4B5666"/>
          </a:solidFill>
          <a:ln>
            <a:solidFill>
              <a:srgbClr val="4B5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1516219-D962-402F-8A14-480D696203E2}"/>
              </a:ext>
            </a:extLst>
          </p:cNvPr>
          <p:cNvSpPr/>
          <p:nvPr/>
        </p:nvSpPr>
        <p:spPr>
          <a:xfrm>
            <a:off x="5023308" y="2279141"/>
            <a:ext cx="2296885" cy="2296885"/>
          </a:xfrm>
          <a:prstGeom prst="ellipse">
            <a:avLst/>
          </a:prstGeom>
          <a:solidFill>
            <a:srgbClr val="4B5666"/>
          </a:solidFill>
          <a:ln>
            <a:solidFill>
              <a:srgbClr val="4B5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endParaRPr lang="en-AU" sz="29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EA0C80C2-E771-4FF4-9A1E-755A05861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23" t="6176" r="37181" b="71778"/>
          <a:stretch/>
        </p:blipFill>
        <p:spPr>
          <a:xfrm>
            <a:off x="5307750" y="452175"/>
            <a:ext cx="1728000" cy="151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895662B-A5E7-4753-A6B1-958ECED956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21" t="37151" r="4631" b="40803"/>
          <a:stretch/>
        </p:blipFill>
        <p:spPr>
          <a:xfrm>
            <a:off x="7429525" y="2547600"/>
            <a:ext cx="1800000" cy="1512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1CAF6C66-F479-44C7-804F-1A6F1BF14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1" t="41876" r="36656" b="41852"/>
          <a:stretch/>
        </p:blipFill>
        <p:spPr>
          <a:xfrm>
            <a:off x="5264200" y="2881125"/>
            <a:ext cx="1836000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578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tial Circle 7">
            <a:extLst>
              <a:ext uri="{FF2B5EF4-FFF2-40B4-BE49-F238E27FC236}">
                <a16:creationId xmlns:a16="http://schemas.microsoft.com/office/drawing/2014/main" xmlns="" id="{23C5832A-E12C-44F1-8615-E4E9A8C29534}"/>
              </a:ext>
            </a:extLst>
          </p:cNvPr>
          <p:cNvSpPr/>
          <p:nvPr/>
        </p:nvSpPr>
        <p:spPr>
          <a:xfrm>
            <a:off x="2756322" y="0"/>
            <a:ext cx="6838609" cy="6858000"/>
          </a:xfrm>
          <a:prstGeom prst="pie">
            <a:avLst>
              <a:gd name="adj1" fmla="val 2707823"/>
              <a:gd name="adj2" fmla="val 8121654"/>
            </a:avLst>
          </a:prstGeom>
          <a:solidFill>
            <a:srgbClr val="9EBEED"/>
          </a:solidFill>
          <a:ln>
            <a:solidFill>
              <a:srgbClr val="9EBE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xmlns="" id="{22B3BAB5-479D-43FC-8ACF-A7A9EEF9C51B}"/>
              </a:ext>
            </a:extLst>
          </p:cNvPr>
          <p:cNvSpPr/>
          <p:nvPr/>
        </p:nvSpPr>
        <p:spPr>
          <a:xfrm rot="16200000">
            <a:off x="2758410" y="2088"/>
            <a:ext cx="6838609" cy="6858000"/>
          </a:xfrm>
          <a:prstGeom prst="pie">
            <a:avLst>
              <a:gd name="adj1" fmla="val 2707823"/>
              <a:gd name="adj2" fmla="val 8121654"/>
            </a:avLst>
          </a:prstGeom>
          <a:solidFill>
            <a:srgbClr val="A4D970"/>
          </a:solidFill>
          <a:ln>
            <a:solidFill>
              <a:srgbClr val="A4D9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xmlns="" id="{44E8688F-F5EF-406F-96B9-EB4027600059}"/>
              </a:ext>
            </a:extLst>
          </p:cNvPr>
          <p:cNvSpPr/>
          <p:nvPr/>
        </p:nvSpPr>
        <p:spPr>
          <a:xfrm rot="10800000">
            <a:off x="2758410" y="2088"/>
            <a:ext cx="6838609" cy="6858000"/>
          </a:xfrm>
          <a:prstGeom prst="pie">
            <a:avLst>
              <a:gd name="adj1" fmla="val 2707823"/>
              <a:gd name="adj2" fmla="val 8121654"/>
            </a:avLst>
          </a:prstGeom>
          <a:solidFill>
            <a:srgbClr val="FBD35C"/>
          </a:solidFill>
          <a:ln>
            <a:solidFill>
              <a:srgbClr val="FBD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xmlns="" id="{37C430C1-20BD-4B79-8F6A-5F1E9E900268}"/>
              </a:ext>
            </a:extLst>
          </p:cNvPr>
          <p:cNvSpPr/>
          <p:nvPr/>
        </p:nvSpPr>
        <p:spPr>
          <a:xfrm>
            <a:off x="2741708" y="-2832"/>
            <a:ext cx="6860087" cy="6860832"/>
          </a:xfrm>
          <a:prstGeom prst="donut">
            <a:avLst>
              <a:gd name="adj" fmla="val 2193"/>
            </a:avLst>
          </a:prstGeom>
          <a:solidFill>
            <a:srgbClr val="4B5666"/>
          </a:solidFill>
          <a:ln>
            <a:solidFill>
              <a:srgbClr val="4B5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1516219-D962-402F-8A14-480D696203E2}"/>
              </a:ext>
            </a:extLst>
          </p:cNvPr>
          <p:cNvSpPr/>
          <p:nvPr/>
        </p:nvSpPr>
        <p:spPr>
          <a:xfrm>
            <a:off x="5023308" y="2279141"/>
            <a:ext cx="2296885" cy="2296885"/>
          </a:xfrm>
          <a:prstGeom prst="ellipse">
            <a:avLst/>
          </a:prstGeom>
          <a:solidFill>
            <a:srgbClr val="4B5666"/>
          </a:solidFill>
          <a:ln>
            <a:solidFill>
              <a:srgbClr val="4B5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endParaRPr lang="en-AU" sz="29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EA0C80C2-E771-4FF4-9A1E-755A05861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23" t="6176" r="37181" b="71778"/>
          <a:stretch/>
        </p:blipFill>
        <p:spPr>
          <a:xfrm>
            <a:off x="5307750" y="452175"/>
            <a:ext cx="1728000" cy="151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895662B-A5E7-4753-A6B1-958ECED956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21" t="37151" r="4631" b="40803"/>
          <a:stretch/>
        </p:blipFill>
        <p:spPr>
          <a:xfrm>
            <a:off x="7429525" y="2547600"/>
            <a:ext cx="1800000" cy="1512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9CC80659-E92B-4829-A621-3C3460382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1" t="70751" r="36656" b="7203"/>
          <a:stretch/>
        </p:blipFill>
        <p:spPr>
          <a:xfrm>
            <a:off x="5273725" y="4861125"/>
            <a:ext cx="1836000" cy="1512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1CAF6C66-F479-44C7-804F-1A6F1BF14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1" t="41876" r="36656" b="41852"/>
          <a:stretch/>
        </p:blipFill>
        <p:spPr>
          <a:xfrm>
            <a:off x="5264200" y="2881125"/>
            <a:ext cx="1836000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30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tial Circle 7">
            <a:extLst>
              <a:ext uri="{FF2B5EF4-FFF2-40B4-BE49-F238E27FC236}">
                <a16:creationId xmlns:a16="http://schemas.microsoft.com/office/drawing/2014/main" xmlns="" id="{23C5832A-E12C-44F1-8615-E4E9A8C29534}"/>
              </a:ext>
            </a:extLst>
          </p:cNvPr>
          <p:cNvSpPr/>
          <p:nvPr/>
        </p:nvSpPr>
        <p:spPr>
          <a:xfrm>
            <a:off x="2756322" y="0"/>
            <a:ext cx="6838609" cy="6858000"/>
          </a:xfrm>
          <a:prstGeom prst="pie">
            <a:avLst>
              <a:gd name="adj1" fmla="val 2707823"/>
              <a:gd name="adj2" fmla="val 8121654"/>
            </a:avLst>
          </a:prstGeom>
          <a:solidFill>
            <a:srgbClr val="9EBEED"/>
          </a:solidFill>
          <a:ln>
            <a:solidFill>
              <a:srgbClr val="9EBEE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9" name="Partial Circle 8">
            <a:extLst>
              <a:ext uri="{FF2B5EF4-FFF2-40B4-BE49-F238E27FC236}">
                <a16:creationId xmlns:a16="http://schemas.microsoft.com/office/drawing/2014/main" xmlns="" id="{E4E29F7D-DE00-4165-8E69-4D12A6AD7DFF}"/>
              </a:ext>
            </a:extLst>
          </p:cNvPr>
          <p:cNvSpPr/>
          <p:nvPr/>
        </p:nvSpPr>
        <p:spPr>
          <a:xfrm rot="5400000">
            <a:off x="2758410" y="2088"/>
            <a:ext cx="6838609" cy="6858000"/>
          </a:xfrm>
          <a:prstGeom prst="pie">
            <a:avLst>
              <a:gd name="adj1" fmla="val 2707823"/>
              <a:gd name="adj2" fmla="val 8121654"/>
            </a:avLst>
          </a:prstGeom>
          <a:solidFill>
            <a:srgbClr val="FA7977"/>
          </a:solidFill>
          <a:ln>
            <a:solidFill>
              <a:srgbClr val="FA79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0" name="Partial Circle 9">
            <a:extLst>
              <a:ext uri="{FF2B5EF4-FFF2-40B4-BE49-F238E27FC236}">
                <a16:creationId xmlns:a16="http://schemas.microsoft.com/office/drawing/2014/main" xmlns="" id="{22B3BAB5-479D-43FC-8ACF-A7A9EEF9C51B}"/>
              </a:ext>
            </a:extLst>
          </p:cNvPr>
          <p:cNvSpPr/>
          <p:nvPr/>
        </p:nvSpPr>
        <p:spPr>
          <a:xfrm rot="16200000">
            <a:off x="2758410" y="2088"/>
            <a:ext cx="6838609" cy="6858000"/>
          </a:xfrm>
          <a:prstGeom prst="pie">
            <a:avLst>
              <a:gd name="adj1" fmla="val 2707823"/>
              <a:gd name="adj2" fmla="val 8121654"/>
            </a:avLst>
          </a:prstGeom>
          <a:solidFill>
            <a:srgbClr val="A4D970"/>
          </a:solidFill>
          <a:ln>
            <a:solidFill>
              <a:srgbClr val="A4D9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1" name="Partial Circle 10">
            <a:extLst>
              <a:ext uri="{FF2B5EF4-FFF2-40B4-BE49-F238E27FC236}">
                <a16:creationId xmlns:a16="http://schemas.microsoft.com/office/drawing/2014/main" xmlns="" id="{44E8688F-F5EF-406F-96B9-EB4027600059}"/>
              </a:ext>
            </a:extLst>
          </p:cNvPr>
          <p:cNvSpPr/>
          <p:nvPr/>
        </p:nvSpPr>
        <p:spPr>
          <a:xfrm rot="10800000">
            <a:off x="2758410" y="2088"/>
            <a:ext cx="6838609" cy="6858000"/>
          </a:xfrm>
          <a:prstGeom prst="pie">
            <a:avLst>
              <a:gd name="adj1" fmla="val 2707823"/>
              <a:gd name="adj2" fmla="val 8121654"/>
            </a:avLst>
          </a:prstGeom>
          <a:solidFill>
            <a:srgbClr val="FBD35C"/>
          </a:solidFill>
          <a:ln>
            <a:solidFill>
              <a:srgbClr val="FBD3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12" name="Circle: Hollow 11">
            <a:extLst>
              <a:ext uri="{FF2B5EF4-FFF2-40B4-BE49-F238E27FC236}">
                <a16:creationId xmlns:a16="http://schemas.microsoft.com/office/drawing/2014/main" xmlns="" id="{37C430C1-20BD-4B79-8F6A-5F1E9E900268}"/>
              </a:ext>
            </a:extLst>
          </p:cNvPr>
          <p:cNvSpPr/>
          <p:nvPr/>
        </p:nvSpPr>
        <p:spPr>
          <a:xfrm>
            <a:off x="2741708" y="-2832"/>
            <a:ext cx="6860087" cy="6860832"/>
          </a:xfrm>
          <a:prstGeom prst="donut">
            <a:avLst>
              <a:gd name="adj" fmla="val 2193"/>
            </a:avLst>
          </a:prstGeom>
          <a:solidFill>
            <a:srgbClr val="4B5666"/>
          </a:solidFill>
          <a:ln>
            <a:solidFill>
              <a:srgbClr val="4B5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A1516219-D962-402F-8A14-480D696203E2}"/>
              </a:ext>
            </a:extLst>
          </p:cNvPr>
          <p:cNvSpPr/>
          <p:nvPr/>
        </p:nvSpPr>
        <p:spPr>
          <a:xfrm>
            <a:off x="5023308" y="2279141"/>
            <a:ext cx="2296885" cy="2296885"/>
          </a:xfrm>
          <a:prstGeom prst="ellipse">
            <a:avLst/>
          </a:prstGeom>
          <a:solidFill>
            <a:srgbClr val="4B5666"/>
          </a:solidFill>
          <a:ln>
            <a:solidFill>
              <a:srgbClr val="4B56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endParaRPr lang="en-AU" sz="2900" dirty="0">
              <a:solidFill>
                <a:schemeClr val="bg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xmlns="" id="{EA0C80C2-E771-4FF4-9A1E-755A058614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23" t="6176" r="37181" b="71778"/>
          <a:stretch/>
        </p:blipFill>
        <p:spPr>
          <a:xfrm>
            <a:off x="5307750" y="452175"/>
            <a:ext cx="1728000" cy="1512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F46CEC56-007E-4C0B-B69A-7A4E35455C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8" t="37151" r="68679" b="40803"/>
          <a:stretch/>
        </p:blipFill>
        <p:spPr>
          <a:xfrm>
            <a:off x="3077725" y="2538233"/>
            <a:ext cx="1836000" cy="1512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3895662B-A5E7-4753-A6B1-958ECED956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21" t="37151" r="4631" b="40803"/>
          <a:stretch/>
        </p:blipFill>
        <p:spPr>
          <a:xfrm>
            <a:off x="7429525" y="2547600"/>
            <a:ext cx="1800000" cy="1512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xmlns="" id="{9CC80659-E92B-4829-A621-3C346038287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1" t="70751" r="36656" b="7203"/>
          <a:stretch/>
        </p:blipFill>
        <p:spPr>
          <a:xfrm>
            <a:off x="5273725" y="4861125"/>
            <a:ext cx="1836000" cy="15120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1CAF6C66-F479-44C7-804F-1A6F1BF144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71" t="41876" r="36656" b="41852"/>
          <a:stretch/>
        </p:blipFill>
        <p:spPr>
          <a:xfrm>
            <a:off x="5264200" y="2881125"/>
            <a:ext cx="1836000" cy="11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Manuel Gomes</dc:creator>
  <cp:lastModifiedBy>Manuel Gomes</cp:lastModifiedBy>
  <cp:revision>1</cp:revision>
  <dcterms:created xsi:type="dcterms:W3CDTF">2018-01-04T03:51:22Z</dcterms:created>
  <dcterms:modified xsi:type="dcterms:W3CDTF">2018-01-04T03:52:27Z</dcterms:modified>
</cp:coreProperties>
</file>