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Ngeno" userId="13e44b5f3c093a91" providerId="LiveId" clId="{B7A5C9ED-5746-46C7-A674-2186616600CF}"/>
    <pc:docChg chg="custSel modSld">
      <pc:chgData name="Alex Ngeno" userId="13e44b5f3c093a91" providerId="LiveId" clId="{B7A5C9ED-5746-46C7-A674-2186616600CF}" dt="2024-10-17T09:34:57.905" v="66"/>
      <pc:docMkLst>
        <pc:docMk/>
      </pc:docMkLst>
      <pc:sldChg chg="modSp mod modTransition modAnim">
        <pc:chgData name="Alex Ngeno" userId="13e44b5f3c093a91" providerId="LiveId" clId="{B7A5C9ED-5746-46C7-A674-2186616600CF}" dt="2024-10-17T09:34:05.962" v="54"/>
        <pc:sldMkLst>
          <pc:docMk/>
          <pc:sldMk cId="0" sldId="256"/>
        </pc:sldMkLst>
        <pc:spChg chg="mod">
          <ac:chgData name="Alex Ngeno" userId="13e44b5f3c093a91" providerId="LiveId" clId="{B7A5C9ED-5746-46C7-A674-2186616600CF}" dt="2024-10-17T09:25:16.632" v="0" actId="207"/>
          <ac:spMkLst>
            <pc:docMk/>
            <pc:sldMk cId="0" sldId="256"/>
            <ac:spMk id="2" creationId="{00000000-0000-0000-0000-000000000000}"/>
          </ac:spMkLst>
        </pc:spChg>
      </pc:sldChg>
      <pc:sldChg chg="modSp mod modTransition modAnim">
        <pc:chgData name="Alex Ngeno" userId="13e44b5f3c093a91" providerId="LiveId" clId="{B7A5C9ED-5746-46C7-A674-2186616600CF}" dt="2024-10-17T09:34:19.120" v="56"/>
        <pc:sldMkLst>
          <pc:docMk/>
          <pc:sldMk cId="0" sldId="257"/>
        </pc:sldMkLst>
        <pc:spChg chg="mod">
          <ac:chgData name="Alex Ngeno" userId="13e44b5f3c093a91" providerId="LiveId" clId="{B7A5C9ED-5746-46C7-A674-2186616600CF}" dt="2024-10-17T09:26:51.469" v="15" actId="207"/>
          <ac:spMkLst>
            <pc:docMk/>
            <pc:sldMk cId="0" sldId="257"/>
            <ac:spMk id="2" creationId="{00000000-0000-0000-0000-000000000000}"/>
          </ac:spMkLst>
        </pc:spChg>
        <pc:spChg chg="mod">
          <ac:chgData name="Alex Ngeno" userId="13e44b5f3c093a91" providerId="LiveId" clId="{B7A5C9ED-5746-46C7-A674-2186616600CF}" dt="2024-10-17T09:26:38.628" v="11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mod modTransition modAnim">
        <pc:chgData name="Alex Ngeno" userId="13e44b5f3c093a91" providerId="LiveId" clId="{B7A5C9ED-5746-46C7-A674-2186616600CF}" dt="2024-10-17T09:34:27.810" v="57"/>
        <pc:sldMkLst>
          <pc:docMk/>
          <pc:sldMk cId="0" sldId="258"/>
        </pc:sldMkLst>
        <pc:spChg chg="mod">
          <ac:chgData name="Alex Ngeno" userId="13e44b5f3c093a91" providerId="LiveId" clId="{B7A5C9ED-5746-46C7-A674-2186616600CF}" dt="2024-10-17T09:27:45.809" v="19" actId="207"/>
          <ac:spMkLst>
            <pc:docMk/>
            <pc:sldMk cId="0" sldId="258"/>
            <ac:spMk id="2" creationId="{00000000-0000-0000-0000-000000000000}"/>
          </ac:spMkLst>
        </pc:spChg>
      </pc:sldChg>
      <pc:sldChg chg="modSp mod modTransition modAnim">
        <pc:chgData name="Alex Ngeno" userId="13e44b5f3c093a91" providerId="LiveId" clId="{B7A5C9ED-5746-46C7-A674-2186616600CF}" dt="2024-10-17T09:34:31.217" v="58"/>
        <pc:sldMkLst>
          <pc:docMk/>
          <pc:sldMk cId="0" sldId="259"/>
        </pc:sldMkLst>
        <pc:spChg chg="mod">
          <ac:chgData name="Alex Ngeno" userId="13e44b5f3c093a91" providerId="LiveId" clId="{B7A5C9ED-5746-46C7-A674-2186616600CF}" dt="2024-10-17T09:28:13.697" v="22" actId="207"/>
          <ac:spMkLst>
            <pc:docMk/>
            <pc:sldMk cId="0" sldId="259"/>
            <ac:spMk id="2" creationId="{00000000-0000-0000-0000-000000000000}"/>
          </ac:spMkLst>
        </pc:spChg>
      </pc:sldChg>
      <pc:sldChg chg="modSp mod modTransition modAnim">
        <pc:chgData name="Alex Ngeno" userId="13e44b5f3c093a91" providerId="LiveId" clId="{B7A5C9ED-5746-46C7-A674-2186616600CF}" dt="2024-10-17T09:34:35.273" v="59"/>
        <pc:sldMkLst>
          <pc:docMk/>
          <pc:sldMk cId="0" sldId="260"/>
        </pc:sldMkLst>
        <pc:spChg chg="mod">
          <ac:chgData name="Alex Ngeno" userId="13e44b5f3c093a91" providerId="LiveId" clId="{B7A5C9ED-5746-46C7-A674-2186616600CF}" dt="2024-10-17T09:30:32.434" v="30" actId="207"/>
          <ac:spMkLst>
            <pc:docMk/>
            <pc:sldMk cId="0" sldId="260"/>
            <ac:spMk id="2" creationId="{00000000-0000-0000-0000-000000000000}"/>
          </ac:spMkLst>
        </pc:spChg>
        <pc:spChg chg="mod">
          <ac:chgData name="Alex Ngeno" userId="13e44b5f3c093a91" providerId="LiveId" clId="{B7A5C9ED-5746-46C7-A674-2186616600CF}" dt="2024-10-17T09:26:38.676" v="12" actId="27636"/>
          <ac:spMkLst>
            <pc:docMk/>
            <pc:sldMk cId="0" sldId="260"/>
            <ac:spMk id="3" creationId="{00000000-0000-0000-0000-000000000000}"/>
          </ac:spMkLst>
        </pc:spChg>
      </pc:sldChg>
      <pc:sldChg chg="modSp mod modTransition modAnim">
        <pc:chgData name="Alex Ngeno" userId="13e44b5f3c093a91" providerId="LiveId" clId="{B7A5C9ED-5746-46C7-A674-2186616600CF}" dt="2024-10-17T09:34:39.344" v="60"/>
        <pc:sldMkLst>
          <pc:docMk/>
          <pc:sldMk cId="0" sldId="261"/>
        </pc:sldMkLst>
        <pc:spChg chg="mod">
          <ac:chgData name="Alex Ngeno" userId="13e44b5f3c093a91" providerId="LiveId" clId="{B7A5C9ED-5746-46C7-A674-2186616600CF}" dt="2024-10-17T09:31:19.602" v="34" actId="207"/>
          <ac:spMkLst>
            <pc:docMk/>
            <pc:sldMk cId="0" sldId="261"/>
            <ac:spMk id="2" creationId="{00000000-0000-0000-0000-000000000000}"/>
          </ac:spMkLst>
        </pc:spChg>
        <pc:spChg chg="mod">
          <ac:chgData name="Alex Ngeno" userId="13e44b5f3c093a91" providerId="LiveId" clId="{B7A5C9ED-5746-46C7-A674-2186616600CF}" dt="2024-10-17T09:26:38.685" v="13" actId="27636"/>
          <ac:spMkLst>
            <pc:docMk/>
            <pc:sldMk cId="0" sldId="261"/>
            <ac:spMk id="3" creationId="{00000000-0000-0000-0000-000000000000}"/>
          </ac:spMkLst>
        </pc:spChg>
      </pc:sldChg>
      <pc:sldChg chg="modSp mod modTransition modAnim">
        <pc:chgData name="Alex Ngeno" userId="13e44b5f3c093a91" providerId="LiveId" clId="{B7A5C9ED-5746-46C7-A674-2186616600CF}" dt="2024-10-17T09:34:42.153" v="61"/>
        <pc:sldMkLst>
          <pc:docMk/>
          <pc:sldMk cId="0" sldId="262"/>
        </pc:sldMkLst>
        <pc:spChg chg="mod">
          <ac:chgData name="Alex Ngeno" userId="13e44b5f3c093a91" providerId="LiveId" clId="{B7A5C9ED-5746-46C7-A674-2186616600CF}" dt="2024-10-17T09:31:34.703" v="37" actId="207"/>
          <ac:spMkLst>
            <pc:docMk/>
            <pc:sldMk cId="0" sldId="262"/>
            <ac:spMk id="2" creationId="{00000000-0000-0000-0000-000000000000}"/>
          </ac:spMkLst>
        </pc:spChg>
      </pc:sldChg>
      <pc:sldChg chg="modSp mod modTransition modAnim">
        <pc:chgData name="Alex Ngeno" userId="13e44b5f3c093a91" providerId="LiveId" clId="{B7A5C9ED-5746-46C7-A674-2186616600CF}" dt="2024-10-17T09:34:45.776" v="62"/>
        <pc:sldMkLst>
          <pc:docMk/>
          <pc:sldMk cId="0" sldId="263"/>
        </pc:sldMkLst>
        <pc:spChg chg="mod">
          <ac:chgData name="Alex Ngeno" userId="13e44b5f3c093a91" providerId="LiveId" clId="{B7A5C9ED-5746-46C7-A674-2186616600CF}" dt="2024-10-17T09:31:56.674" v="40" actId="207"/>
          <ac:spMkLst>
            <pc:docMk/>
            <pc:sldMk cId="0" sldId="263"/>
            <ac:spMk id="2" creationId="{00000000-0000-0000-0000-000000000000}"/>
          </ac:spMkLst>
        </pc:spChg>
      </pc:sldChg>
      <pc:sldChg chg="modSp mod modTransition modAnim">
        <pc:chgData name="Alex Ngeno" userId="13e44b5f3c093a91" providerId="LiveId" clId="{B7A5C9ED-5746-46C7-A674-2186616600CF}" dt="2024-10-17T09:34:48.160" v="63"/>
        <pc:sldMkLst>
          <pc:docMk/>
          <pc:sldMk cId="0" sldId="264"/>
        </pc:sldMkLst>
        <pc:spChg chg="mod">
          <ac:chgData name="Alex Ngeno" userId="13e44b5f3c093a91" providerId="LiveId" clId="{B7A5C9ED-5746-46C7-A674-2186616600CF}" dt="2024-10-17T09:32:33.610" v="42" actId="207"/>
          <ac:spMkLst>
            <pc:docMk/>
            <pc:sldMk cId="0" sldId="264"/>
            <ac:spMk id="2" creationId="{00000000-0000-0000-0000-000000000000}"/>
          </ac:spMkLst>
        </pc:spChg>
      </pc:sldChg>
      <pc:sldChg chg="modSp mod modTransition modAnim">
        <pc:chgData name="Alex Ngeno" userId="13e44b5f3c093a91" providerId="LiveId" clId="{B7A5C9ED-5746-46C7-A674-2186616600CF}" dt="2024-10-17T09:34:50.690" v="64"/>
        <pc:sldMkLst>
          <pc:docMk/>
          <pc:sldMk cId="0" sldId="265"/>
        </pc:sldMkLst>
        <pc:spChg chg="mod">
          <ac:chgData name="Alex Ngeno" userId="13e44b5f3c093a91" providerId="LiveId" clId="{B7A5C9ED-5746-46C7-A674-2186616600CF}" dt="2024-10-17T09:33:06.090" v="45" actId="207"/>
          <ac:spMkLst>
            <pc:docMk/>
            <pc:sldMk cId="0" sldId="265"/>
            <ac:spMk id="2" creationId="{00000000-0000-0000-0000-000000000000}"/>
          </ac:spMkLst>
        </pc:spChg>
      </pc:sldChg>
      <pc:sldChg chg="modSp mod modTransition modAnim">
        <pc:chgData name="Alex Ngeno" userId="13e44b5f3c093a91" providerId="LiveId" clId="{B7A5C9ED-5746-46C7-A674-2186616600CF}" dt="2024-10-17T09:34:53.520" v="65"/>
        <pc:sldMkLst>
          <pc:docMk/>
          <pc:sldMk cId="0" sldId="266"/>
        </pc:sldMkLst>
        <pc:spChg chg="mod">
          <ac:chgData name="Alex Ngeno" userId="13e44b5f3c093a91" providerId="LiveId" clId="{B7A5C9ED-5746-46C7-A674-2186616600CF}" dt="2024-10-17T09:33:28.539" v="48" actId="207"/>
          <ac:spMkLst>
            <pc:docMk/>
            <pc:sldMk cId="0" sldId="266"/>
            <ac:spMk id="2" creationId="{00000000-0000-0000-0000-000000000000}"/>
          </ac:spMkLst>
        </pc:spChg>
      </pc:sldChg>
      <pc:sldChg chg="modSp modTransition modAnim">
        <pc:chgData name="Alex Ngeno" userId="13e44b5f3c093a91" providerId="LiveId" clId="{B7A5C9ED-5746-46C7-A674-2186616600CF}" dt="2024-10-17T09:34:57.905" v="66"/>
        <pc:sldMkLst>
          <pc:docMk/>
          <pc:sldMk cId="0" sldId="267"/>
        </pc:sldMkLst>
        <pc:spChg chg="mod">
          <ac:chgData name="Alex Ngeno" userId="13e44b5f3c093a91" providerId="LiveId" clId="{B7A5C9ED-5746-46C7-A674-2186616600CF}" dt="2024-10-17T09:33:52.211" v="52" actId="207"/>
          <ac:spMkLst>
            <pc:docMk/>
            <pc:sldMk cId="0" sldId="26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Detailed Overview of the ATM Program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50"/>
                </a:solidFill>
              </a:rPr>
              <a:t>Error Handling in the ATM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`deposit()`: Validates that amount &gt; 0.</a:t>
            </a:r>
          </a:p>
          <a:p>
            <a:r>
              <a:rPr dirty="0"/>
              <a:t>- `withdraw()`: Ensures the withdrawal amount does not exceed the balance.</a:t>
            </a:r>
          </a:p>
          <a:p>
            <a:r>
              <a:rPr dirty="0"/>
              <a:t>- User Input: Handles invalid choices by prompting the user to retry.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50"/>
                </a:solidFill>
              </a:rPr>
              <a:t>Main Class (`</a:t>
            </a:r>
            <a:r>
              <a:rPr dirty="0" err="1">
                <a:solidFill>
                  <a:srgbClr val="00B050"/>
                </a:solidFill>
              </a:rPr>
              <a:t>ATMSystem</a:t>
            </a:r>
            <a:r>
              <a:rPr dirty="0">
                <a:solidFill>
                  <a:srgbClr val="00B050"/>
                </a:solidFill>
              </a:rPr>
              <a:t>`)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Purpose: Starts the ATM program.</a:t>
            </a:r>
          </a:p>
          <a:p>
            <a:r>
              <a:rPr dirty="0"/>
              <a:t>- Creates an instance of the ATM class: `ATM </a:t>
            </a:r>
            <a:r>
              <a:rPr dirty="0" err="1"/>
              <a:t>atm</a:t>
            </a:r>
            <a:r>
              <a:rPr dirty="0"/>
              <a:t> = new ATM();`</a:t>
            </a:r>
          </a:p>
          <a:p>
            <a:r>
              <a:rPr dirty="0"/>
              <a:t>- Calls `</a:t>
            </a:r>
            <a:r>
              <a:rPr dirty="0" err="1"/>
              <a:t>atm.userInput</a:t>
            </a:r>
            <a:r>
              <a:rPr dirty="0"/>
              <a:t>()` to initiate user interaction.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50"/>
                </a:solidFill>
              </a:rPr>
              <a:t>Key Features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Encapsulation protects balance data.</a:t>
            </a:r>
          </a:p>
          <a:p>
            <a:r>
              <a:rPr dirty="0"/>
              <a:t>- Public methods for secure deposits, withdrawals, and balance checks.</a:t>
            </a:r>
          </a:p>
          <a:p>
            <a:r>
              <a:rPr dirty="0"/>
              <a:t>- Menu-driven system for user-friendly interaction.</a:t>
            </a:r>
          </a:p>
          <a:p>
            <a:r>
              <a:rPr dirty="0"/>
              <a:t>- Error handling ensures valid operations.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overloading allows you to define multiple methods with the same name but with different parameters in Java. This enhances code readability and reduces confusion.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b="1" dirty="0" smtClean="0"/>
              <a:t>Increases </a:t>
            </a:r>
            <a:r>
              <a:rPr lang="en-US" b="1" dirty="0"/>
              <a:t>code reusability- </a:t>
            </a:r>
            <a:r>
              <a:rPr lang="en-US" dirty="0"/>
              <a:t>we reuse code without having to create multiple methods with different names. This reduces redundancy and makes maintenance easier.</a:t>
            </a:r>
          </a:p>
          <a:p>
            <a:r>
              <a:rPr lang="en-US" b="1" dirty="0"/>
              <a:t>2.increases readability of the code- </a:t>
            </a:r>
            <a:r>
              <a:rPr lang="en-US" dirty="0"/>
              <a:t>allows methods with the same name to perform similar functions, making the code more intuitive.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7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program to find the area or a </a:t>
            </a:r>
            <a:r>
              <a:rPr lang="en-US" dirty="0" err="1" smtClean="0"/>
              <a:t>rectangle,right</a:t>
            </a:r>
            <a:r>
              <a:rPr lang="en-US" dirty="0" smtClean="0"/>
              <a:t> angle triangle and a cuboid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explanation</a:t>
            </a:r>
          </a:p>
          <a:p>
            <a:r>
              <a:rPr lang="en-US" dirty="0" smtClean="0"/>
              <a:t>In our program we have applied method overloading </a:t>
            </a:r>
            <a:r>
              <a:rPr lang="en-US" dirty="0"/>
              <a:t> by changing the data types of method </a:t>
            </a:r>
            <a:r>
              <a:rPr lang="en-US" dirty="0" smtClean="0"/>
              <a:t>parameters.</a:t>
            </a:r>
          </a:p>
          <a:p>
            <a:r>
              <a:rPr lang="en-US" dirty="0" smtClean="0"/>
              <a:t>The method is remains the same in all the three cases.</a:t>
            </a:r>
          </a:p>
          <a:p>
            <a:r>
              <a:rPr lang="en-US" dirty="0" smtClean="0"/>
              <a:t>We have also tried to change the number of </a:t>
            </a:r>
            <a:r>
              <a:rPr lang="en-US" dirty="0" err="1" smtClean="0"/>
              <a:t>perameters</a:t>
            </a:r>
            <a:r>
              <a:rPr lang="en-US" dirty="0" smtClean="0"/>
              <a:t> in finding the area of the cuboid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Method_Overloading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double figure(double l, double b) 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return (l*b);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double figure(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h) 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return ((b*h)/2);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    double figure(</a:t>
            </a:r>
            <a:r>
              <a:rPr lang="en-US" dirty="0" err="1" smtClean="0"/>
              <a:t>int</a:t>
            </a:r>
            <a:r>
              <a:rPr lang="en-US" dirty="0" smtClean="0"/>
              <a:t> l, </a:t>
            </a:r>
            <a:r>
              <a:rPr lang="en-US" dirty="0" err="1" smtClean="0"/>
              <a:t>int</a:t>
            </a:r>
            <a:r>
              <a:rPr lang="en-US" dirty="0" smtClean="0"/>
              <a:t> w, </a:t>
            </a:r>
            <a:r>
              <a:rPr lang="en-US" dirty="0" err="1" smtClean="0"/>
              <a:t>int</a:t>
            </a:r>
            <a:r>
              <a:rPr lang="en-US" dirty="0" smtClean="0"/>
              <a:t> h) </a:t>
            </a:r>
          </a:p>
          <a:p>
            <a:r>
              <a:rPr lang="en-US" dirty="0" smtClean="0"/>
              <a:t>        return (2lw+2wh+2hl); 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Method_Overloading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Method_Overloading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("Area of Rectangle: " +</a:t>
            </a:r>
            <a:r>
              <a:rPr lang="en-US" dirty="0" err="1" smtClean="0"/>
              <a:t>obj.figure</a:t>
            </a:r>
            <a:r>
              <a:rPr lang="en-US" dirty="0" smtClean="0"/>
              <a:t>(5.55, 6.78));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("Area of Right Triangle: " +</a:t>
            </a:r>
            <a:r>
              <a:rPr lang="en-US" dirty="0" err="1" smtClean="0"/>
              <a:t>obj.figure</a:t>
            </a:r>
            <a:r>
              <a:rPr lang="en-US" dirty="0" smtClean="0"/>
              <a:t>(3,5));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("Area of Cuboid: " +</a:t>
            </a:r>
            <a:r>
              <a:rPr lang="en-US" dirty="0" err="1" smtClean="0"/>
              <a:t>obj.figure</a:t>
            </a:r>
            <a:r>
              <a:rPr lang="en-US" dirty="0" smtClean="0"/>
              <a:t>(4,6,9));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r>
              <a:rPr lang="en-US" b="1" dirty="0" smtClean="0"/>
              <a:t>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50"/>
                </a:solidFill>
              </a:rPr>
              <a:t>Introduction to the ATM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- Simulates ATM operations: Deposit, Withdrawal, and Balance Inquiry.</a:t>
            </a:r>
          </a:p>
          <a:p>
            <a:r>
              <a:rPr dirty="0"/>
              <a:t>- Demonstrates encapsulation to protect the ATM's balance.</a:t>
            </a:r>
          </a:p>
          <a:p>
            <a:endParaRPr dirty="0"/>
          </a:p>
          <a:p>
            <a:r>
              <a:rPr dirty="0"/>
              <a:t>Core Features:</a:t>
            </a:r>
          </a:p>
          <a:p>
            <a:r>
              <a:rPr dirty="0"/>
              <a:t>- Private `balance` field.</a:t>
            </a:r>
          </a:p>
          <a:p>
            <a:r>
              <a:rPr dirty="0"/>
              <a:t>- Public methods: deposit(), withdraw(), </a:t>
            </a:r>
            <a:r>
              <a:rPr dirty="0" err="1"/>
              <a:t>checkBalance</a:t>
            </a:r>
            <a:r>
              <a:rPr dirty="0"/>
              <a:t>().</a:t>
            </a:r>
          </a:p>
          <a:p>
            <a:r>
              <a:rPr dirty="0"/>
              <a:t>- Menu-driven user interaction.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50"/>
                </a:solidFill>
              </a:rPr>
              <a:t>Encapsulation in the ATM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Encapsulation restricts direct access to the balance.</a:t>
            </a:r>
          </a:p>
          <a:p>
            <a:r>
              <a:rPr dirty="0"/>
              <a:t>- `balance` field is private to the `ATM` class.</a:t>
            </a:r>
          </a:p>
          <a:p>
            <a:endParaRPr dirty="0"/>
          </a:p>
          <a:p>
            <a:r>
              <a:rPr dirty="0"/>
              <a:t>Purpose:</a:t>
            </a:r>
          </a:p>
          <a:p>
            <a:r>
              <a:rPr dirty="0"/>
              <a:t>- Prevent unauthorized access or accidental changes to balance.</a:t>
            </a:r>
          </a:p>
          <a:p>
            <a:r>
              <a:rPr dirty="0"/>
              <a:t>- Ensures secure data handling.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50"/>
                </a:solidFill>
              </a:rPr>
              <a:t>Key Components of the ATM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Private field: `private double balance`.</a:t>
            </a:r>
          </a:p>
          <a:p>
            <a:r>
              <a:rPr dirty="0"/>
              <a:t>- Constructor initializes balance to 0.0.</a:t>
            </a:r>
          </a:p>
          <a:p>
            <a:endParaRPr dirty="0"/>
          </a:p>
          <a:p>
            <a:r>
              <a:rPr dirty="0"/>
              <a:t>Public Methods:</a:t>
            </a:r>
          </a:p>
          <a:p>
            <a:r>
              <a:rPr dirty="0"/>
              <a:t>- deposit(amount)</a:t>
            </a:r>
          </a:p>
          <a:p>
            <a:r>
              <a:rPr dirty="0"/>
              <a:t>- withdraw(amount)</a:t>
            </a:r>
          </a:p>
          <a:p>
            <a:r>
              <a:rPr dirty="0"/>
              <a:t>- </a:t>
            </a:r>
            <a:r>
              <a:rPr dirty="0" err="1"/>
              <a:t>checkBalance</a:t>
            </a:r>
            <a:r>
              <a:rPr dirty="0"/>
              <a:t>()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50"/>
                </a:solidFill>
              </a:rPr>
              <a:t>The `deposit()` Method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- Method: `public void deposit(double amount)`</a:t>
            </a:r>
          </a:p>
          <a:p>
            <a:endParaRPr dirty="0"/>
          </a:p>
          <a:p>
            <a:r>
              <a:rPr dirty="0"/>
              <a:t>How It Works:</a:t>
            </a:r>
          </a:p>
          <a:p>
            <a:r>
              <a:rPr dirty="0"/>
              <a:t>- Takes input `amount`.</a:t>
            </a:r>
          </a:p>
          <a:p>
            <a:r>
              <a:rPr dirty="0"/>
              <a:t>- Checks if the amount is valid (greater than 0).</a:t>
            </a:r>
          </a:p>
          <a:p>
            <a:r>
              <a:rPr dirty="0"/>
              <a:t>- Adds to balance, displays success or error message.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rgbClr val="00B050"/>
                </a:solidFill>
              </a:rPr>
              <a:t>The `withdraw()` Method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Method: `public void withdraw(double amount)`</a:t>
            </a:r>
          </a:p>
          <a:p>
            <a:endParaRPr dirty="0"/>
          </a:p>
          <a:p>
            <a:r>
              <a:rPr dirty="0"/>
              <a:t>How It Works:</a:t>
            </a:r>
          </a:p>
          <a:p>
            <a:r>
              <a:rPr dirty="0"/>
              <a:t>- Checks if amount is valid (greater than 0 and &lt;= balance).</a:t>
            </a:r>
          </a:p>
          <a:p>
            <a:r>
              <a:rPr dirty="0"/>
              <a:t>- Deducts from balance if valid, displays success or error message (e.g., insufficient funds).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50"/>
                </a:solidFill>
              </a:rPr>
              <a:t>The `</a:t>
            </a:r>
            <a:r>
              <a:rPr dirty="0" err="1">
                <a:solidFill>
                  <a:srgbClr val="00B050"/>
                </a:solidFill>
              </a:rPr>
              <a:t>checkBalance</a:t>
            </a:r>
            <a:r>
              <a:rPr dirty="0">
                <a:solidFill>
                  <a:srgbClr val="00B050"/>
                </a:solidFill>
              </a:rPr>
              <a:t>()`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Method: `public void </a:t>
            </a:r>
            <a:r>
              <a:rPr dirty="0" err="1"/>
              <a:t>checkBalance</a:t>
            </a:r>
            <a:r>
              <a:rPr dirty="0"/>
              <a:t>()`</a:t>
            </a:r>
          </a:p>
          <a:p>
            <a:r>
              <a:rPr dirty="0"/>
              <a:t>- Displays the current balance.</a:t>
            </a:r>
          </a:p>
          <a:p>
            <a:endParaRPr dirty="0"/>
          </a:p>
          <a:p>
            <a:r>
              <a:rPr dirty="0"/>
              <a:t>Example Output:</a:t>
            </a:r>
          </a:p>
          <a:p>
            <a:r>
              <a:rPr dirty="0"/>
              <a:t>- `Current balance: $200`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50"/>
                </a:solidFill>
              </a:rPr>
              <a:t>User Interaction with `</a:t>
            </a:r>
            <a:r>
              <a:rPr dirty="0" err="1">
                <a:solidFill>
                  <a:srgbClr val="00B050"/>
                </a:solidFill>
              </a:rPr>
              <a:t>userInput</a:t>
            </a:r>
            <a:r>
              <a:rPr dirty="0">
                <a:solidFill>
                  <a:srgbClr val="00B050"/>
                </a:solidFill>
              </a:rPr>
              <a:t>()`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Method: `public void </a:t>
            </a:r>
            <a:r>
              <a:rPr dirty="0" err="1"/>
              <a:t>userInput</a:t>
            </a:r>
            <a:r>
              <a:rPr dirty="0"/>
              <a:t>()`</a:t>
            </a:r>
          </a:p>
          <a:p>
            <a:r>
              <a:rPr dirty="0"/>
              <a:t>- Displays a menu with options for Deposit, Withdraw, Check Balance, and Exit.</a:t>
            </a:r>
          </a:p>
          <a:p>
            <a:r>
              <a:rPr dirty="0"/>
              <a:t>- Based on user input, calls the respective method (e.g., deposit(), withdraw(), </a:t>
            </a:r>
            <a:r>
              <a:rPr dirty="0" err="1"/>
              <a:t>checkBalance</a:t>
            </a:r>
            <a:r>
              <a:rPr dirty="0"/>
              <a:t>()).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50"/>
                </a:solidFill>
              </a:rPr>
              <a:t>How `</a:t>
            </a:r>
            <a:r>
              <a:rPr dirty="0" err="1">
                <a:solidFill>
                  <a:srgbClr val="00B050"/>
                </a:solidFill>
              </a:rPr>
              <a:t>userInput</a:t>
            </a:r>
            <a:r>
              <a:rPr dirty="0">
                <a:solidFill>
                  <a:srgbClr val="00B050"/>
                </a:solidFill>
              </a:rPr>
              <a:t>()`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Presents a menu to the user.</a:t>
            </a:r>
          </a:p>
          <a:p>
            <a:r>
              <a:rPr dirty="0"/>
              <a:t>- Loops until the user selects option 4 (Exit).</a:t>
            </a:r>
          </a:p>
          <a:p>
            <a:r>
              <a:rPr dirty="0"/>
              <a:t>- Handles input:</a:t>
            </a:r>
          </a:p>
          <a:p>
            <a:r>
              <a:rPr dirty="0"/>
              <a:t>    - 1. Deposit: Prompts for amount, calls `deposit()`.</a:t>
            </a:r>
          </a:p>
          <a:p>
            <a:r>
              <a:rPr dirty="0"/>
              <a:t>    - 2. Withdraw: Prompts for amount, calls `withdraw()`.</a:t>
            </a:r>
          </a:p>
          <a:p>
            <a:r>
              <a:rPr dirty="0"/>
              <a:t>    - 3. Check Balance: Calls `</a:t>
            </a:r>
            <a:r>
              <a:rPr dirty="0" err="1"/>
              <a:t>checkBalance</a:t>
            </a:r>
            <a:r>
              <a:rPr dirty="0"/>
              <a:t>()`.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680</Words>
  <Application>Microsoft Office PowerPoint</Application>
  <PresentationFormat>On-screen Show (4:3)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Detailed Overview of the ATM Program in Java</vt:lpstr>
      <vt:lpstr>Introduction to the ATM Program</vt:lpstr>
      <vt:lpstr>Encapsulation in the ATM Program</vt:lpstr>
      <vt:lpstr>Key Components of the ATM Class</vt:lpstr>
      <vt:lpstr>The `deposit()` Method Explained</vt:lpstr>
      <vt:lpstr>The `withdraw()` Method Explained</vt:lpstr>
      <vt:lpstr>The `checkBalance()` Method</vt:lpstr>
      <vt:lpstr>User Interaction with `userInput()`</vt:lpstr>
      <vt:lpstr>How `userInput()` Works</vt:lpstr>
      <vt:lpstr>Error Handling in the ATM Program</vt:lpstr>
      <vt:lpstr>Main Class (`ATMSystem`)</vt:lpstr>
      <vt:lpstr>Key Features Recap</vt:lpstr>
      <vt:lpstr>METHOD OVERLOADING</vt:lpstr>
      <vt:lpstr>WHY USE METHOD OVERLOADING</vt:lpstr>
      <vt:lpstr>EXAMPLE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Detailed Overview of the ATM Program in Java</dc:title>
  <dc:subject/>
  <dc:creator>Admn</dc:creator>
  <cp:keywords/>
  <dc:description>generated using python-pptx</dc:description>
  <cp:lastModifiedBy>Admn</cp:lastModifiedBy>
  <cp:revision>9</cp:revision>
  <dcterms:created xsi:type="dcterms:W3CDTF">2013-01-27T09:14:16Z</dcterms:created>
  <dcterms:modified xsi:type="dcterms:W3CDTF">2024-10-17T20:34:11Z</dcterms:modified>
  <cp:category/>
</cp:coreProperties>
</file>