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A691C2-0296-4FE2-A74A-F670767E6A92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E4D2-FE72-48B9-9300-9408AE70D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DC72B-DB5F-48CB-9D56-372DE44CD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5AFBE-A310-495E-A36D-FC6952F7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5A1D-779C-4AF9-82F3-CFFF35B58D8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55B2B-E192-4D20-809E-F8523B218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70B02-6957-4A2B-91CA-1E2FDB21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FA97-F078-4FE8-9AF5-ABAC65B78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1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3B5C-1874-46A0-BE40-313F264F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6E58D-63A0-4642-BAAB-5E3D18AAF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ED50C-5444-4A10-8571-F599D92A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5A1D-779C-4AF9-82F3-CFFF35B58D8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D87B2-1B5A-4102-88A0-C92AD6FC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40C4-57AF-44A2-9C2D-982FA2E4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FA97-F078-4FE8-9AF5-ABAC65B78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1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F957A-769E-4CCF-B156-509BF5196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A1FAA-EFA5-48C1-AE8A-5B796519A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B84B1-F45D-458D-8D11-78D414ED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5A1D-779C-4AF9-82F3-CFFF35B58D8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7606C-6637-4DFB-A417-3B09A389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5BAD5-FA28-47BA-AB6C-2A0E5B24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FA97-F078-4FE8-9AF5-ABAC65B78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2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3F2A-6539-4359-BA07-77CFDFE7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6E7C2-6610-42D1-98A5-BC002AED3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97436-9150-4698-882E-FB083409F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5A1D-779C-4AF9-82F3-CFFF35B58D8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147ED-B8A2-4DFA-9B68-2AC90E83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7FDE2-EBF2-406D-9C2F-AFBE0CA5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FA97-F078-4FE8-9AF5-ABAC65B78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6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EF41A-0A7D-432D-9F64-34A07ABFC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DCF6F-E248-469F-858C-D01BF3EAF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18CA0-B885-44A8-8F22-A8D07E27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5A1D-779C-4AF9-82F3-CFFF35B58D8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E2597-8700-469B-8B4C-B9F18269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BD527-3FB3-405D-BAF3-B9F1E15F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FA97-F078-4FE8-9AF5-ABAC65B78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3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2BCCC-C4D5-42D7-97B3-CA4C7A3C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48CD-FE43-4E5B-B29B-0125ECC31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8F3F1-BE95-4D3F-95DE-F7196AF99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B20B1-0304-45DE-8D30-96095890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5A1D-779C-4AF9-82F3-CFFF35B58D8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6D0E-2FCC-4B59-A46F-89B731E0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25E58-785C-47A0-ABC3-3D37615D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FA97-F078-4FE8-9AF5-ABAC65B78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BED3-CB54-4516-A5B1-DC0248AF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7FF28-6592-493C-AF03-A3B012E5D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90F38-289F-4A20-95EA-B0EEE956F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A28C6-F46F-423A-9B3A-6CE8E8DE3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970C8-E5E5-4C0D-B441-6434B75FC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1AFE1-BFEE-417B-A9D7-13E6B090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5A1D-779C-4AF9-82F3-CFFF35B58D8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6B438-13C6-4A6C-925A-F0B6AFF5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F3F829-13E0-4B11-9A64-EA0D19F8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FA97-F078-4FE8-9AF5-ABAC65B78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1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3BE6-9A77-4B04-9DAB-C368550C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1B78-9E51-4116-8580-4ED50824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5A1D-779C-4AF9-82F3-CFFF35B58D8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B5C6A-E6E7-4B0D-B23A-F65FE06E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120A9-5F26-4FFB-A126-B614C8E4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FA97-F078-4FE8-9AF5-ABAC65B78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7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B7F5F-4A0B-4911-96DD-1CDE987B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5A1D-779C-4AF9-82F3-CFFF35B58D8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F2575-4143-42B4-AA3A-40CAB1A0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33F1A-0960-4BB6-8D21-15AEA111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FA97-F078-4FE8-9AF5-ABAC65B78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6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18C84-AB9E-46A0-AAA9-72B2F412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70BEE-6FC8-426E-9941-E67CA8A4D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DCE17-3F0F-402E-899D-B0028AEAB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B9AD7-DEFE-477D-8A9A-2992AE9F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5A1D-779C-4AF9-82F3-CFFF35B58D8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0792E-07A2-47CA-997D-8E0748E3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FF903-675C-4D41-8385-02B06BAB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FA97-F078-4FE8-9AF5-ABAC65B78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6EA1-1E16-4D33-9242-D5996D9D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3CBE7-BC98-47C2-B7C5-5BFF53038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AB61D-0A30-4DBA-9B27-09AE9A62F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AE792-EF11-46E4-9B64-96AB9848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5A1D-779C-4AF9-82F3-CFFF35B58D8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A47F3-79E8-4516-BF49-51921051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F191B-A30B-43C1-A003-A2521923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FA97-F078-4FE8-9AF5-ABAC65B78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7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3C1532-08EA-4DD0-85B1-AEACF338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BBC13-320A-43EB-84DB-F13BDCDC7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0F00C-5406-477A-8280-BEE6870C5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05A1D-779C-4AF9-82F3-CFFF35B58D8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A4FC8-A5F6-4E8F-B7E0-A520ED4F7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A597C-A139-4C35-B0C2-9A09391DF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DFA97-F078-4FE8-9AF5-ABAC65B78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8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dernn/beadsHotOrNo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4A31-A91E-4D2E-BC98-4C36183F3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BeadedStream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85EDC-C881-46E4-AF86-367B42644F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Sensor Position detection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https://github.com/modernn/beadsHotOrNot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5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D7A7-116A-4D7B-8008-7D7406F1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4F440-E77F-44EB-B04F-E817FB367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Create documentation with: List all tools, packages, and libraries used</a:t>
            </a:r>
          </a:p>
          <a:p>
            <a:r>
              <a:rPr lang="en-US" dirty="0"/>
              <a:t> - Explain how to use, setup the tool</a:t>
            </a:r>
          </a:p>
          <a:p>
            <a:r>
              <a:rPr lang="en-US" dirty="0"/>
              <a:t>WARNING: MISSING EEPROM!</a:t>
            </a:r>
          </a:p>
          <a:p>
            <a:r>
              <a:rPr lang="en-US" dirty="0"/>
              <a:t> --  Add Class data for EEPROM Data Structure</a:t>
            </a:r>
          </a:p>
          <a:p>
            <a:r>
              <a:rPr lang="en-US" dirty="0"/>
              <a:t>Once all heating is complete, make sure all sensors reach 7</a:t>
            </a:r>
          </a:p>
          <a:p>
            <a:r>
              <a:rPr lang="en-US" dirty="0"/>
              <a:t>provide executable or installer</a:t>
            </a:r>
          </a:p>
          <a:p>
            <a:r>
              <a:rPr lang="en-US" dirty="0"/>
              <a:t>Create parameters for input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77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73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BeadedStream</vt:lpstr>
      <vt:lpstr>TODO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BeadedStream</dc:title>
  <dc:creator>Jeremy Swartwood</dc:creator>
  <cp:lastModifiedBy>Jeremy Swartwood</cp:lastModifiedBy>
  <cp:revision>2</cp:revision>
  <dcterms:created xsi:type="dcterms:W3CDTF">2019-10-13T22:51:16Z</dcterms:created>
  <dcterms:modified xsi:type="dcterms:W3CDTF">2019-10-13T22:54:35Z</dcterms:modified>
</cp:coreProperties>
</file>