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6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2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433015" y="2263154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моделей компьютерного зрения для анализа туристической активности по геопривязанным изображениям из социальной сети «Вконтакте»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594846"/>
            <a:ext cx="553407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Петросян Александр Артурович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619C-DBF2-75C3-8811-315FF9E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5450"/>
          </a:xfrm>
        </p:spPr>
        <p:txBody>
          <a:bodyPr>
            <a:normAutofit/>
          </a:bodyPr>
          <a:lstStyle/>
          <a:p>
            <a:r>
              <a:rPr lang="ru-RU" sz="4000" dirty="0"/>
              <a:t>Почему выбрана социальная сеть «Вконтакте»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0A02-0A38-3AFD-0F88-24B4F94B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450"/>
            <a:ext cx="10515600" cy="5106299"/>
          </a:xfrm>
        </p:spPr>
        <p:txBody>
          <a:bodyPr/>
          <a:lstStyle/>
          <a:p>
            <a:r>
              <a:rPr lang="ru-RU" dirty="0"/>
              <a:t>Крупнейшая русскоязычная социальная сеть</a:t>
            </a:r>
          </a:p>
          <a:p>
            <a:r>
              <a:rPr lang="ru-RU" dirty="0"/>
              <a:t>Покрывает 93% российской интернет-аудитории в возрасте 14-64 лет</a:t>
            </a:r>
          </a:p>
          <a:p>
            <a:r>
              <a:rPr lang="ru-RU" dirty="0"/>
              <a:t>В среднем пользователи проводят около 35 минут в день</a:t>
            </a:r>
          </a:p>
          <a:p>
            <a:r>
              <a:rPr lang="en-US" dirty="0"/>
              <a:t>Api </a:t>
            </a:r>
            <a:r>
              <a:rPr lang="ru-RU" dirty="0"/>
              <a:t>не имеет ограничений по количеству запросов и оно легкодоступное</a:t>
            </a:r>
          </a:p>
          <a:p>
            <a:r>
              <a:rPr lang="en-US" dirty="0"/>
              <a:t>Instagram/Facebook</a:t>
            </a:r>
            <a:r>
              <a:rPr lang="ru-RU" dirty="0"/>
              <a:t> обе сети</a:t>
            </a:r>
            <a:r>
              <a:rPr lang="en-US" dirty="0"/>
              <a:t> </a:t>
            </a:r>
            <a:r>
              <a:rPr lang="ru-RU" dirty="0"/>
              <a:t>имеют ограничения по количеству запросов – лимит </a:t>
            </a:r>
            <a:r>
              <a:rPr lang="en-US" dirty="0"/>
              <a:t>200 </a:t>
            </a:r>
            <a:r>
              <a:rPr lang="ru-RU" dirty="0"/>
              <a:t>запросов в час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8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0A24-5AB0-49CB-0D1A-4175B1AEE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CF60-C6F5-5425-F29B-32A146F7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5450"/>
          </a:xfrm>
        </p:spPr>
        <p:txBody>
          <a:bodyPr>
            <a:normAutofit/>
          </a:bodyPr>
          <a:lstStyle/>
          <a:p>
            <a:r>
              <a:rPr lang="ru-RU" sz="4000" dirty="0"/>
              <a:t>Сервис сбора данных </a:t>
            </a:r>
            <a:r>
              <a:rPr lang="en-US" sz="4000" dirty="0" err="1"/>
              <a:t>sndl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1DDA-75F9-AE4C-5DFA-ACD2D6E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450"/>
            <a:ext cx="10515600" cy="131534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Данный сервис</a:t>
            </a:r>
            <a:r>
              <a:rPr lang="en-US" dirty="0"/>
              <a:t> </a:t>
            </a:r>
            <a:r>
              <a:rPr lang="ru-RU" dirty="0"/>
              <a:t>был написан в 2021 году, представляет собой</a:t>
            </a:r>
            <a:r>
              <a:rPr lang="en-US" dirty="0"/>
              <a:t> </a:t>
            </a:r>
            <a:r>
              <a:rPr lang="ru-RU" dirty="0"/>
              <a:t>программу автоматизации выгрузки данных использующий библиотеку </a:t>
            </a:r>
            <a:r>
              <a:rPr lang="en-US" dirty="0"/>
              <a:t>uber/h3 </a:t>
            </a:r>
            <a:r>
              <a:rPr lang="ru-RU" dirty="0"/>
              <a:t>для генерации точек в полигонах</a:t>
            </a:r>
            <a:r>
              <a:rPr lang="en-US" dirty="0"/>
              <a:t> </a:t>
            </a:r>
            <a:r>
              <a:rPr lang="ru-RU" dirty="0"/>
              <a:t>по координатам которых отправляются запросы к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Вконтакте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72A01-C784-5461-EDDE-A6649EE4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" y="2590799"/>
            <a:ext cx="3442120" cy="3372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CF0D1-B9CC-1082-F0E6-B1808634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2" y="2590799"/>
            <a:ext cx="3668738" cy="3372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0B983-3C81-76A0-EA61-BF82BB8249F8}"/>
              </a:ext>
            </a:extLst>
          </p:cNvPr>
          <p:cNvSpPr txBox="1"/>
          <p:nvPr/>
        </p:nvSpPr>
        <p:spPr>
          <a:xfrm>
            <a:off x="2194374" y="6012180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Ранние запуски на старте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179A8D-5B91-5C6F-712A-ACAD24B7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61" y="2590799"/>
            <a:ext cx="4228149" cy="3372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89BF06-6615-EACA-2B98-4E82F0765045}"/>
              </a:ext>
            </a:extLst>
          </p:cNvPr>
          <p:cNvSpPr txBox="1"/>
          <p:nvPr/>
        </p:nvSpPr>
        <p:spPr>
          <a:xfrm>
            <a:off x="8315511" y="5962897"/>
            <a:ext cx="336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Ежедневно собирается </a:t>
            </a:r>
            <a:r>
              <a:rPr lang="en-US" dirty="0"/>
              <a:t>~50 </a:t>
            </a:r>
            <a:r>
              <a:rPr lang="ru-RU" dirty="0"/>
              <a:t>тыс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28214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5E91-0B5C-C2FC-C983-7ACAE9DC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D438-6A69-6BF0-9164-22C64BBC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5450"/>
          </a:xfrm>
        </p:spPr>
        <p:txBody>
          <a:bodyPr>
            <a:normAutofit/>
          </a:bodyPr>
          <a:lstStyle/>
          <a:p>
            <a:r>
              <a:rPr lang="ru-RU" sz="4000" dirty="0"/>
              <a:t>Описание собранного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9E4B-137E-FB77-8C59-9AF6982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085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7062-587E-9A4D-6824-84FA52E4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2857-A479-4198-DAED-C7A36B3A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</a:t>
            </a:r>
          </a:p>
        </p:txBody>
      </p:sp>
    </p:spTree>
    <p:extLst>
      <p:ext uri="{BB962C8B-B14F-4D97-AF65-F5344CB8AC3E}">
        <p14:creationId xmlns:p14="http://schemas.microsoft.com/office/powerpoint/2010/main" val="15335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F2FB6-7DEA-E408-A21B-34CDA7D2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203" y="871701"/>
            <a:ext cx="6348380" cy="4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130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CorelDRAW</vt:lpstr>
      <vt:lpstr>PowerPoint Presentation</vt:lpstr>
      <vt:lpstr>Почему выбрана социальная сеть «Вконтакте»</vt:lpstr>
      <vt:lpstr>Сервис сбора данных sndl</vt:lpstr>
      <vt:lpstr>Описание собранного датасета</vt:lpstr>
      <vt:lpstr>Описание датасета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Саша Петросян</cp:lastModifiedBy>
  <cp:revision>117</cp:revision>
  <dcterms:created xsi:type="dcterms:W3CDTF">2019-05-31T06:38:44Z</dcterms:created>
  <dcterms:modified xsi:type="dcterms:W3CDTF">2025-05-15T14:39:20Z</dcterms:modified>
</cp:coreProperties>
</file>