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F"/>
    <a:srgbClr val="4D0397"/>
    <a:srgbClr val="5603A9"/>
    <a:srgbClr val="6F04DA"/>
    <a:srgbClr val="00A4DE"/>
    <a:srgbClr val="009218"/>
    <a:srgbClr val="701800"/>
    <a:srgbClr val="681600"/>
    <a:srgbClr val="EA8B00"/>
    <a:srgbClr val="FB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94335"/>
              </p:ext>
            </p:extLst>
          </p:nvPr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408165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33015" y="4402951"/>
            <a:ext cx="553407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Петросян Александр Артурович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5428-4BE3-EA71-A017-BA48B4FA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559D-425D-2C5A-1C62-52BEA6F5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14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7062-587E-9A4D-6824-84FA52E4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датасета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2857-A479-4198-DAED-C7A36B3A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сегодняшний день</a:t>
            </a:r>
          </a:p>
        </p:txBody>
      </p:sp>
    </p:spTree>
    <p:extLst>
      <p:ext uri="{BB962C8B-B14F-4D97-AF65-F5344CB8AC3E}">
        <p14:creationId xmlns:p14="http://schemas.microsoft.com/office/powerpoint/2010/main" val="153354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F2FB6-7DEA-E408-A21B-34CDA7D2F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203" y="871701"/>
            <a:ext cx="6348380" cy="4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CorelDRAW</vt:lpstr>
      <vt:lpstr>PowerPoint Presentation</vt:lpstr>
      <vt:lpstr>PowerPoint Presentation</vt:lpstr>
      <vt:lpstr>Описание датасета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Саша Петросян</cp:lastModifiedBy>
  <cp:revision>116</cp:revision>
  <dcterms:created xsi:type="dcterms:W3CDTF">2019-05-31T06:38:44Z</dcterms:created>
  <dcterms:modified xsi:type="dcterms:W3CDTF">2025-05-15T13:24:44Z</dcterms:modified>
</cp:coreProperties>
</file>