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69" r:id="rId5"/>
    <p:sldId id="261" r:id="rId6"/>
    <p:sldId id="268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F"/>
    <a:srgbClr val="4D0397"/>
    <a:srgbClr val="5603A9"/>
    <a:srgbClr val="6F04DA"/>
    <a:srgbClr val="00A4DE"/>
    <a:srgbClr val="009218"/>
    <a:srgbClr val="701800"/>
    <a:srgbClr val="681600"/>
    <a:srgbClr val="EA8B00"/>
    <a:srgbClr val="FB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72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94335"/>
              </p:ext>
            </p:extLst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8" name="Объект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433015" y="2263154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моделей компьютерного зрения для анализа туристической активности по геопривязанным изображениям из социальной сети «Вконтакте»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433015" y="4594846"/>
            <a:ext cx="5534079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Петросян Александр Артурович</a:t>
            </a: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4A6F6-D3E9-5392-BCD8-9C5064695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70CB8C3-02EC-8E55-2448-D1EC5277FE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B694BE1D-9B07-A13F-537F-9A71BE555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A44AFC4-B14F-5E16-ECFA-DC92AA3E11C4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49741F-7A75-D327-D572-5AB2D35206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78404F-7DEB-9709-4AD1-DA49D11F1AC4}"/>
              </a:ext>
            </a:extLst>
          </p:cNvPr>
          <p:cNvSpPr txBox="1"/>
          <p:nvPr/>
        </p:nvSpPr>
        <p:spPr>
          <a:xfrm>
            <a:off x="986118" y="778221"/>
            <a:ext cx="10539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Почему выбрана социальная сеть «Вконтакте»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3DD1C-F8FB-33C9-8415-A52BDA255F50}"/>
              </a:ext>
            </a:extLst>
          </p:cNvPr>
          <p:cNvSpPr txBox="1"/>
          <p:nvPr/>
        </p:nvSpPr>
        <p:spPr>
          <a:xfrm>
            <a:off x="986118" y="1424552"/>
            <a:ext cx="105864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Крупнейшая русскоязычная социальная сеть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Покрывает 93% российской интернет-аудитории в возрасте 14-64 лет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 среднем пользователи проводят около 35 минут в день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Api </a:t>
            </a:r>
            <a:r>
              <a:rPr lang="ru-RU" sz="2800" dirty="0"/>
              <a:t>не имеет ограничений по количеству запросов и оно легкодоступное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 сравнению с другими социальными сетями </a:t>
            </a:r>
            <a:r>
              <a:rPr lang="en-US" sz="2800" dirty="0"/>
              <a:t>Instagram/Facebook</a:t>
            </a:r>
            <a:r>
              <a:rPr lang="ru-RU" sz="2800" dirty="0"/>
              <a:t> имеют ограничения по количеству запросов – лимит 200 запросов в час</a:t>
            </a:r>
          </a:p>
        </p:txBody>
      </p:sp>
    </p:spTree>
    <p:extLst>
      <p:ext uri="{BB962C8B-B14F-4D97-AF65-F5344CB8AC3E}">
        <p14:creationId xmlns:p14="http://schemas.microsoft.com/office/powerpoint/2010/main" val="12144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8B863-E91F-C0E7-61A3-A926629B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19F1C83-ED69-84DC-1170-D77C0B6CFE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D70CB8C3-02EC-8E55-2448-D1EC5277FE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C03EAA-D771-E768-AD07-6EAB96FB1F1E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30B3D5-D0CD-D016-EFD5-6CE19DA5E9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1F3635-EF64-410A-5CA7-6BF1AD8B03A8}"/>
              </a:ext>
            </a:extLst>
          </p:cNvPr>
          <p:cNvSpPr txBox="1"/>
          <p:nvPr/>
        </p:nvSpPr>
        <p:spPr>
          <a:xfrm>
            <a:off x="986118" y="778221"/>
            <a:ext cx="10539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Сервис сбора данных «</a:t>
            </a:r>
            <a:r>
              <a:rPr lang="en-US" sz="3600" dirty="0" err="1"/>
              <a:t>sndl</a:t>
            </a:r>
            <a:r>
              <a:rPr lang="ru-RU" sz="3600" dirty="0"/>
              <a:t>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04CE6E-5061-F263-1C37-AA10FB52B4DF}"/>
              </a:ext>
            </a:extLst>
          </p:cNvPr>
          <p:cNvSpPr txBox="1"/>
          <p:nvPr/>
        </p:nvSpPr>
        <p:spPr>
          <a:xfrm>
            <a:off x="986118" y="1424552"/>
            <a:ext cx="1058646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600" dirty="0"/>
              <a:t>Данный сервис был написан в 2021 году, представляет собой программу</a:t>
            </a:r>
            <a:r>
              <a:rPr lang="en-US" sz="2600" dirty="0"/>
              <a:t> </a:t>
            </a:r>
            <a:r>
              <a:rPr lang="ru-RU" sz="2600" dirty="0"/>
              <a:t>автоматизации выгрузки данных использующий библиотеку </a:t>
            </a:r>
            <a:r>
              <a:rPr lang="en-US" sz="2600" dirty="0"/>
              <a:t>uber/h3 </a:t>
            </a:r>
            <a:r>
              <a:rPr lang="ru-RU" sz="2600" dirty="0"/>
              <a:t>для генерации точек в полигонах</a:t>
            </a:r>
            <a:r>
              <a:rPr lang="en-US" sz="2600" dirty="0"/>
              <a:t> </a:t>
            </a:r>
            <a:r>
              <a:rPr lang="ru-RU" sz="2600" dirty="0"/>
              <a:t>по координатам которых отправляются запросы к </a:t>
            </a:r>
            <a:r>
              <a:rPr lang="en-US" sz="2600" dirty="0" err="1"/>
              <a:t>api</a:t>
            </a:r>
            <a:r>
              <a:rPr lang="en-US" sz="2600" dirty="0"/>
              <a:t> </a:t>
            </a:r>
            <a:r>
              <a:rPr lang="ru-RU" sz="2600" dirty="0"/>
              <a:t>Вконтакте</a:t>
            </a:r>
            <a:endParaRPr lang="en-US"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E582EB-F687-18EF-0EF8-9E061312F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62" y="3117323"/>
            <a:ext cx="3110534" cy="30472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D4DACB-4A7F-D3A2-EF3B-DAF4A7A8BD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6696" y="3117323"/>
            <a:ext cx="3315322" cy="3047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3FDC08-5F21-5BC1-BC16-473C82DEB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0286" y="3117323"/>
            <a:ext cx="3820842" cy="3047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0F788-D706-4F18-4B48-35C63B0E4ABB}"/>
              </a:ext>
            </a:extLst>
          </p:cNvPr>
          <p:cNvSpPr txBox="1"/>
          <p:nvPr/>
        </p:nvSpPr>
        <p:spPr>
          <a:xfrm>
            <a:off x="2045970" y="6164580"/>
            <a:ext cx="2788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Ранние запуски на старте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D01CC-51F6-0E15-E7EA-62913A0815B0}"/>
              </a:ext>
            </a:extLst>
          </p:cNvPr>
          <p:cNvSpPr txBox="1"/>
          <p:nvPr/>
        </p:nvSpPr>
        <p:spPr>
          <a:xfrm>
            <a:off x="7580335" y="6164580"/>
            <a:ext cx="428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Ежедневно собирается </a:t>
            </a:r>
            <a:r>
              <a:rPr lang="en-US" dirty="0"/>
              <a:t>~50 </a:t>
            </a:r>
            <a:r>
              <a:rPr lang="ru-RU" dirty="0"/>
              <a:t>тыс записей</a:t>
            </a:r>
          </a:p>
        </p:txBody>
      </p:sp>
    </p:spTree>
    <p:extLst>
      <p:ext uri="{BB962C8B-B14F-4D97-AF65-F5344CB8AC3E}">
        <p14:creationId xmlns:p14="http://schemas.microsoft.com/office/powerpoint/2010/main" val="377634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657A2-3ECE-5F7A-718B-402720B7F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694BE1D-9B07-A13F-537F-9A71BE555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B79DBF-EEA8-9DF7-670F-4F0B6825CEF7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48E5ED5-6BF4-1F00-B4D4-907191BECAD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49C42C-4B3E-9C06-12BC-F37C26624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383" y="1486107"/>
            <a:ext cx="6348380" cy="42653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75B85-45BA-7172-68FF-EBA0F9719A8F}"/>
              </a:ext>
            </a:extLst>
          </p:cNvPr>
          <p:cNvSpPr txBox="1"/>
          <p:nvPr/>
        </p:nvSpPr>
        <p:spPr>
          <a:xfrm>
            <a:off x="986117" y="778221"/>
            <a:ext cx="105864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Выборка из датасета</a:t>
            </a:r>
          </a:p>
        </p:txBody>
      </p:sp>
    </p:spTree>
    <p:extLst>
      <p:ext uri="{BB962C8B-B14F-4D97-AF65-F5344CB8AC3E}">
        <p14:creationId xmlns:p14="http://schemas.microsoft.com/office/powerpoint/2010/main" val="17709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F2FB6-7DEA-E408-A21B-34CDA7D2F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63" y="2239491"/>
            <a:ext cx="6348380" cy="426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45E91-0B5C-C2FC-C983-7ACAE9DC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D438-6A69-6BF0-9164-22C64BBC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75450"/>
          </a:xfrm>
        </p:spPr>
        <p:txBody>
          <a:bodyPr>
            <a:normAutofit/>
          </a:bodyPr>
          <a:lstStyle/>
          <a:p>
            <a:r>
              <a:rPr lang="ru-RU" sz="4000" dirty="0"/>
              <a:t>Описание собранного датасета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09E4B-137E-FB77-8C59-9AF698252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085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22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7062-587E-9A4D-6824-84FA52E4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датасета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2857-A479-4198-DAED-C7A36B3A9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сегодняшний день</a:t>
            </a:r>
          </a:p>
        </p:txBody>
      </p:sp>
    </p:spTree>
    <p:extLst>
      <p:ext uri="{BB962C8B-B14F-4D97-AF65-F5344CB8AC3E}">
        <p14:creationId xmlns:p14="http://schemas.microsoft.com/office/powerpoint/2010/main" val="1533542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</TotalTime>
  <Words>139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Описание собранного датасета</vt:lpstr>
      <vt:lpstr>Описание датасета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Саша Петросян</cp:lastModifiedBy>
  <cp:revision>119</cp:revision>
  <dcterms:created xsi:type="dcterms:W3CDTF">2019-05-31T06:38:44Z</dcterms:created>
  <dcterms:modified xsi:type="dcterms:W3CDTF">2025-05-15T14:50:49Z</dcterms:modified>
</cp:coreProperties>
</file>