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4"/>
    <p:sldMasterId id="2147483729" r:id="rId5"/>
    <p:sldMasterId id="2147483648" r:id="rId6"/>
    <p:sldMasterId id="2147483668" r:id="rId7"/>
    <p:sldMasterId id="2147483748" r:id="rId8"/>
  </p:sldMasterIdLst>
  <p:notesMasterIdLst>
    <p:notesMasterId r:id="rId21"/>
  </p:notesMasterIdLst>
  <p:sldIdLst>
    <p:sldId id="256" r:id="rId9"/>
    <p:sldId id="503" r:id="rId10"/>
    <p:sldId id="257" r:id="rId11"/>
    <p:sldId id="263" r:id="rId12"/>
    <p:sldId id="264" r:id="rId13"/>
    <p:sldId id="273" r:id="rId14"/>
    <p:sldId id="274" r:id="rId15"/>
    <p:sldId id="507" r:id="rId16"/>
    <p:sldId id="508" r:id="rId17"/>
    <p:sldId id="509" r:id="rId18"/>
    <p:sldId id="510" r:id="rId19"/>
    <p:sldId id="265" r:id="rId20"/>
  </p:sldIdLst>
  <p:sldSz cx="12192000" cy="6858000"/>
  <p:notesSz cx="6858000" cy="9144000"/>
  <p:defaultTextStyle>
    <a:defPPr>
      <a:defRPr lang="de-DE"/>
    </a:defPPr>
    <a:lvl1pPr marL="0" algn="l" defTabSz="914205" rtl="0" eaLnBrk="1" latinLnBrk="0" hangingPunct="1">
      <a:defRPr sz="1800" kern="1200">
        <a:solidFill>
          <a:schemeClr val="tx1"/>
        </a:solidFill>
        <a:latin typeface="+mn-lt"/>
        <a:ea typeface="+mn-ea"/>
        <a:cs typeface="+mn-cs"/>
      </a:defRPr>
    </a:lvl1pPr>
    <a:lvl2pPr marL="457102" algn="l" defTabSz="914205" rtl="0" eaLnBrk="1" latinLnBrk="0" hangingPunct="1">
      <a:defRPr sz="1800" kern="1200">
        <a:solidFill>
          <a:schemeClr val="tx1"/>
        </a:solidFill>
        <a:latin typeface="+mn-lt"/>
        <a:ea typeface="+mn-ea"/>
        <a:cs typeface="+mn-cs"/>
      </a:defRPr>
    </a:lvl2pPr>
    <a:lvl3pPr marL="914205" algn="l" defTabSz="914205" rtl="0" eaLnBrk="1" latinLnBrk="0" hangingPunct="1">
      <a:defRPr sz="1800" kern="1200">
        <a:solidFill>
          <a:schemeClr val="tx1"/>
        </a:solidFill>
        <a:latin typeface="+mn-lt"/>
        <a:ea typeface="+mn-ea"/>
        <a:cs typeface="+mn-cs"/>
      </a:defRPr>
    </a:lvl3pPr>
    <a:lvl4pPr marL="1371308" algn="l" defTabSz="914205" rtl="0" eaLnBrk="1" latinLnBrk="0" hangingPunct="1">
      <a:defRPr sz="1800" kern="1200">
        <a:solidFill>
          <a:schemeClr val="tx1"/>
        </a:solidFill>
        <a:latin typeface="+mn-lt"/>
        <a:ea typeface="+mn-ea"/>
        <a:cs typeface="+mn-cs"/>
      </a:defRPr>
    </a:lvl4pPr>
    <a:lvl5pPr marL="1828410" algn="l" defTabSz="914205" rtl="0" eaLnBrk="1" latinLnBrk="0" hangingPunct="1">
      <a:defRPr sz="1800" kern="1200">
        <a:solidFill>
          <a:schemeClr val="tx1"/>
        </a:solidFill>
        <a:latin typeface="+mn-lt"/>
        <a:ea typeface="+mn-ea"/>
        <a:cs typeface="+mn-cs"/>
      </a:defRPr>
    </a:lvl5pPr>
    <a:lvl6pPr marL="2285511" algn="l" defTabSz="914205" rtl="0" eaLnBrk="1" latinLnBrk="0" hangingPunct="1">
      <a:defRPr sz="1800" kern="1200">
        <a:solidFill>
          <a:schemeClr val="tx1"/>
        </a:solidFill>
        <a:latin typeface="+mn-lt"/>
        <a:ea typeface="+mn-ea"/>
        <a:cs typeface="+mn-cs"/>
      </a:defRPr>
    </a:lvl6pPr>
    <a:lvl7pPr marL="2742614" algn="l" defTabSz="914205" rtl="0" eaLnBrk="1" latinLnBrk="0" hangingPunct="1">
      <a:defRPr sz="1800" kern="1200">
        <a:solidFill>
          <a:schemeClr val="tx1"/>
        </a:solidFill>
        <a:latin typeface="+mn-lt"/>
        <a:ea typeface="+mn-ea"/>
        <a:cs typeface="+mn-cs"/>
      </a:defRPr>
    </a:lvl7pPr>
    <a:lvl8pPr marL="3199716" algn="l" defTabSz="914205" rtl="0" eaLnBrk="1" latinLnBrk="0" hangingPunct="1">
      <a:defRPr sz="1800" kern="1200">
        <a:solidFill>
          <a:schemeClr val="tx1"/>
        </a:solidFill>
        <a:latin typeface="+mn-lt"/>
        <a:ea typeface="+mn-ea"/>
        <a:cs typeface="+mn-cs"/>
      </a:defRPr>
    </a:lvl8pPr>
    <a:lvl9pPr marL="3656819" algn="l" defTabSz="91420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CB604A8-9F8A-A70D-49B2-2AC30090165D}" name="Truman Semans" initials="TS" userId="c7cacebdb44a124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8FDF"/>
    <a:srgbClr val="003781"/>
    <a:srgbClr val="006192"/>
    <a:srgbClr val="13A0D3"/>
    <a:srgbClr val="A5A5A5"/>
    <a:srgbClr val="CB4141"/>
    <a:srgbClr val="669900"/>
    <a:srgbClr val="C39209"/>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05" autoAdjust="0"/>
  </p:normalViewPr>
  <p:slideViewPr>
    <p:cSldViewPr snapToGrid="0">
      <p:cViewPr varScale="1">
        <p:scale>
          <a:sx n="73" d="100"/>
          <a:sy n="73" d="100"/>
        </p:scale>
        <p:origin x="96" y="150"/>
      </p:cViewPr>
      <p:guideLst/>
    </p:cSldViewPr>
  </p:slideViewPr>
  <p:notesTextViewPr>
    <p:cViewPr>
      <p:scale>
        <a:sx n="1" d="1"/>
        <a:sy n="1" d="1"/>
      </p:scale>
      <p:origin x="0" y="0"/>
    </p:cViewPr>
  </p:notesTextViewPr>
  <p:sorterViewPr>
    <p:cViewPr>
      <p:scale>
        <a:sx n="100" d="100"/>
        <a:sy n="100" d="100"/>
      </p:scale>
      <p:origin x="0" y="-41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ather Ackenhusen" userId="21ddb484a0b6c225" providerId="LiveId" clId="{7E53CD6E-09F0-4943-8484-4EBD1E985288}"/>
    <pc:docChg chg="delSld modSld delMainMaster">
      <pc:chgData name="Heather Ackenhusen" userId="21ddb484a0b6c225" providerId="LiveId" clId="{7E53CD6E-09F0-4943-8484-4EBD1E985288}" dt="2023-03-23T22:11:02.796" v="39" actId="47"/>
      <pc:docMkLst>
        <pc:docMk/>
      </pc:docMkLst>
      <pc:sldChg chg="modSp mod">
        <pc:chgData name="Heather Ackenhusen" userId="21ddb484a0b6c225" providerId="LiveId" clId="{7E53CD6E-09F0-4943-8484-4EBD1E985288}" dt="2023-03-23T22:10:31.661" v="37" actId="20577"/>
        <pc:sldMkLst>
          <pc:docMk/>
          <pc:sldMk cId="0" sldId="256"/>
        </pc:sldMkLst>
        <pc:spChg chg="mod">
          <ac:chgData name="Heather Ackenhusen" userId="21ddb484a0b6c225" providerId="LiveId" clId="{7E53CD6E-09F0-4943-8484-4EBD1E985288}" dt="2023-03-23T22:10:31.661" v="37" actId="20577"/>
          <ac:spMkLst>
            <pc:docMk/>
            <pc:sldMk cId="0" sldId="256"/>
            <ac:spMk id="55" creationId="{00000000-0000-0000-0000-000000000000}"/>
          </ac:spMkLst>
        </pc:spChg>
      </pc:sldChg>
      <pc:sldChg chg="del">
        <pc:chgData name="Heather Ackenhusen" userId="21ddb484a0b6c225" providerId="LiveId" clId="{7E53CD6E-09F0-4943-8484-4EBD1E985288}" dt="2023-03-23T22:11:02.796" v="39" actId="47"/>
        <pc:sldMkLst>
          <pc:docMk/>
          <pc:sldMk cId="3330623987" sldId="258"/>
        </pc:sldMkLst>
      </pc:sldChg>
      <pc:sldChg chg="del">
        <pc:chgData name="Heather Ackenhusen" userId="21ddb484a0b6c225" providerId="LiveId" clId="{7E53CD6E-09F0-4943-8484-4EBD1E985288}" dt="2023-03-23T22:10:47.353" v="38" actId="47"/>
        <pc:sldMkLst>
          <pc:docMk/>
          <pc:sldMk cId="0" sldId="259"/>
        </pc:sldMkLst>
      </pc:sldChg>
      <pc:sldChg chg="del">
        <pc:chgData name="Heather Ackenhusen" userId="21ddb484a0b6c225" providerId="LiveId" clId="{7E53CD6E-09F0-4943-8484-4EBD1E985288}" dt="2023-03-23T22:10:47.353" v="38" actId="47"/>
        <pc:sldMkLst>
          <pc:docMk/>
          <pc:sldMk cId="0" sldId="260"/>
        </pc:sldMkLst>
      </pc:sldChg>
      <pc:sldChg chg="del">
        <pc:chgData name="Heather Ackenhusen" userId="21ddb484a0b6c225" providerId="LiveId" clId="{7E53CD6E-09F0-4943-8484-4EBD1E985288}" dt="2023-03-23T22:10:47.353" v="38" actId="47"/>
        <pc:sldMkLst>
          <pc:docMk/>
          <pc:sldMk cId="0" sldId="261"/>
        </pc:sldMkLst>
      </pc:sldChg>
      <pc:sldChg chg="del">
        <pc:chgData name="Heather Ackenhusen" userId="21ddb484a0b6c225" providerId="LiveId" clId="{7E53CD6E-09F0-4943-8484-4EBD1E985288}" dt="2023-03-23T22:10:47.353" v="38" actId="47"/>
        <pc:sldMkLst>
          <pc:docMk/>
          <pc:sldMk cId="0" sldId="262"/>
        </pc:sldMkLst>
      </pc:sldChg>
      <pc:sldChg chg="del">
        <pc:chgData name="Heather Ackenhusen" userId="21ddb484a0b6c225" providerId="LiveId" clId="{7E53CD6E-09F0-4943-8484-4EBD1E985288}" dt="2023-03-23T22:10:47.353" v="38" actId="47"/>
        <pc:sldMkLst>
          <pc:docMk/>
          <pc:sldMk cId="0" sldId="283"/>
        </pc:sldMkLst>
      </pc:sldChg>
      <pc:sldChg chg="del">
        <pc:chgData name="Heather Ackenhusen" userId="21ddb484a0b6c225" providerId="LiveId" clId="{7E53CD6E-09F0-4943-8484-4EBD1E985288}" dt="2023-03-23T22:10:47.353" v="38" actId="47"/>
        <pc:sldMkLst>
          <pc:docMk/>
          <pc:sldMk cId="0" sldId="285"/>
        </pc:sldMkLst>
      </pc:sldChg>
      <pc:sldChg chg="del">
        <pc:chgData name="Heather Ackenhusen" userId="21ddb484a0b6c225" providerId="LiveId" clId="{7E53CD6E-09F0-4943-8484-4EBD1E985288}" dt="2023-03-23T22:11:02.796" v="39" actId="47"/>
        <pc:sldMkLst>
          <pc:docMk/>
          <pc:sldMk cId="0" sldId="300"/>
        </pc:sldMkLst>
      </pc:sldChg>
      <pc:sldChg chg="del">
        <pc:chgData name="Heather Ackenhusen" userId="21ddb484a0b6c225" providerId="LiveId" clId="{7E53CD6E-09F0-4943-8484-4EBD1E985288}" dt="2023-03-23T22:11:02.796" v="39" actId="47"/>
        <pc:sldMkLst>
          <pc:docMk/>
          <pc:sldMk cId="0" sldId="301"/>
        </pc:sldMkLst>
      </pc:sldChg>
      <pc:sldChg chg="del">
        <pc:chgData name="Heather Ackenhusen" userId="21ddb484a0b6c225" providerId="LiveId" clId="{7E53CD6E-09F0-4943-8484-4EBD1E985288}" dt="2023-03-23T22:11:02.796" v="39" actId="47"/>
        <pc:sldMkLst>
          <pc:docMk/>
          <pc:sldMk cId="0" sldId="302"/>
        </pc:sldMkLst>
      </pc:sldChg>
      <pc:sldChg chg="del">
        <pc:chgData name="Heather Ackenhusen" userId="21ddb484a0b6c225" providerId="LiveId" clId="{7E53CD6E-09F0-4943-8484-4EBD1E985288}" dt="2023-03-23T22:10:47.353" v="38" actId="47"/>
        <pc:sldMkLst>
          <pc:docMk/>
          <pc:sldMk cId="1229686192" sldId="303"/>
        </pc:sldMkLst>
      </pc:sldChg>
      <pc:sldChg chg="del">
        <pc:chgData name="Heather Ackenhusen" userId="21ddb484a0b6c225" providerId="LiveId" clId="{7E53CD6E-09F0-4943-8484-4EBD1E985288}" dt="2023-03-23T22:11:02.796" v="39" actId="47"/>
        <pc:sldMkLst>
          <pc:docMk/>
          <pc:sldMk cId="0" sldId="304"/>
        </pc:sldMkLst>
      </pc:sldChg>
      <pc:sldChg chg="del">
        <pc:chgData name="Heather Ackenhusen" userId="21ddb484a0b6c225" providerId="LiveId" clId="{7E53CD6E-09F0-4943-8484-4EBD1E985288}" dt="2023-03-23T22:11:02.796" v="39" actId="47"/>
        <pc:sldMkLst>
          <pc:docMk/>
          <pc:sldMk cId="0" sldId="305"/>
        </pc:sldMkLst>
      </pc:sldChg>
      <pc:sldChg chg="del">
        <pc:chgData name="Heather Ackenhusen" userId="21ddb484a0b6c225" providerId="LiveId" clId="{7E53CD6E-09F0-4943-8484-4EBD1E985288}" dt="2023-03-23T22:11:02.796" v="39" actId="47"/>
        <pc:sldMkLst>
          <pc:docMk/>
          <pc:sldMk cId="0" sldId="306"/>
        </pc:sldMkLst>
      </pc:sldChg>
      <pc:sldChg chg="del">
        <pc:chgData name="Heather Ackenhusen" userId="21ddb484a0b6c225" providerId="LiveId" clId="{7E53CD6E-09F0-4943-8484-4EBD1E985288}" dt="2023-03-23T22:10:47.353" v="38" actId="47"/>
        <pc:sldMkLst>
          <pc:docMk/>
          <pc:sldMk cId="2870296505" sldId="307"/>
        </pc:sldMkLst>
      </pc:sldChg>
      <pc:sldChg chg="del">
        <pc:chgData name="Heather Ackenhusen" userId="21ddb484a0b6c225" providerId="LiveId" clId="{7E53CD6E-09F0-4943-8484-4EBD1E985288}" dt="2023-03-23T22:11:02.796" v="39" actId="47"/>
        <pc:sldMkLst>
          <pc:docMk/>
          <pc:sldMk cId="0" sldId="308"/>
        </pc:sldMkLst>
      </pc:sldChg>
      <pc:sldChg chg="del">
        <pc:chgData name="Heather Ackenhusen" userId="21ddb484a0b6c225" providerId="LiveId" clId="{7E53CD6E-09F0-4943-8484-4EBD1E985288}" dt="2023-03-23T22:10:47.353" v="38" actId="47"/>
        <pc:sldMkLst>
          <pc:docMk/>
          <pc:sldMk cId="0" sldId="309"/>
        </pc:sldMkLst>
      </pc:sldChg>
      <pc:sldChg chg="del">
        <pc:chgData name="Heather Ackenhusen" userId="21ddb484a0b6c225" providerId="LiveId" clId="{7E53CD6E-09F0-4943-8484-4EBD1E985288}" dt="2023-03-23T22:10:47.353" v="38" actId="47"/>
        <pc:sldMkLst>
          <pc:docMk/>
          <pc:sldMk cId="0" sldId="348"/>
        </pc:sldMkLst>
      </pc:sldChg>
      <pc:sldChg chg="del">
        <pc:chgData name="Heather Ackenhusen" userId="21ddb484a0b6c225" providerId="LiveId" clId="{7E53CD6E-09F0-4943-8484-4EBD1E985288}" dt="2023-03-23T22:10:47.353" v="38" actId="47"/>
        <pc:sldMkLst>
          <pc:docMk/>
          <pc:sldMk cId="289946806" sldId="349"/>
        </pc:sldMkLst>
      </pc:sldChg>
      <pc:sldChg chg="del">
        <pc:chgData name="Heather Ackenhusen" userId="21ddb484a0b6c225" providerId="LiveId" clId="{7E53CD6E-09F0-4943-8484-4EBD1E985288}" dt="2023-03-23T22:10:47.353" v="38" actId="47"/>
        <pc:sldMkLst>
          <pc:docMk/>
          <pc:sldMk cId="4054229179" sldId="350"/>
        </pc:sldMkLst>
      </pc:sldChg>
      <pc:sldChg chg="del">
        <pc:chgData name="Heather Ackenhusen" userId="21ddb484a0b6c225" providerId="LiveId" clId="{7E53CD6E-09F0-4943-8484-4EBD1E985288}" dt="2023-03-23T22:11:02.796" v="39" actId="47"/>
        <pc:sldMkLst>
          <pc:docMk/>
          <pc:sldMk cId="0" sldId="431"/>
        </pc:sldMkLst>
      </pc:sldChg>
      <pc:sldChg chg="del">
        <pc:chgData name="Heather Ackenhusen" userId="21ddb484a0b6c225" providerId="LiveId" clId="{7E53CD6E-09F0-4943-8484-4EBD1E985288}" dt="2023-03-23T22:11:02.796" v="39" actId="47"/>
        <pc:sldMkLst>
          <pc:docMk/>
          <pc:sldMk cId="1906418717" sldId="432"/>
        </pc:sldMkLst>
      </pc:sldChg>
      <pc:sldChg chg="del">
        <pc:chgData name="Heather Ackenhusen" userId="21ddb484a0b6c225" providerId="LiveId" clId="{7E53CD6E-09F0-4943-8484-4EBD1E985288}" dt="2023-03-23T22:11:02.796" v="39" actId="47"/>
        <pc:sldMkLst>
          <pc:docMk/>
          <pc:sldMk cId="1801147322" sldId="433"/>
        </pc:sldMkLst>
      </pc:sldChg>
      <pc:sldChg chg="del">
        <pc:chgData name="Heather Ackenhusen" userId="21ddb484a0b6c225" providerId="LiveId" clId="{7E53CD6E-09F0-4943-8484-4EBD1E985288}" dt="2023-03-23T22:11:02.796" v="39" actId="47"/>
        <pc:sldMkLst>
          <pc:docMk/>
          <pc:sldMk cId="3963102356" sldId="434"/>
        </pc:sldMkLst>
      </pc:sldChg>
      <pc:sldChg chg="del">
        <pc:chgData name="Heather Ackenhusen" userId="21ddb484a0b6c225" providerId="LiveId" clId="{7E53CD6E-09F0-4943-8484-4EBD1E985288}" dt="2023-03-23T22:11:02.796" v="39" actId="47"/>
        <pc:sldMkLst>
          <pc:docMk/>
          <pc:sldMk cId="3958839886" sldId="435"/>
        </pc:sldMkLst>
      </pc:sldChg>
      <pc:sldChg chg="del">
        <pc:chgData name="Heather Ackenhusen" userId="21ddb484a0b6c225" providerId="LiveId" clId="{7E53CD6E-09F0-4943-8484-4EBD1E985288}" dt="2023-03-23T22:11:02.796" v="39" actId="47"/>
        <pc:sldMkLst>
          <pc:docMk/>
          <pc:sldMk cId="990449921" sldId="436"/>
        </pc:sldMkLst>
      </pc:sldChg>
      <pc:sldChg chg="del">
        <pc:chgData name="Heather Ackenhusen" userId="21ddb484a0b6c225" providerId="LiveId" clId="{7E53CD6E-09F0-4943-8484-4EBD1E985288}" dt="2023-03-23T22:11:02.796" v="39" actId="47"/>
        <pc:sldMkLst>
          <pc:docMk/>
          <pc:sldMk cId="650887519" sldId="437"/>
        </pc:sldMkLst>
      </pc:sldChg>
      <pc:sldChg chg="del">
        <pc:chgData name="Heather Ackenhusen" userId="21ddb484a0b6c225" providerId="LiveId" clId="{7E53CD6E-09F0-4943-8484-4EBD1E985288}" dt="2023-03-23T22:11:02.796" v="39" actId="47"/>
        <pc:sldMkLst>
          <pc:docMk/>
          <pc:sldMk cId="446313059" sldId="438"/>
        </pc:sldMkLst>
      </pc:sldChg>
      <pc:sldChg chg="del">
        <pc:chgData name="Heather Ackenhusen" userId="21ddb484a0b6c225" providerId="LiveId" clId="{7E53CD6E-09F0-4943-8484-4EBD1E985288}" dt="2023-03-23T22:11:02.796" v="39" actId="47"/>
        <pc:sldMkLst>
          <pc:docMk/>
          <pc:sldMk cId="2034247303" sldId="455"/>
        </pc:sldMkLst>
      </pc:sldChg>
      <pc:sldChg chg="del">
        <pc:chgData name="Heather Ackenhusen" userId="21ddb484a0b6c225" providerId="LiveId" clId="{7E53CD6E-09F0-4943-8484-4EBD1E985288}" dt="2023-03-23T22:10:47.353" v="38" actId="47"/>
        <pc:sldMkLst>
          <pc:docMk/>
          <pc:sldMk cId="3719597483" sldId="472"/>
        </pc:sldMkLst>
      </pc:sldChg>
      <pc:sldChg chg="del">
        <pc:chgData name="Heather Ackenhusen" userId="21ddb484a0b6c225" providerId="LiveId" clId="{7E53CD6E-09F0-4943-8484-4EBD1E985288}" dt="2023-03-23T22:10:47.353" v="38" actId="47"/>
        <pc:sldMkLst>
          <pc:docMk/>
          <pc:sldMk cId="2326717763" sldId="473"/>
        </pc:sldMkLst>
      </pc:sldChg>
      <pc:sldChg chg="del">
        <pc:chgData name="Heather Ackenhusen" userId="21ddb484a0b6c225" providerId="LiveId" clId="{7E53CD6E-09F0-4943-8484-4EBD1E985288}" dt="2023-03-23T22:10:47.353" v="38" actId="47"/>
        <pc:sldMkLst>
          <pc:docMk/>
          <pc:sldMk cId="974290340" sldId="474"/>
        </pc:sldMkLst>
      </pc:sldChg>
      <pc:sldChg chg="del">
        <pc:chgData name="Heather Ackenhusen" userId="21ddb484a0b6c225" providerId="LiveId" clId="{7E53CD6E-09F0-4943-8484-4EBD1E985288}" dt="2023-03-23T22:10:47.353" v="38" actId="47"/>
        <pc:sldMkLst>
          <pc:docMk/>
          <pc:sldMk cId="3452825443" sldId="476"/>
        </pc:sldMkLst>
      </pc:sldChg>
      <pc:sldChg chg="del">
        <pc:chgData name="Heather Ackenhusen" userId="21ddb484a0b6c225" providerId="LiveId" clId="{7E53CD6E-09F0-4943-8484-4EBD1E985288}" dt="2023-03-23T22:10:47.353" v="38" actId="47"/>
        <pc:sldMkLst>
          <pc:docMk/>
          <pc:sldMk cId="3713469402" sldId="477"/>
        </pc:sldMkLst>
      </pc:sldChg>
      <pc:sldChg chg="del">
        <pc:chgData name="Heather Ackenhusen" userId="21ddb484a0b6c225" providerId="LiveId" clId="{7E53CD6E-09F0-4943-8484-4EBD1E985288}" dt="2023-03-23T22:10:47.353" v="38" actId="47"/>
        <pc:sldMkLst>
          <pc:docMk/>
          <pc:sldMk cId="1604120864" sldId="479"/>
        </pc:sldMkLst>
      </pc:sldChg>
      <pc:sldChg chg="del">
        <pc:chgData name="Heather Ackenhusen" userId="21ddb484a0b6c225" providerId="LiveId" clId="{7E53CD6E-09F0-4943-8484-4EBD1E985288}" dt="2023-03-23T22:10:47.353" v="38" actId="47"/>
        <pc:sldMkLst>
          <pc:docMk/>
          <pc:sldMk cId="2124841690" sldId="486"/>
        </pc:sldMkLst>
      </pc:sldChg>
      <pc:sldChg chg="del">
        <pc:chgData name="Heather Ackenhusen" userId="21ddb484a0b6c225" providerId="LiveId" clId="{7E53CD6E-09F0-4943-8484-4EBD1E985288}" dt="2023-03-23T22:11:02.796" v="39" actId="47"/>
        <pc:sldMkLst>
          <pc:docMk/>
          <pc:sldMk cId="665644104" sldId="495"/>
        </pc:sldMkLst>
      </pc:sldChg>
      <pc:sldChg chg="del">
        <pc:chgData name="Heather Ackenhusen" userId="21ddb484a0b6c225" providerId="LiveId" clId="{7E53CD6E-09F0-4943-8484-4EBD1E985288}" dt="2023-03-23T22:11:02.796" v="39" actId="47"/>
        <pc:sldMkLst>
          <pc:docMk/>
          <pc:sldMk cId="3172313652" sldId="496"/>
        </pc:sldMkLst>
      </pc:sldChg>
      <pc:sldChg chg="del">
        <pc:chgData name="Heather Ackenhusen" userId="21ddb484a0b6c225" providerId="LiveId" clId="{7E53CD6E-09F0-4943-8484-4EBD1E985288}" dt="2023-03-23T22:11:02.796" v="39" actId="47"/>
        <pc:sldMkLst>
          <pc:docMk/>
          <pc:sldMk cId="2246564366" sldId="497"/>
        </pc:sldMkLst>
      </pc:sldChg>
      <pc:sldChg chg="del">
        <pc:chgData name="Heather Ackenhusen" userId="21ddb484a0b6c225" providerId="LiveId" clId="{7E53CD6E-09F0-4943-8484-4EBD1E985288}" dt="2023-03-23T22:10:47.353" v="38" actId="47"/>
        <pc:sldMkLst>
          <pc:docMk/>
          <pc:sldMk cId="0" sldId="499"/>
        </pc:sldMkLst>
      </pc:sldChg>
      <pc:sldChg chg="del">
        <pc:chgData name="Heather Ackenhusen" userId="21ddb484a0b6c225" providerId="LiveId" clId="{7E53CD6E-09F0-4943-8484-4EBD1E985288}" dt="2023-03-23T22:10:47.353" v="38" actId="47"/>
        <pc:sldMkLst>
          <pc:docMk/>
          <pc:sldMk cId="0" sldId="500"/>
        </pc:sldMkLst>
      </pc:sldChg>
      <pc:sldChg chg="del">
        <pc:chgData name="Heather Ackenhusen" userId="21ddb484a0b6c225" providerId="LiveId" clId="{7E53CD6E-09F0-4943-8484-4EBD1E985288}" dt="2023-03-23T22:11:02.796" v="39" actId="47"/>
        <pc:sldMkLst>
          <pc:docMk/>
          <pc:sldMk cId="595096316" sldId="501"/>
        </pc:sldMkLst>
      </pc:sldChg>
      <pc:sldChg chg="del">
        <pc:chgData name="Heather Ackenhusen" userId="21ddb484a0b6c225" providerId="LiveId" clId="{7E53CD6E-09F0-4943-8484-4EBD1E985288}" dt="2023-03-23T22:10:47.353" v="38" actId="47"/>
        <pc:sldMkLst>
          <pc:docMk/>
          <pc:sldMk cId="0" sldId="502"/>
        </pc:sldMkLst>
      </pc:sldChg>
      <pc:sldChg chg="del">
        <pc:chgData name="Heather Ackenhusen" userId="21ddb484a0b6c225" providerId="LiveId" clId="{7E53CD6E-09F0-4943-8484-4EBD1E985288}" dt="2023-03-23T22:10:47.353" v="38" actId="47"/>
        <pc:sldMkLst>
          <pc:docMk/>
          <pc:sldMk cId="56355631" sldId="504"/>
        </pc:sldMkLst>
      </pc:sldChg>
      <pc:sldChg chg="del">
        <pc:chgData name="Heather Ackenhusen" userId="21ddb484a0b6c225" providerId="LiveId" clId="{7E53CD6E-09F0-4943-8484-4EBD1E985288}" dt="2023-03-23T22:10:47.353" v="38" actId="47"/>
        <pc:sldMkLst>
          <pc:docMk/>
          <pc:sldMk cId="962844465" sldId="505"/>
        </pc:sldMkLst>
      </pc:sldChg>
      <pc:sldChg chg="del">
        <pc:chgData name="Heather Ackenhusen" userId="21ddb484a0b6c225" providerId="LiveId" clId="{7E53CD6E-09F0-4943-8484-4EBD1E985288}" dt="2023-03-23T22:10:47.353" v="38" actId="47"/>
        <pc:sldMkLst>
          <pc:docMk/>
          <pc:sldMk cId="214208485" sldId="506"/>
        </pc:sldMkLst>
      </pc:sldChg>
      <pc:sldChg chg="del">
        <pc:chgData name="Heather Ackenhusen" userId="21ddb484a0b6c225" providerId="LiveId" clId="{7E53CD6E-09F0-4943-8484-4EBD1E985288}" dt="2023-03-23T22:11:02.796" v="39" actId="47"/>
        <pc:sldMkLst>
          <pc:docMk/>
          <pc:sldMk cId="2712907218" sldId="511"/>
        </pc:sldMkLst>
      </pc:sldChg>
      <pc:sldChg chg="del">
        <pc:chgData name="Heather Ackenhusen" userId="21ddb484a0b6c225" providerId="LiveId" clId="{7E53CD6E-09F0-4943-8484-4EBD1E985288}" dt="2023-03-23T22:11:02.796" v="39" actId="47"/>
        <pc:sldMkLst>
          <pc:docMk/>
          <pc:sldMk cId="0" sldId="512"/>
        </pc:sldMkLst>
      </pc:sldChg>
      <pc:sldChg chg="del">
        <pc:chgData name="Heather Ackenhusen" userId="21ddb484a0b6c225" providerId="LiveId" clId="{7E53CD6E-09F0-4943-8484-4EBD1E985288}" dt="2023-03-23T22:11:02.796" v="39" actId="47"/>
        <pc:sldMkLst>
          <pc:docMk/>
          <pc:sldMk cId="0" sldId="513"/>
        </pc:sldMkLst>
      </pc:sldChg>
      <pc:sldMasterChg chg="delSldLayout">
        <pc:chgData name="Heather Ackenhusen" userId="21ddb484a0b6c225" providerId="LiveId" clId="{7E53CD6E-09F0-4943-8484-4EBD1E985288}" dt="2023-03-23T22:11:02.796" v="39" actId="47"/>
        <pc:sldMasterMkLst>
          <pc:docMk/>
          <pc:sldMasterMk cId="372865827" sldId="2147483748"/>
        </pc:sldMasterMkLst>
        <pc:sldLayoutChg chg="del">
          <pc:chgData name="Heather Ackenhusen" userId="21ddb484a0b6c225" providerId="LiveId" clId="{7E53CD6E-09F0-4943-8484-4EBD1E985288}" dt="2023-03-23T22:10:47.353" v="38" actId="47"/>
          <pc:sldLayoutMkLst>
            <pc:docMk/>
            <pc:sldMasterMk cId="372865827" sldId="2147483748"/>
            <pc:sldLayoutMk cId="776300034" sldId="2147483751"/>
          </pc:sldLayoutMkLst>
        </pc:sldLayoutChg>
        <pc:sldLayoutChg chg="del">
          <pc:chgData name="Heather Ackenhusen" userId="21ddb484a0b6c225" providerId="LiveId" clId="{7E53CD6E-09F0-4943-8484-4EBD1E985288}" dt="2023-03-23T22:11:02.796" v="39" actId="47"/>
          <pc:sldLayoutMkLst>
            <pc:docMk/>
            <pc:sldMasterMk cId="372865827" sldId="2147483748"/>
            <pc:sldLayoutMk cId="1733247990" sldId="2147483754"/>
          </pc:sldLayoutMkLst>
        </pc:sldLayoutChg>
        <pc:sldLayoutChg chg="del">
          <pc:chgData name="Heather Ackenhusen" userId="21ddb484a0b6c225" providerId="LiveId" clId="{7E53CD6E-09F0-4943-8484-4EBD1E985288}" dt="2023-03-23T22:10:47.353" v="38" actId="47"/>
          <pc:sldLayoutMkLst>
            <pc:docMk/>
            <pc:sldMasterMk cId="372865827" sldId="2147483748"/>
            <pc:sldLayoutMk cId="1505672304" sldId="2147483783"/>
          </pc:sldLayoutMkLst>
        </pc:sldLayoutChg>
        <pc:sldLayoutChg chg="del">
          <pc:chgData name="Heather Ackenhusen" userId="21ddb484a0b6c225" providerId="LiveId" clId="{7E53CD6E-09F0-4943-8484-4EBD1E985288}" dt="2023-03-23T22:10:47.353" v="38" actId="47"/>
          <pc:sldLayoutMkLst>
            <pc:docMk/>
            <pc:sldMasterMk cId="372865827" sldId="2147483748"/>
            <pc:sldLayoutMk cId="1690308924" sldId="2147483784"/>
          </pc:sldLayoutMkLst>
        </pc:sldLayoutChg>
        <pc:sldLayoutChg chg="del">
          <pc:chgData name="Heather Ackenhusen" userId="21ddb484a0b6c225" providerId="LiveId" clId="{7E53CD6E-09F0-4943-8484-4EBD1E985288}" dt="2023-03-23T22:10:47.353" v="38" actId="47"/>
          <pc:sldLayoutMkLst>
            <pc:docMk/>
            <pc:sldMasterMk cId="372865827" sldId="2147483748"/>
            <pc:sldLayoutMk cId="3213747313" sldId="2147483785"/>
          </pc:sldLayoutMkLst>
        </pc:sldLayoutChg>
      </pc:sldMasterChg>
      <pc:sldMasterChg chg="del delSldLayout">
        <pc:chgData name="Heather Ackenhusen" userId="21ddb484a0b6c225" providerId="LiveId" clId="{7E53CD6E-09F0-4943-8484-4EBD1E985288}" dt="2023-03-23T22:11:02.796" v="39" actId="47"/>
        <pc:sldMasterMkLst>
          <pc:docMk/>
          <pc:sldMasterMk cId="610530909" sldId="2147483758"/>
        </pc:sldMasterMkLst>
        <pc:sldLayoutChg chg="del">
          <pc:chgData name="Heather Ackenhusen" userId="21ddb484a0b6c225" providerId="LiveId" clId="{7E53CD6E-09F0-4943-8484-4EBD1E985288}" dt="2023-03-23T22:11:02.796" v="39" actId="47"/>
          <pc:sldLayoutMkLst>
            <pc:docMk/>
            <pc:sldMasterMk cId="610530909" sldId="2147483758"/>
            <pc:sldLayoutMk cId="3034030308" sldId="2147483760"/>
          </pc:sldLayoutMkLst>
        </pc:sldLayoutChg>
        <pc:sldLayoutChg chg="del">
          <pc:chgData name="Heather Ackenhusen" userId="21ddb484a0b6c225" providerId="LiveId" clId="{7E53CD6E-09F0-4943-8484-4EBD1E985288}" dt="2023-03-23T22:11:02.796" v="39" actId="47"/>
          <pc:sldLayoutMkLst>
            <pc:docMk/>
            <pc:sldMasterMk cId="610530909" sldId="2147483758"/>
            <pc:sldLayoutMk cId="2529093618" sldId="2147483761"/>
          </pc:sldLayoutMkLst>
        </pc:sldLayoutChg>
        <pc:sldLayoutChg chg="del">
          <pc:chgData name="Heather Ackenhusen" userId="21ddb484a0b6c225" providerId="LiveId" clId="{7E53CD6E-09F0-4943-8484-4EBD1E985288}" dt="2023-03-23T22:11:02.796" v="39" actId="47"/>
          <pc:sldLayoutMkLst>
            <pc:docMk/>
            <pc:sldMasterMk cId="610530909" sldId="2147483758"/>
            <pc:sldLayoutMk cId="2584963215" sldId="2147483762"/>
          </pc:sldLayoutMkLst>
        </pc:sldLayoutChg>
        <pc:sldLayoutChg chg="del">
          <pc:chgData name="Heather Ackenhusen" userId="21ddb484a0b6c225" providerId="LiveId" clId="{7E53CD6E-09F0-4943-8484-4EBD1E985288}" dt="2023-03-23T22:11:02.796" v="39" actId="47"/>
          <pc:sldLayoutMkLst>
            <pc:docMk/>
            <pc:sldMasterMk cId="610530909" sldId="2147483758"/>
            <pc:sldLayoutMk cId="529261863" sldId="2147483763"/>
          </pc:sldLayoutMkLst>
        </pc:sldLayoutChg>
        <pc:sldLayoutChg chg="del">
          <pc:chgData name="Heather Ackenhusen" userId="21ddb484a0b6c225" providerId="LiveId" clId="{7E53CD6E-09F0-4943-8484-4EBD1E985288}" dt="2023-03-23T22:11:02.796" v="39" actId="47"/>
          <pc:sldLayoutMkLst>
            <pc:docMk/>
            <pc:sldMasterMk cId="610530909" sldId="2147483758"/>
            <pc:sldLayoutMk cId="1203397479" sldId="2147483764"/>
          </pc:sldLayoutMkLst>
        </pc:sldLayoutChg>
        <pc:sldLayoutChg chg="del">
          <pc:chgData name="Heather Ackenhusen" userId="21ddb484a0b6c225" providerId="LiveId" clId="{7E53CD6E-09F0-4943-8484-4EBD1E985288}" dt="2023-03-23T22:11:02.796" v="39" actId="47"/>
          <pc:sldLayoutMkLst>
            <pc:docMk/>
            <pc:sldMasterMk cId="610530909" sldId="2147483758"/>
            <pc:sldLayoutMk cId="2032291730" sldId="2147483765"/>
          </pc:sldLayoutMkLst>
        </pc:sldLayoutChg>
        <pc:sldLayoutChg chg="del">
          <pc:chgData name="Heather Ackenhusen" userId="21ddb484a0b6c225" providerId="LiveId" clId="{7E53CD6E-09F0-4943-8484-4EBD1E985288}" dt="2023-03-23T22:11:02.796" v="39" actId="47"/>
          <pc:sldLayoutMkLst>
            <pc:docMk/>
            <pc:sldMasterMk cId="610530909" sldId="2147483758"/>
            <pc:sldLayoutMk cId="3138334737" sldId="2147483766"/>
          </pc:sldLayoutMkLst>
        </pc:sldLayoutChg>
        <pc:sldLayoutChg chg="del">
          <pc:chgData name="Heather Ackenhusen" userId="21ddb484a0b6c225" providerId="LiveId" clId="{7E53CD6E-09F0-4943-8484-4EBD1E985288}" dt="2023-03-23T22:11:02.796" v="39" actId="47"/>
          <pc:sldLayoutMkLst>
            <pc:docMk/>
            <pc:sldMasterMk cId="610530909" sldId="2147483758"/>
            <pc:sldLayoutMk cId="1213571826" sldId="2147483767"/>
          </pc:sldLayoutMkLst>
        </pc:sldLayoutChg>
        <pc:sldLayoutChg chg="del">
          <pc:chgData name="Heather Ackenhusen" userId="21ddb484a0b6c225" providerId="LiveId" clId="{7E53CD6E-09F0-4943-8484-4EBD1E985288}" dt="2023-03-23T22:11:02.796" v="39" actId="47"/>
          <pc:sldLayoutMkLst>
            <pc:docMk/>
            <pc:sldMasterMk cId="610530909" sldId="2147483758"/>
            <pc:sldLayoutMk cId="4231346035" sldId="2147483768"/>
          </pc:sldLayoutMkLst>
        </pc:sldLayoutChg>
        <pc:sldLayoutChg chg="del">
          <pc:chgData name="Heather Ackenhusen" userId="21ddb484a0b6c225" providerId="LiveId" clId="{7E53CD6E-09F0-4943-8484-4EBD1E985288}" dt="2023-03-23T22:11:02.796" v="39" actId="47"/>
          <pc:sldLayoutMkLst>
            <pc:docMk/>
            <pc:sldMasterMk cId="610530909" sldId="2147483758"/>
            <pc:sldLayoutMk cId="411891431" sldId="2147483769"/>
          </pc:sldLayoutMkLst>
        </pc:sldLayoutChg>
        <pc:sldLayoutChg chg="del">
          <pc:chgData name="Heather Ackenhusen" userId="21ddb484a0b6c225" providerId="LiveId" clId="{7E53CD6E-09F0-4943-8484-4EBD1E985288}" dt="2023-03-23T22:11:02.796" v="39" actId="47"/>
          <pc:sldLayoutMkLst>
            <pc:docMk/>
            <pc:sldMasterMk cId="610530909" sldId="2147483758"/>
            <pc:sldLayoutMk cId="1203473269" sldId="2147483786"/>
          </pc:sldLayoutMkLst>
        </pc:sldLayoutChg>
      </pc:sldMasterChg>
      <pc:sldMasterChg chg="del delSldLayout">
        <pc:chgData name="Heather Ackenhusen" userId="21ddb484a0b6c225" providerId="LiveId" clId="{7E53CD6E-09F0-4943-8484-4EBD1E985288}" dt="2023-03-23T22:11:02.796" v="39" actId="47"/>
        <pc:sldMasterMkLst>
          <pc:docMk/>
          <pc:sldMasterMk cId="1649175501" sldId="2147483770"/>
        </pc:sldMasterMkLst>
        <pc:sldLayoutChg chg="del">
          <pc:chgData name="Heather Ackenhusen" userId="21ddb484a0b6c225" providerId="LiveId" clId="{7E53CD6E-09F0-4943-8484-4EBD1E985288}" dt="2023-03-23T22:11:02.796" v="39" actId="47"/>
          <pc:sldLayoutMkLst>
            <pc:docMk/>
            <pc:sldMasterMk cId="1649175501" sldId="2147483770"/>
            <pc:sldLayoutMk cId="2893668885" sldId="2147483771"/>
          </pc:sldLayoutMkLst>
        </pc:sldLayoutChg>
        <pc:sldLayoutChg chg="del">
          <pc:chgData name="Heather Ackenhusen" userId="21ddb484a0b6c225" providerId="LiveId" clId="{7E53CD6E-09F0-4943-8484-4EBD1E985288}" dt="2023-03-23T22:11:02.796" v="39" actId="47"/>
          <pc:sldLayoutMkLst>
            <pc:docMk/>
            <pc:sldMasterMk cId="1649175501" sldId="2147483770"/>
            <pc:sldLayoutMk cId="3574394704" sldId="2147483772"/>
          </pc:sldLayoutMkLst>
        </pc:sldLayoutChg>
        <pc:sldLayoutChg chg="del">
          <pc:chgData name="Heather Ackenhusen" userId="21ddb484a0b6c225" providerId="LiveId" clId="{7E53CD6E-09F0-4943-8484-4EBD1E985288}" dt="2023-03-23T22:11:02.796" v="39" actId="47"/>
          <pc:sldLayoutMkLst>
            <pc:docMk/>
            <pc:sldMasterMk cId="1649175501" sldId="2147483770"/>
            <pc:sldLayoutMk cId="3290426112" sldId="2147483773"/>
          </pc:sldLayoutMkLst>
        </pc:sldLayoutChg>
        <pc:sldLayoutChg chg="del">
          <pc:chgData name="Heather Ackenhusen" userId="21ddb484a0b6c225" providerId="LiveId" clId="{7E53CD6E-09F0-4943-8484-4EBD1E985288}" dt="2023-03-23T22:11:02.796" v="39" actId="47"/>
          <pc:sldLayoutMkLst>
            <pc:docMk/>
            <pc:sldMasterMk cId="1649175501" sldId="2147483770"/>
            <pc:sldLayoutMk cId="3466218336" sldId="2147483774"/>
          </pc:sldLayoutMkLst>
        </pc:sldLayoutChg>
        <pc:sldLayoutChg chg="del">
          <pc:chgData name="Heather Ackenhusen" userId="21ddb484a0b6c225" providerId="LiveId" clId="{7E53CD6E-09F0-4943-8484-4EBD1E985288}" dt="2023-03-23T22:11:02.796" v="39" actId="47"/>
          <pc:sldLayoutMkLst>
            <pc:docMk/>
            <pc:sldMasterMk cId="1649175501" sldId="2147483770"/>
            <pc:sldLayoutMk cId="3190314991" sldId="2147483775"/>
          </pc:sldLayoutMkLst>
        </pc:sldLayoutChg>
        <pc:sldLayoutChg chg="del">
          <pc:chgData name="Heather Ackenhusen" userId="21ddb484a0b6c225" providerId="LiveId" clId="{7E53CD6E-09F0-4943-8484-4EBD1E985288}" dt="2023-03-23T22:11:02.796" v="39" actId="47"/>
          <pc:sldLayoutMkLst>
            <pc:docMk/>
            <pc:sldMasterMk cId="1649175501" sldId="2147483770"/>
            <pc:sldLayoutMk cId="3056870812" sldId="2147483776"/>
          </pc:sldLayoutMkLst>
        </pc:sldLayoutChg>
        <pc:sldLayoutChg chg="del">
          <pc:chgData name="Heather Ackenhusen" userId="21ddb484a0b6c225" providerId="LiveId" clId="{7E53CD6E-09F0-4943-8484-4EBD1E985288}" dt="2023-03-23T22:11:02.796" v="39" actId="47"/>
          <pc:sldLayoutMkLst>
            <pc:docMk/>
            <pc:sldMasterMk cId="1649175501" sldId="2147483770"/>
            <pc:sldLayoutMk cId="2005267283" sldId="2147483777"/>
          </pc:sldLayoutMkLst>
        </pc:sldLayoutChg>
        <pc:sldLayoutChg chg="del">
          <pc:chgData name="Heather Ackenhusen" userId="21ddb484a0b6c225" providerId="LiveId" clId="{7E53CD6E-09F0-4943-8484-4EBD1E985288}" dt="2023-03-23T22:11:02.796" v="39" actId="47"/>
          <pc:sldLayoutMkLst>
            <pc:docMk/>
            <pc:sldMasterMk cId="1649175501" sldId="2147483770"/>
            <pc:sldLayoutMk cId="3180206908" sldId="2147483778"/>
          </pc:sldLayoutMkLst>
        </pc:sldLayoutChg>
        <pc:sldLayoutChg chg="del">
          <pc:chgData name="Heather Ackenhusen" userId="21ddb484a0b6c225" providerId="LiveId" clId="{7E53CD6E-09F0-4943-8484-4EBD1E985288}" dt="2023-03-23T22:11:02.796" v="39" actId="47"/>
          <pc:sldLayoutMkLst>
            <pc:docMk/>
            <pc:sldMasterMk cId="1649175501" sldId="2147483770"/>
            <pc:sldLayoutMk cId="2167875165" sldId="2147483779"/>
          </pc:sldLayoutMkLst>
        </pc:sldLayoutChg>
        <pc:sldLayoutChg chg="del">
          <pc:chgData name="Heather Ackenhusen" userId="21ddb484a0b6c225" providerId="LiveId" clId="{7E53CD6E-09F0-4943-8484-4EBD1E985288}" dt="2023-03-23T22:11:02.796" v="39" actId="47"/>
          <pc:sldLayoutMkLst>
            <pc:docMk/>
            <pc:sldMasterMk cId="1649175501" sldId="2147483770"/>
            <pc:sldLayoutMk cId="1639232411" sldId="2147483780"/>
          </pc:sldLayoutMkLst>
        </pc:sldLayoutChg>
        <pc:sldLayoutChg chg="del">
          <pc:chgData name="Heather Ackenhusen" userId="21ddb484a0b6c225" providerId="LiveId" clId="{7E53CD6E-09F0-4943-8484-4EBD1E985288}" dt="2023-03-23T22:11:02.796" v="39" actId="47"/>
          <pc:sldLayoutMkLst>
            <pc:docMk/>
            <pc:sldMasterMk cId="1649175501" sldId="2147483770"/>
            <pc:sldLayoutMk cId="3571959302" sldId="214748378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C3D90-D258-41E1-BFE3-29A340648A7E}" type="datetimeFigureOut">
              <a:rPr lang="de-DE" smtClean="0"/>
              <a:t>23.03.2023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3E0F7A-EA63-40E1-97FB-D173EE3BA0CC}" type="slidenum">
              <a:rPr lang="de-DE" smtClean="0"/>
              <a:t>‹#›</a:t>
            </a:fld>
            <a:endParaRPr lang="de-DE"/>
          </a:p>
        </p:txBody>
      </p:sp>
    </p:spTree>
    <p:extLst>
      <p:ext uri="{BB962C8B-B14F-4D97-AF65-F5344CB8AC3E}">
        <p14:creationId xmlns:p14="http://schemas.microsoft.com/office/powerpoint/2010/main" val="944430142"/>
      </p:ext>
    </p:extLst>
  </p:cSld>
  <p:clrMap bg1="lt1" tx1="dk1" bg2="lt2" tx2="dk2" accent1="accent1" accent2="accent2" accent3="accent3" accent4="accent4" accent5="accent5" accent6="accent6" hlink="hlink" folHlink="folHlink"/>
  <p:notesStyle>
    <a:lvl1pPr marL="0" algn="l" defTabSz="967514" rtl="0" eaLnBrk="1" latinLnBrk="0" hangingPunct="1">
      <a:defRPr sz="1270" kern="1200">
        <a:solidFill>
          <a:schemeClr val="tx1"/>
        </a:solidFill>
        <a:latin typeface="+mn-lt"/>
        <a:ea typeface="+mn-ea"/>
        <a:cs typeface="+mn-cs"/>
      </a:defRPr>
    </a:lvl1pPr>
    <a:lvl2pPr marL="483757" algn="l" defTabSz="967514" rtl="0" eaLnBrk="1" latinLnBrk="0" hangingPunct="1">
      <a:defRPr sz="1270" kern="1200">
        <a:solidFill>
          <a:schemeClr val="tx1"/>
        </a:solidFill>
        <a:latin typeface="+mn-lt"/>
        <a:ea typeface="+mn-ea"/>
        <a:cs typeface="+mn-cs"/>
      </a:defRPr>
    </a:lvl2pPr>
    <a:lvl3pPr marL="967514" algn="l" defTabSz="967514" rtl="0" eaLnBrk="1" latinLnBrk="0" hangingPunct="1">
      <a:defRPr sz="1270" kern="1200">
        <a:solidFill>
          <a:schemeClr val="tx1"/>
        </a:solidFill>
        <a:latin typeface="+mn-lt"/>
        <a:ea typeface="+mn-ea"/>
        <a:cs typeface="+mn-cs"/>
      </a:defRPr>
    </a:lvl3pPr>
    <a:lvl4pPr marL="1451272" algn="l" defTabSz="967514" rtl="0" eaLnBrk="1" latinLnBrk="0" hangingPunct="1">
      <a:defRPr sz="1270" kern="1200">
        <a:solidFill>
          <a:schemeClr val="tx1"/>
        </a:solidFill>
        <a:latin typeface="+mn-lt"/>
        <a:ea typeface="+mn-ea"/>
        <a:cs typeface="+mn-cs"/>
      </a:defRPr>
    </a:lvl4pPr>
    <a:lvl5pPr marL="1935029" algn="l" defTabSz="967514" rtl="0" eaLnBrk="1" latinLnBrk="0" hangingPunct="1">
      <a:defRPr sz="1270" kern="1200">
        <a:solidFill>
          <a:schemeClr val="tx1"/>
        </a:solidFill>
        <a:latin typeface="+mn-lt"/>
        <a:ea typeface="+mn-ea"/>
        <a:cs typeface="+mn-cs"/>
      </a:defRPr>
    </a:lvl5pPr>
    <a:lvl6pPr marL="2418787" algn="l" defTabSz="967514" rtl="0" eaLnBrk="1" latinLnBrk="0" hangingPunct="1">
      <a:defRPr sz="1270" kern="1200">
        <a:solidFill>
          <a:schemeClr val="tx1"/>
        </a:solidFill>
        <a:latin typeface="+mn-lt"/>
        <a:ea typeface="+mn-ea"/>
        <a:cs typeface="+mn-cs"/>
      </a:defRPr>
    </a:lvl6pPr>
    <a:lvl7pPr marL="2902544" algn="l" defTabSz="967514" rtl="0" eaLnBrk="1" latinLnBrk="0" hangingPunct="1">
      <a:defRPr sz="1270" kern="1200">
        <a:solidFill>
          <a:schemeClr val="tx1"/>
        </a:solidFill>
        <a:latin typeface="+mn-lt"/>
        <a:ea typeface="+mn-ea"/>
        <a:cs typeface="+mn-cs"/>
      </a:defRPr>
    </a:lvl7pPr>
    <a:lvl8pPr marL="3386301" algn="l" defTabSz="967514" rtl="0" eaLnBrk="1" latinLnBrk="0" hangingPunct="1">
      <a:defRPr sz="1270" kern="1200">
        <a:solidFill>
          <a:schemeClr val="tx1"/>
        </a:solidFill>
        <a:latin typeface="+mn-lt"/>
        <a:ea typeface="+mn-ea"/>
        <a:cs typeface="+mn-cs"/>
      </a:defRPr>
    </a:lvl8pPr>
    <a:lvl9pPr marL="3870059" algn="l" defTabSz="967514" rtl="0" eaLnBrk="1" latinLnBrk="0" hangingPunct="1">
      <a:defRPr sz="127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f9fe1a2ba7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gf9fe1a2ba7_1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04cf877a7b_2_15:notes"/>
          <p:cNvSpPr>
            <a:spLocks noGrp="1" noRot="1" noChangeAspect="1"/>
          </p:cNvSpPr>
          <p:nvPr>
            <p:ph type="sldImg" idx="2"/>
          </p:nvPr>
        </p:nvSpPr>
        <p:spPr>
          <a:xfrm>
            <a:off x="311150" y="652463"/>
            <a:ext cx="5807075" cy="32670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7" name="Google Shape;587;g104cf877a7b_2_15:notes"/>
          <p:cNvSpPr txBox="1">
            <a:spLocks noGrp="1"/>
          </p:cNvSpPr>
          <p:nvPr>
            <p:ph type="body" idx="1"/>
          </p:nvPr>
        </p:nvSpPr>
        <p:spPr>
          <a:xfrm>
            <a:off x="642938" y="4136571"/>
            <a:ext cx="5143500" cy="3918900"/>
          </a:xfrm>
          <a:prstGeom prst="rect">
            <a:avLst/>
          </a:prstGeom>
          <a:noFill/>
          <a:ln>
            <a:noFill/>
          </a:ln>
        </p:spPr>
        <p:txBody>
          <a:bodyPr spcFirstLastPara="1" wrap="square" lIns="86175" tIns="86175" rIns="86175" bIns="86175" anchor="t" anchorCtr="0">
            <a:noAutofit/>
          </a:bodyPr>
          <a:lstStyle/>
          <a:p>
            <a:pPr marL="457200" lvl="0" indent="-279400" algn="l" rtl="0">
              <a:spcBef>
                <a:spcPts val="0"/>
              </a:spcBef>
              <a:spcAft>
                <a:spcPts val="0"/>
              </a:spcAft>
              <a:buClr>
                <a:schemeClr val="dk1"/>
              </a:buClr>
              <a:buSzPts val="800"/>
              <a:buChar char="●"/>
            </a:pPr>
            <a:r>
              <a:rPr lang="en-US" sz="800" b="1" u="sng">
                <a:solidFill>
                  <a:schemeClr val="dk1"/>
                </a:solidFill>
              </a:rPr>
              <a:t>‘type’</a:t>
            </a:r>
            <a:r>
              <a:rPr lang="en-US" sz="800">
                <a:solidFill>
                  <a:schemeClr val="dk1"/>
                </a:solidFill>
              </a:rPr>
              <a:t> : mandatory could be : </a:t>
            </a:r>
            <a:r>
              <a:rPr lang="en-US" sz="800" i="1">
                <a:solidFill>
                  <a:schemeClr val="dk1"/>
                </a:solidFill>
              </a:rPr>
              <a:t>‘float’, ’int’, ‘dict’, ‘dataframe’, ‘float_list’, ‘int_list’, ‘bool’</a:t>
            </a:r>
            <a:endParaRPr sz="800" i="1">
              <a:solidFill>
                <a:schemeClr val="dk1"/>
              </a:solidFill>
            </a:endParaRPr>
          </a:p>
          <a:p>
            <a:pPr marL="457200" lvl="0" indent="-279400" algn="l" rtl="0">
              <a:spcBef>
                <a:spcPts val="0"/>
              </a:spcBef>
              <a:spcAft>
                <a:spcPts val="0"/>
              </a:spcAft>
              <a:buClr>
                <a:schemeClr val="dk1"/>
              </a:buClr>
              <a:buSzPts val="800"/>
              <a:buChar char="●"/>
            </a:pPr>
            <a:r>
              <a:rPr lang="en-US" sz="800" b="1" u="sng">
                <a:solidFill>
                  <a:schemeClr val="dk1"/>
                </a:solidFill>
              </a:rPr>
              <a:t>‘default’</a:t>
            </a:r>
            <a:r>
              <a:rPr lang="en-US" sz="800">
                <a:solidFill>
                  <a:schemeClr val="dk1"/>
                </a:solidFill>
              </a:rPr>
              <a:t> : if the variable has a default value.</a:t>
            </a:r>
            <a:endParaRPr sz="800">
              <a:solidFill>
                <a:schemeClr val="dk1"/>
              </a:solidFill>
            </a:endParaRPr>
          </a:p>
          <a:p>
            <a:pPr marL="457200" lvl="0" indent="-279400" algn="l" rtl="0">
              <a:spcBef>
                <a:spcPts val="0"/>
              </a:spcBef>
              <a:spcAft>
                <a:spcPts val="0"/>
              </a:spcAft>
              <a:buClr>
                <a:schemeClr val="dk1"/>
              </a:buClr>
              <a:buSzPts val="800"/>
              <a:buChar char="●"/>
            </a:pPr>
            <a:r>
              <a:rPr lang="en-US" sz="800" b="1" u="sng">
                <a:solidFill>
                  <a:schemeClr val="dk1"/>
                </a:solidFill>
              </a:rPr>
              <a:t>‘unit’</a:t>
            </a:r>
            <a:r>
              <a:rPr lang="en-US" sz="800">
                <a:solidFill>
                  <a:schemeClr val="dk1"/>
                </a:solidFill>
              </a:rPr>
              <a:t> : (string) unity of the variable used for the ontology</a:t>
            </a:r>
            <a:endParaRPr sz="800">
              <a:solidFill>
                <a:schemeClr val="dk1"/>
              </a:solidFill>
            </a:endParaRPr>
          </a:p>
          <a:p>
            <a:pPr marL="457200" lvl="0" indent="-273050" algn="l" rtl="0">
              <a:spcBef>
                <a:spcPts val="0"/>
              </a:spcBef>
              <a:spcAft>
                <a:spcPts val="0"/>
              </a:spcAft>
              <a:buClr>
                <a:schemeClr val="dk1"/>
              </a:buClr>
              <a:buSzPts val="700"/>
              <a:buChar char="●"/>
            </a:pPr>
            <a:r>
              <a:rPr lang="en-US" sz="800" b="1" u="sng">
                <a:solidFill>
                  <a:schemeClr val="dk1"/>
                </a:solidFill>
              </a:rPr>
              <a:t>‘user_level’</a:t>
            </a:r>
            <a:r>
              <a:rPr lang="en-US" sz="800">
                <a:solidFill>
                  <a:schemeClr val="dk1"/>
                </a:solidFill>
              </a:rPr>
              <a:t> : (optional) to filter the display in the GUI </a:t>
            </a:r>
            <a:r>
              <a:rPr lang="en-US" sz="450" i="1">
                <a:solidFill>
                  <a:schemeClr val="dk1"/>
                </a:solidFill>
              </a:rPr>
              <a:t>(1=Standard by default, 2=Advanced, 3=Expert)</a:t>
            </a:r>
            <a:endParaRPr/>
          </a:p>
        </p:txBody>
      </p:sp>
    </p:spTree>
    <p:extLst>
      <p:ext uri="{BB962C8B-B14F-4D97-AF65-F5344CB8AC3E}">
        <p14:creationId xmlns:p14="http://schemas.microsoft.com/office/powerpoint/2010/main" val="1589096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03bdde39f8_2_614:notes"/>
          <p:cNvSpPr txBox="1">
            <a:spLocks noGrp="1"/>
          </p:cNvSpPr>
          <p:nvPr>
            <p:ph type="body" idx="1"/>
          </p:nvPr>
        </p:nvSpPr>
        <p:spPr>
          <a:xfrm>
            <a:off x="685800" y="4400549"/>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Now that we know how to wrap a model, it is possible to build processes.</a:t>
            </a:r>
            <a:endParaRPr/>
          </a:p>
          <a:p>
            <a:pPr marL="0" lvl="0" indent="0" algn="l" rtl="0">
              <a:spcBef>
                <a:spcPts val="0"/>
              </a:spcBef>
              <a:spcAft>
                <a:spcPts val="0"/>
              </a:spcAft>
              <a:buNone/>
            </a:pPr>
            <a:r>
              <a:rPr lang="en-US"/>
              <a:t>But how are handled disciplines coupling?</a:t>
            </a:r>
            <a:endParaRPr/>
          </a:p>
          <a:p>
            <a:pPr marL="0" lvl="0" indent="0" algn="l" rtl="0">
              <a:spcBef>
                <a:spcPts val="0"/>
              </a:spcBef>
              <a:spcAft>
                <a:spcPts val="0"/>
              </a:spcAft>
              <a:buNone/>
            </a:pPr>
            <a:endParaRPr/>
          </a:p>
          <a:p>
            <a:pPr marL="0" lvl="0" indent="0" algn="l" rtl="0">
              <a:spcBef>
                <a:spcPts val="0"/>
              </a:spcBef>
              <a:spcAft>
                <a:spcPts val="0"/>
              </a:spcAft>
              <a:buNone/>
            </a:pPr>
            <a:r>
              <a:rPr lang="en-US"/>
              <a:t>First, here is a reminder concerning the different types of variables:</a:t>
            </a:r>
            <a:endParaRPr/>
          </a:p>
          <a:p>
            <a:pPr marL="457200" lvl="0" indent="-298450" algn="l" rtl="0">
              <a:spcBef>
                <a:spcPts val="0"/>
              </a:spcBef>
              <a:spcAft>
                <a:spcPts val="0"/>
              </a:spcAft>
              <a:buSzPts val="1100"/>
              <a:buChar char="-"/>
            </a:pPr>
            <a:r>
              <a:rPr lang="en-US"/>
              <a:t>local variables, that are inputs only “seen” or “needed” by individual models</a:t>
            </a:r>
            <a:endParaRPr/>
          </a:p>
          <a:p>
            <a:pPr marL="457200" lvl="0" indent="-298450" algn="l" rtl="0">
              <a:spcBef>
                <a:spcPts val="0"/>
              </a:spcBef>
              <a:spcAft>
                <a:spcPts val="0"/>
              </a:spcAft>
              <a:buSzPts val="1100"/>
              <a:buChar char="-"/>
            </a:pPr>
            <a:r>
              <a:rPr lang="en-US"/>
              <a:t>a shared variable, that is an input of several </a:t>
            </a:r>
            <a:r>
              <a:rPr lang="en-US">
                <a:solidFill>
                  <a:schemeClr val="dk1"/>
                </a:solidFill>
              </a:rPr>
              <a:t>models</a:t>
            </a:r>
            <a:endParaRPr/>
          </a:p>
          <a:p>
            <a:pPr marL="457200" lvl="0" indent="-298450" algn="l" rtl="0">
              <a:spcBef>
                <a:spcPts val="0"/>
              </a:spcBef>
              <a:spcAft>
                <a:spcPts val="0"/>
              </a:spcAft>
              <a:buSzPts val="1100"/>
              <a:buChar char="-"/>
            </a:pPr>
            <a:r>
              <a:rPr lang="en-US"/>
              <a:t>couplings variables are variables that are inputs and outputs of </a:t>
            </a:r>
            <a:r>
              <a:rPr lang="en-US">
                <a:solidFill>
                  <a:schemeClr val="dk1"/>
                </a:solidFill>
              </a:rPr>
              <a:t>models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US">
                <a:solidFill>
                  <a:schemeClr val="dk1"/>
                </a:solidFill>
              </a:rPr>
              <a:t>When a process is implemented, we do not need to provide explicitly the links between all the models.</a:t>
            </a:r>
            <a:endParaRPr>
              <a:solidFill>
                <a:srgbClr val="3F3F3F"/>
              </a:solidFill>
            </a:endParaRPr>
          </a:p>
          <a:p>
            <a:pPr marL="0" lvl="0" indent="0" algn="l" rtl="0">
              <a:spcBef>
                <a:spcPts val="0"/>
              </a:spcBef>
              <a:spcAft>
                <a:spcPts val="0"/>
              </a:spcAft>
              <a:buNone/>
            </a:pPr>
            <a:r>
              <a:rPr lang="en-US">
                <a:solidFill>
                  <a:srgbClr val="3F3F3F"/>
                </a:solidFill>
              </a:rPr>
              <a:t>Thanks to GEMSEO, couplings variables are automatically identified and multi-disciplinary analyses automatically built </a:t>
            </a:r>
            <a:r>
              <a:rPr lang="en-US">
                <a:solidFill>
                  <a:schemeClr val="dk1"/>
                </a:solidFill>
              </a:rPr>
              <a:t>according to the models I/O names exposed in the SoSDisciplines.</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Since the SoSTrades core has been implemented as an overload (in the sense of a Python inheritance) of GEMSEO, it inherits from GEMSEO capabilities and the graph computation for MDAs is part of it.</a:t>
            </a:r>
            <a:endParaRPr>
              <a:solidFill>
                <a:schemeClr val="dk1"/>
              </a:solidFill>
            </a:endParaRPr>
          </a:p>
        </p:txBody>
      </p:sp>
      <p:sp>
        <p:nvSpPr>
          <p:cNvPr id="601" name="Google Shape;601;g103bdde39f8_2_6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0887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104bcd27964_0_78:notes"/>
          <p:cNvSpPr txBox="1">
            <a:spLocks noGrp="1"/>
          </p:cNvSpPr>
          <p:nvPr>
            <p:ph type="body" idx="1"/>
          </p:nvPr>
        </p:nvSpPr>
        <p:spPr>
          <a:xfrm>
            <a:off x="685800" y="4400549"/>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To this automated coupling capability, SoSTrades introduces the definition of namespaces.</a:t>
            </a:r>
            <a:endParaRPr/>
          </a:p>
          <a:p>
            <a:pPr marL="0" lvl="0" indent="0" algn="l" rtl="0">
              <a:spcBef>
                <a:spcPts val="0"/>
              </a:spcBef>
              <a:spcAft>
                <a:spcPts val="0"/>
              </a:spcAft>
              <a:buNone/>
            </a:pPr>
            <a:endParaRPr/>
          </a:p>
          <a:p>
            <a:pPr marL="0" lvl="0" indent="0" algn="l" rtl="0">
              <a:spcBef>
                <a:spcPts val="0"/>
              </a:spcBef>
              <a:spcAft>
                <a:spcPts val="0"/>
              </a:spcAft>
              <a:buNone/>
            </a:pPr>
            <a:r>
              <a:rPr lang="en-US"/>
              <a:t>To explain the need, we will consider the following situation.</a:t>
            </a:r>
            <a:endParaRPr/>
          </a:p>
          <a:p>
            <a:pPr marL="0" lvl="0" indent="0" algn="l" rtl="0">
              <a:spcBef>
                <a:spcPts val="0"/>
              </a:spcBef>
              <a:spcAft>
                <a:spcPts val="0"/>
              </a:spcAft>
              <a:buNone/>
            </a:pPr>
            <a:r>
              <a:rPr lang="en-US"/>
              <a:t>We have several SoSDisciplines that output the production of a given energy. The name is thus the same for all the models.</a:t>
            </a:r>
            <a:endParaRPr/>
          </a:p>
          <a:p>
            <a:pPr marL="0" lvl="0" indent="0" algn="l" rtl="0">
              <a:spcBef>
                <a:spcPts val="0"/>
              </a:spcBef>
              <a:spcAft>
                <a:spcPts val="0"/>
              </a:spcAft>
              <a:buNone/>
            </a:pPr>
            <a:r>
              <a:rPr lang="en-US"/>
              <a:t>However, we need to aggregate all these outputs in one, to make a sum for example.</a:t>
            </a:r>
            <a:endParaRPr/>
          </a:p>
          <a:p>
            <a:pPr marL="0" lvl="0" indent="0" algn="l" rtl="0">
              <a:spcBef>
                <a:spcPts val="0"/>
              </a:spcBef>
              <a:spcAft>
                <a:spcPts val="0"/>
              </a:spcAft>
              <a:buNone/>
            </a:pPr>
            <a:r>
              <a:rPr lang="en-US"/>
              <a:t>Thus in order to ensure consistent links, we need to change the variables names.</a:t>
            </a:r>
            <a:endParaRPr/>
          </a:p>
          <a:p>
            <a:pPr marL="0" lvl="0" indent="0" algn="l" rtl="0">
              <a:spcBef>
                <a:spcPts val="0"/>
              </a:spcBef>
              <a:spcAft>
                <a:spcPts val="0"/>
              </a:spcAft>
              <a:buNone/>
            </a:pPr>
            <a:r>
              <a:rPr lang="en-US"/>
              <a:t>Intuitively a developer would rename the variables by adding information on the context: he would add a prefix to the variable names.</a:t>
            </a:r>
            <a:endParaRPr/>
          </a:p>
          <a:p>
            <a:pPr marL="0" lvl="0" indent="0" algn="l" rtl="0">
              <a:spcBef>
                <a:spcPts val="0"/>
              </a:spcBef>
              <a:spcAft>
                <a:spcPts val="0"/>
              </a:spcAft>
              <a:buNone/>
            </a:pPr>
            <a:endParaRPr/>
          </a:p>
          <a:p>
            <a:pPr marL="0" lvl="0" indent="0" algn="l" rtl="0">
              <a:spcBef>
                <a:spcPts val="0"/>
              </a:spcBef>
              <a:spcAft>
                <a:spcPts val="0"/>
              </a:spcAft>
              <a:buNone/>
            </a:pPr>
            <a:r>
              <a:rPr lang="en-US"/>
              <a:t>For example, ….</a:t>
            </a:r>
            <a:endParaRPr/>
          </a:p>
          <a:p>
            <a:pPr marL="0" lvl="0" indent="0" algn="l" rtl="0">
              <a:spcBef>
                <a:spcPts val="0"/>
              </a:spcBef>
              <a:spcAft>
                <a:spcPts val="0"/>
              </a:spcAft>
              <a:buNone/>
            </a:pPr>
            <a:endParaRPr/>
          </a:p>
          <a:p>
            <a:pPr marL="0" lvl="0" indent="0" algn="l" rtl="0">
              <a:spcBef>
                <a:spcPts val="0"/>
              </a:spcBef>
              <a:spcAft>
                <a:spcPts val="0"/>
              </a:spcAft>
              <a:buNone/>
            </a:pPr>
            <a:r>
              <a:rPr lang="en-US"/>
              <a:t>In SoSTrades, has been introduced the possibility to define this namespace at once for all the disciplines that have the variable as input or output.</a:t>
            </a:r>
            <a:endParaRPr/>
          </a:p>
          <a:p>
            <a:pPr marL="0" lvl="0" indent="0" algn="l" rtl="0">
              <a:spcBef>
                <a:spcPts val="0"/>
              </a:spcBef>
              <a:spcAft>
                <a:spcPts val="0"/>
              </a:spcAft>
              <a:buClr>
                <a:schemeClr val="dk1"/>
              </a:buClr>
              <a:buSzPts val="1100"/>
              <a:buFont typeface="Arial"/>
              <a:buNone/>
            </a:pPr>
            <a:r>
              <a:rPr lang="en-US">
                <a:solidFill>
                  <a:schemeClr val="dk1"/>
                </a:solidFill>
              </a:rPr>
              <a:t>There is a property “namespace” where the value is the label of the namespace.</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The value of the namespace is defined in the processes, so that the same discipline wrapper discipline can be used in different contexts, and the prefix of the variable is changed dynamically.</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US"/>
              <a:t>This also means that GEMSEO will automatically disciplines according to variables that belong to the same namespace.</a:t>
            </a:r>
            <a:endParaRPr/>
          </a:p>
        </p:txBody>
      </p:sp>
      <p:sp>
        <p:nvSpPr>
          <p:cNvPr id="623" name="Google Shape;623;g104bcd27964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3462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45b0d1c829_0_348:notes"/>
          <p:cNvSpPr txBox="1">
            <a:spLocks noGrp="1"/>
          </p:cNvSpPr>
          <p:nvPr>
            <p:ph type="body" idx="1"/>
          </p:nvPr>
        </p:nvSpPr>
        <p:spPr>
          <a:xfrm>
            <a:off x="673100" y="4682932"/>
            <a:ext cx="5384700" cy="4434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212" name="Google Shape;212;g145b0d1c829_0_348:notes"/>
          <p:cNvSpPr>
            <a:spLocks noGrp="1" noRot="1" noChangeAspect="1"/>
          </p:cNvSpPr>
          <p:nvPr>
            <p:ph type="sldImg" idx="2"/>
          </p:nvPr>
        </p:nvSpPr>
        <p:spPr>
          <a:xfrm>
            <a:off x="80963" y="739775"/>
            <a:ext cx="6569075" cy="369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4:notes"/>
          <p:cNvSpPr txBox="1">
            <a:spLocks noGrp="1"/>
          </p:cNvSpPr>
          <p:nvPr>
            <p:ph type="body" idx="1"/>
          </p:nvPr>
        </p:nvSpPr>
        <p:spPr>
          <a:xfrm>
            <a:off x="673100" y="4682932"/>
            <a:ext cx="5384700" cy="4434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206" name="Google Shape;206;p4:notes"/>
          <p:cNvSpPr>
            <a:spLocks noGrp="1" noRot="1" noChangeAspect="1"/>
          </p:cNvSpPr>
          <p:nvPr>
            <p:ph type="sldImg" idx="2"/>
          </p:nvPr>
        </p:nvSpPr>
        <p:spPr>
          <a:xfrm>
            <a:off x="80963" y="739775"/>
            <a:ext cx="6569075" cy="369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1236bb90e90_0_121:notes"/>
          <p:cNvSpPr txBox="1">
            <a:spLocks noGrp="1"/>
          </p:cNvSpPr>
          <p:nvPr>
            <p:ph type="body" idx="1"/>
          </p:nvPr>
        </p:nvSpPr>
        <p:spPr>
          <a:xfrm>
            <a:off x="731520" y="4560570"/>
            <a:ext cx="5852100" cy="432060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
        <p:nvSpPr>
          <p:cNvPr id="425" name="Google Shape;425;g1236bb90e90_0_12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f824acc820_0_9:notes"/>
          <p:cNvSpPr txBox="1">
            <a:spLocks noGrp="1"/>
          </p:cNvSpPr>
          <p:nvPr>
            <p:ph type="body" idx="1"/>
          </p:nvPr>
        </p:nvSpPr>
        <p:spPr>
          <a:xfrm>
            <a:off x="673100" y="4682932"/>
            <a:ext cx="5384700" cy="4434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endParaRPr/>
          </a:p>
        </p:txBody>
      </p:sp>
      <p:sp>
        <p:nvSpPr>
          <p:cNvPr id="432" name="Google Shape;432;gf824acc820_0_9:notes"/>
          <p:cNvSpPr>
            <a:spLocks noGrp="1" noRot="1" noChangeAspect="1"/>
          </p:cNvSpPr>
          <p:nvPr>
            <p:ph type="sldImg" idx="2"/>
          </p:nvPr>
        </p:nvSpPr>
        <p:spPr>
          <a:xfrm>
            <a:off x="80963" y="739775"/>
            <a:ext cx="6569075" cy="369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38:notes"/>
          <p:cNvSpPr txBox="1">
            <a:spLocks noGrp="1"/>
          </p:cNvSpPr>
          <p:nvPr>
            <p:ph type="body" idx="1"/>
          </p:nvPr>
        </p:nvSpPr>
        <p:spPr>
          <a:xfrm>
            <a:off x="685800" y="4344988"/>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56" name="Google Shape;756;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632921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p122:notes"/>
          <p:cNvSpPr txBox="1">
            <a:spLocks noGrp="1"/>
          </p:cNvSpPr>
          <p:nvPr>
            <p:ph type="body" idx="1"/>
          </p:nvPr>
        </p:nvSpPr>
        <p:spPr>
          <a:xfrm>
            <a:off x="673100" y="4682932"/>
            <a:ext cx="5384700" cy="4434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400"/>
              <a:buFont typeface="Calibri"/>
              <a:buNone/>
            </a:pPr>
            <a:r>
              <a:rPr lang="en-US"/>
              <a:t>We introduced WITNESS, with a focus on the energy model.</a:t>
            </a:r>
            <a:endParaRPr/>
          </a:p>
          <a:p>
            <a:pPr marL="0" lvl="0" indent="0" algn="l" rtl="0">
              <a:lnSpc>
                <a:spcPct val="100000"/>
              </a:lnSpc>
              <a:spcBef>
                <a:spcPts val="360"/>
              </a:spcBef>
              <a:spcAft>
                <a:spcPts val="0"/>
              </a:spcAft>
              <a:buClr>
                <a:schemeClr val="dk1"/>
              </a:buClr>
              <a:buSzPts val="1400"/>
              <a:buFont typeface="Calibri"/>
              <a:buNone/>
            </a:pPr>
            <a:r>
              <a:rPr lang="en-US"/>
              <a:t>Here we will present the optimization problem built over the WITNESS multidisciplinary analysis.</a:t>
            </a:r>
            <a:endParaRPr/>
          </a:p>
          <a:p>
            <a:pPr marL="0" lvl="0" indent="0" algn="l" rtl="0">
              <a:lnSpc>
                <a:spcPct val="100000"/>
              </a:lnSpc>
              <a:spcBef>
                <a:spcPts val="360"/>
              </a:spcBef>
              <a:spcAft>
                <a:spcPts val="0"/>
              </a:spcAft>
              <a:buClr>
                <a:schemeClr val="dk1"/>
              </a:buClr>
              <a:buSzPts val="1400"/>
              <a:buFont typeface="Calibri"/>
              <a:buNone/>
            </a:pPr>
            <a:endParaRPr/>
          </a:p>
          <a:p>
            <a:pPr marL="0" lvl="0" indent="0" algn="l" rtl="0">
              <a:lnSpc>
                <a:spcPct val="100000"/>
              </a:lnSpc>
              <a:spcBef>
                <a:spcPts val="360"/>
              </a:spcBef>
              <a:spcAft>
                <a:spcPts val="0"/>
              </a:spcAft>
              <a:buClr>
                <a:schemeClr val="dk1"/>
              </a:buClr>
              <a:buSzPts val="1400"/>
              <a:buFont typeface="Calibri"/>
              <a:buNone/>
            </a:pPr>
            <a:r>
              <a:rPr lang="en-US"/>
              <a:t>The objective is to maximize the welfare while minimizing the CO2 emissions</a:t>
            </a:r>
            <a:endParaRPr/>
          </a:p>
          <a:p>
            <a:pPr marL="0" lvl="0" indent="0" algn="l" rtl="0">
              <a:lnSpc>
                <a:spcPct val="100000"/>
              </a:lnSpc>
              <a:spcBef>
                <a:spcPts val="360"/>
              </a:spcBef>
              <a:spcAft>
                <a:spcPts val="0"/>
              </a:spcAft>
              <a:buClr>
                <a:schemeClr val="dk1"/>
              </a:buClr>
              <a:buSzPts val="1400"/>
              <a:buFont typeface="Calibri"/>
              <a:buNone/>
            </a:pPr>
            <a:endParaRPr/>
          </a:p>
          <a:p>
            <a:pPr marL="0" lvl="0" indent="0" algn="l" rtl="0">
              <a:lnSpc>
                <a:spcPct val="100000"/>
              </a:lnSpc>
              <a:spcBef>
                <a:spcPts val="360"/>
              </a:spcBef>
              <a:spcAft>
                <a:spcPts val="0"/>
              </a:spcAft>
              <a:buClr>
                <a:schemeClr val="dk1"/>
              </a:buClr>
              <a:buSzPts val="1400"/>
              <a:buFont typeface="Calibri"/>
              <a:buNone/>
            </a:pPr>
            <a:endParaRPr/>
          </a:p>
          <a:p>
            <a:pPr marL="0" lvl="0" indent="0" algn="l" rtl="0">
              <a:lnSpc>
                <a:spcPct val="100000"/>
              </a:lnSpc>
              <a:spcBef>
                <a:spcPts val="360"/>
              </a:spcBef>
              <a:spcAft>
                <a:spcPts val="0"/>
              </a:spcAft>
              <a:buClr>
                <a:schemeClr val="dk1"/>
              </a:buClr>
              <a:buSzPts val="1400"/>
              <a:buFont typeface="Calibri"/>
              <a:buNone/>
            </a:pPr>
            <a:endParaRPr/>
          </a:p>
        </p:txBody>
      </p:sp>
      <p:sp>
        <p:nvSpPr>
          <p:cNvPr id="815" name="Google Shape;815;p122:notes"/>
          <p:cNvSpPr>
            <a:spLocks noGrp="1" noRot="1" noChangeAspect="1"/>
          </p:cNvSpPr>
          <p:nvPr>
            <p:ph type="sldImg" idx="2"/>
          </p:nvPr>
        </p:nvSpPr>
        <p:spPr>
          <a:xfrm>
            <a:off x="80963" y="739775"/>
            <a:ext cx="6569075" cy="36957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079228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4" name="Google Shape;434;p11:notes"/>
          <p:cNvSpPr txBox="1">
            <a:spLocks noGrp="1"/>
          </p:cNvSpPr>
          <p:nvPr>
            <p:ph type="body" idx="1"/>
          </p:nvPr>
        </p:nvSpPr>
        <p:spPr>
          <a:xfrm>
            <a:off x="685800" y="4344988"/>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r>
              <a:rPr lang="en-US"/>
              <a:t>Use Sozi prez here to navigate</a:t>
            </a:r>
            <a:endParaRPr/>
          </a:p>
          <a:p>
            <a:pPr marL="457200" marR="0" lvl="0" indent="-228600" algn="l" rtl="0">
              <a:lnSpc>
                <a:spcPct val="100000"/>
              </a:lnSpc>
              <a:spcBef>
                <a:spcPts val="360"/>
              </a:spcBef>
              <a:spcAft>
                <a:spcPts val="0"/>
              </a:spcAft>
              <a:buClr>
                <a:srgbClr val="000000"/>
              </a:buClr>
              <a:buSzPts val="1400"/>
              <a:buFont typeface="Arial"/>
              <a:buNone/>
            </a:pPr>
            <a:r>
              <a:rPr lang="en-US"/>
              <a:t>https://idlvsrv203.eu.airbus.corp/SoziPrez/SoSTrades/CONOPS%20simple%20diagram.sozi.html#frame8956</a:t>
            </a:r>
            <a:endParaRPr/>
          </a:p>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435" name="Google Shape;435;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11668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03bdde39f8_2_1287:notes"/>
          <p:cNvSpPr txBox="1">
            <a:spLocks noGrp="1"/>
          </p:cNvSpPr>
          <p:nvPr>
            <p:ph type="body" idx="1"/>
          </p:nvPr>
        </p:nvSpPr>
        <p:spPr>
          <a:xfrm>
            <a:off x="685800" y="4400549"/>
            <a:ext cx="5486400" cy="360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As explained before, SoSTrades is a simulation platform where (under the simulation perspective) we can open, run and see post-processings.</a:t>
            </a:r>
            <a:endParaRPr/>
          </a:p>
          <a:p>
            <a:pPr marL="0" lvl="0" indent="0" algn="l" rtl="0">
              <a:spcBef>
                <a:spcPts val="0"/>
              </a:spcBef>
              <a:spcAft>
                <a:spcPts val="0"/>
              </a:spcAft>
              <a:buNone/>
            </a:pPr>
            <a:r>
              <a:rPr lang="en-US"/>
              <a:t>In SoSTrades, 4 main concepts (3 objects in SoSTrades) are involved to make a study available in the GUI:</a:t>
            </a:r>
            <a:endParaRPr/>
          </a:p>
          <a:p>
            <a:pPr marL="457200" lvl="0" indent="-298450" algn="l" rtl="0">
              <a:spcBef>
                <a:spcPts val="0"/>
              </a:spcBef>
              <a:spcAft>
                <a:spcPts val="0"/>
              </a:spcAft>
              <a:buSzPts val="1100"/>
              <a:buChar char="-"/>
            </a:pPr>
            <a:r>
              <a:rPr lang="en-US"/>
              <a:t>in order to perform studies, we need a model, this one is brought by the user/dev. The idea is, how to build a process and make it visible in the GUI (launch the study, change inputs etc).</a:t>
            </a:r>
            <a:endParaRPr/>
          </a:p>
          <a:p>
            <a:pPr marL="457200" lvl="0" indent="-298450" algn="l" rtl="0">
              <a:spcBef>
                <a:spcPts val="0"/>
              </a:spcBef>
              <a:spcAft>
                <a:spcPts val="0"/>
              </a:spcAft>
              <a:buSzPts val="1100"/>
              <a:buChar char="-"/>
            </a:pPr>
            <a:r>
              <a:rPr lang="en-US"/>
              <a:t>the first step is to integrate the model into SoSTrades : we wrapp the model using the SoSDiscipline Object</a:t>
            </a:r>
            <a:endParaRPr/>
          </a:p>
          <a:p>
            <a:pPr marL="457200" lvl="0" indent="-298450" algn="l" rtl="0">
              <a:spcBef>
                <a:spcPts val="0"/>
              </a:spcBef>
              <a:spcAft>
                <a:spcPts val="0"/>
              </a:spcAft>
              <a:buSzPts val="1100"/>
              <a:buChar char="-"/>
            </a:pPr>
            <a:r>
              <a:rPr lang="en-US"/>
              <a:t>the second step consists in defining the process, composed of one or several disciplines (we provide a list of disciplines, with associated namespaces). Once the process is instantiated and configured, the disciplines are coupled (if they need to be) and the execution sequence is computed.</a:t>
            </a:r>
            <a:endParaRPr/>
          </a:p>
          <a:p>
            <a:pPr marL="457200" lvl="0" indent="-298450" algn="l" rtl="0">
              <a:spcBef>
                <a:spcPts val="0"/>
              </a:spcBef>
              <a:spcAft>
                <a:spcPts val="0"/>
              </a:spcAft>
              <a:buSzPts val="1100"/>
              <a:buChar char="-"/>
            </a:pPr>
            <a:r>
              <a:rPr lang="en-US"/>
              <a:t>the study is made of a data set of inputs and outputs (if the process has run), and associated with a process.</a:t>
            </a:r>
            <a:endParaRPr/>
          </a:p>
          <a:p>
            <a:pPr marL="0" lvl="0" indent="0" algn="l" rtl="0">
              <a:spcBef>
                <a:spcPts val="0"/>
              </a:spcBef>
              <a:spcAft>
                <a:spcPts val="0"/>
              </a:spcAft>
              <a:buNone/>
            </a:pPr>
            <a:endParaRPr/>
          </a:p>
          <a:p>
            <a:pPr marL="0" lvl="0" indent="0" algn="l" rtl="0">
              <a:spcBef>
                <a:spcPts val="0"/>
              </a:spcBef>
              <a:spcAft>
                <a:spcPts val="0"/>
              </a:spcAft>
              <a:buNone/>
            </a:pPr>
            <a:r>
              <a:rPr lang="en-US"/>
              <a:t>So when we open a study in the GUI, we see a process with associated data. If we run it, the process is executed (with the execution sequence defined during the configuration) and successively executes the models with updated inputs.</a:t>
            </a:r>
            <a:endParaRPr/>
          </a:p>
        </p:txBody>
      </p:sp>
      <p:sp>
        <p:nvSpPr>
          <p:cNvPr id="446" name="Google Shape;446;g103bdde39f8_2_12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9473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rgbClr val="122B54"/>
        </a:solidFill>
        <a:effectLst/>
      </p:bgPr>
    </p:bg>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855A5846-4501-444B-8F41-805425817451}"/>
              </a:ext>
            </a:extLst>
          </p:cNvPr>
          <p:cNvSpPr>
            <a:spLocks noGrp="1"/>
          </p:cNvSpPr>
          <p:nvPr>
            <p:ph type="ctrTitle"/>
          </p:nvPr>
        </p:nvSpPr>
        <p:spPr>
          <a:xfrm>
            <a:off x="479424" y="1773239"/>
            <a:ext cx="11233151" cy="1620000"/>
          </a:xfrm>
        </p:spPr>
        <p:txBody>
          <a:bodyPr rIns="216000" anchor="b" anchorCtr="0"/>
          <a:lstStyle>
            <a:lvl1pPr algn="l">
              <a:lnSpc>
                <a:spcPts val="8500"/>
              </a:lnSpc>
              <a:defRPr sz="8500">
                <a:solidFill>
                  <a:schemeClr val="tx1"/>
                </a:solidFill>
              </a:defRPr>
            </a:lvl1pPr>
          </a:lstStyle>
          <a:p>
            <a:r>
              <a:rPr lang="de-DE"/>
              <a:t>Mastertitelformat bearbeiten</a:t>
            </a:r>
          </a:p>
        </p:txBody>
      </p:sp>
      <p:sp>
        <p:nvSpPr>
          <p:cNvPr id="8" name="Untertitel 2">
            <a:extLst>
              <a:ext uri="{FF2B5EF4-FFF2-40B4-BE49-F238E27FC236}">
                <a16:creationId xmlns:a16="http://schemas.microsoft.com/office/drawing/2014/main" id="{7909B2E5-8CFF-4102-B771-B048BAA6DB84}"/>
              </a:ext>
            </a:extLst>
          </p:cNvPr>
          <p:cNvSpPr>
            <a:spLocks noGrp="1"/>
          </p:cNvSpPr>
          <p:nvPr>
            <p:ph type="subTitle" idx="1" hasCustomPrompt="1"/>
          </p:nvPr>
        </p:nvSpPr>
        <p:spPr>
          <a:xfrm>
            <a:off x="4295776" y="3384000"/>
            <a:ext cx="7416800" cy="1656000"/>
          </a:xfrm>
        </p:spPr>
        <p:txBody>
          <a:bodyPr rIns="216000"/>
          <a:lstStyle>
            <a:lvl1pPr marL="0" indent="0" algn="l">
              <a:lnSpc>
                <a:spcPts val="8500"/>
              </a:lnSpc>
              <a:buNone/>
              <a:defRPr sz="8500">
                <a:solidFill>
                  <a:srgbClr val="13A0D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Untertitelformat</a:t>
            </a:r>
          </a:p>
        </p:txBody>
      </p:sp>
      <p:sp>
        <p:nvSpPr>
          <p:cNvPr id="9" name="Textplatzhalter 14">
            <a:extLst>
              <a:ext uri="{FF2B5EF4-FFF2-40B4-BE49-F238E27FC236}">
                <a16:creationId xmlns:a16="http://schemas.microsoft.com/office/drawing/2014/main" id="{A89B177C-F8F6-4738-B4AF-9E4A8243858F}"/>
              </a:ext>
            </a:extLst>
          </p:cNvPr>
          <p:cNvSpPr>
            <a:spLocks noGrp="1"/>
          </p:cNvSpPr>
          <p:nvPr>
            <p:ph type="body" sz="quarter" idx="11" hasCustomPrompt="1"/>
          </p:nvPr>
        </p:nvSpPr>
        <p:spPr>
          <a:xfrm>
            <a:off x="478800" y="5968800"/>
            <a:ext cx="1692900" cy="546124"/>
          </a:xfrm>
        </p:spPr>
        <p:txBody>
          <a:bodyPr anchor="b" anchorCtr="0"/>
          <a:lstStyle>
            <a:lvl1pPr>
              <a:lnSpc>
                <a:spcPct val="100000"/>
              </a:lnSpc>
              <a:defRPr sz="1100">
                <a:solidFill>
                  <a:schemeClr val="tx1"/>
                </a:solidFill>
              </a:defRPr>
            </a:lvl1pPr>
          </a:lstStyle>
          <a:p>
            <a:pPr lvl="0"/>
            <a:r>
              <a:rPr lang="de-DE"/>
              <a:t>Erste Ebene</a:t>
            </a:r>
          </a:p>
        </p:txBody>
      </p:sp>
      <p:sp>
        <p:nvSpPr>
          <p:cNvPr id="10" name="Textplatzhalter 14">
            <a:extLst>
              <a:ext uri="{FF2B5EF4-FFF2-40B4-BE49-F238E27FC236}">
                <a16:creationId xmlns:a16="http://schemas.microsoft.com/office/drawing/2014/main" id="{D04322D5-0CE0-4328-BE55-EFF287C34B08}"/>
              </a:ext>
            </a:extLst>
          </p:cNvPr>
          <p:cNvSpPr>
            <a:spLocks noGrp="1"/>
          </p:cNvSpPr>
          <p:nvPr>
            <p:ph type="body" sz="quarter" idx="14" hasCustomPrompt="1"/>
          </p:nvPr>
        </p:nvSpPr>
        <p:spPr>
          <a:xfrm>
            <a:off x="2387600" y="5968800"/>
            <a:ext cx="1692900" cy="546124"/>
          </a:xfrm>
        </p:spPr>
        <p:txBody>
          <a:bodyPr anchor="b" anchorCtr="0"/>
          <a:lstStyle>
            <a:lvl1pPr>
              <a:lnSpc>
                <a:spcPct val="100000"/>
              </a:lnSpc>
              <a:defRPr sz="1100">
                <a:solidFill>
                  <a:schemeClr val="tx1"/>
                </a:solidFill>
              </a:defRPr>
            </a:lvl1pPr>
          </a:lstStyle>
          <a:p>
            <a:pPr lvl="0"/>
            <a:r>
              <a:rPr lang="de-DE"/>
              <a:t>Erste Ebene</a:t>
            </a:r>
          </a:p>
          <a:p>
            <a:pPr lvl="0"/>
            <a:r>
              <a:rPr lang="de-DE"/>
              <a:t>Zweite Zeile</a:t>
            </a:r>
          </a:p>
        </p:txBody>
      </p:sp>
      <p:sp>
        <p:nvSpPr>
          <p:cNvPr id="11" name="Datumsplatzhalter 9">
            <a:extLst>
              <a:ext uri="{FF2B5EF4-FFF2-40B4-BE49-F238E27FC236}">
                <a16:creationId xmlns:a16="http://schemas.microsoft.com/office/drawing/2014/main" id="{179C16DE-E856-43D9-8CC3-1F8444D9F578}"/>
              </a:ext>
            </a:extLst>
          </p:cNvPr>
          <p:cNvSpPr txBox="1">
            <a:spLocks/>
          </p:cNvSpPr>
          <p:nvPr userDrawn="1"/>
        </p:nvSpPr>
        <p:spPr>
          <a:xfrm rot="16200000">
            <a:off x="11016000" y="5772439"/>
            <a:ext cx="1282161" cy="144000"/>
          </a:xfrm>
          <a:prstGeom prst="rect">
            <a:avLst/>
          </a:prstGeom>
        </p:spPr>
        <p:txBody>
          <a:bodyPr vert="horz" lIns="0" tIns="0" rIns="0" bIns="0" rtlCol="0" anchor="b" anchorCtr="0">
            <a:noAutofit/>
          </a:bodyPr>
          <a:lstStyle>
            <a:defPPr>
              <a:defRPr lang="de-DE"/>
            </a:defPPr>
            <a:lvl1pPr marL="0" algn="l" defTabSz="914303" rtl="0" eaLnBrk="1" latinLnBrk="0" hangingPunct="1">
              <a:lnSpc>
                <a:spcPct val="100000"/>
              </a:lnSpc>
              <a:defRPr sz="1100" kern="1200">
                <a:solidFill>
                  <a:schemeClr val="tx1"/>
                </a:solidFill>
                <a:latin typeface="+mn-lt"/>
                <a:ea typeface="+mn-ea"/>
                <a:cs typeface="+mn-cs"/>
              </a:defRPr>
            </a:lvl1pPr>
            <a:lvl2pPr marL="457151" algn="l" defTabSz="914303" rtl="0" eaLnBrk="1" latinLnBrk="0" hangingPunct="1">
              <a:defRPr sz="1800" kern="1200">
                <a:solidFill>
                  <a:schemeClr val="tx1"/>
                </a:solidFill>
                <a:latin typeface="+mn-lt"/>
                <a:ea typeface="+mn-ea"/>
                <a:cs typeface="+mn-cs"/>
              </a:defRPr>
            </a:lvl2pPr>
            <a:lvl3pPr marL="914303" algn="l" defTabSz="914303" rtl="0" eaLnBrk="1" latinLnBrk="0" hangingPunct="1">
              <a:defRPr sz="1800" kern="1200">
                <a:solidFill>
                  <a:schemeClr val="tx1"/>
                </a:solidFill>
                <a:latin typeface="+mn-lt"/>
                <a:ea typeface="+mn-ea"/>
                <a:cs typeface="+mn-cs"/>
              </a:defRPr>
            </a:lvl3pPr>
            <a:lvl4pPr marL="1371454" algn="l" defTabSz="914303" rtl="0" eaLnBrk="1" latinLnBrk="0" hangingPunct="1">
              <a:defRPr sz="1800" kern="1200">
                <a:solidFill>
                  <a:schemeClr val="tx1"/>
                </a:solidFill>
                <a:latin typeface="+mn-lt"/>
                <a:ea typeface="+mn-ea"/>
                <a:cs typeface="+mn-cs"/>
              </a:defRPr>
            </a:lvl4pPr>
            <a:lvl5pPr marL="1828605" algn="l" defTabSz="914303" rtl="0" eaLnBrk="1" latinLnBrk="0" hangingPunct="1">
              <a:defRPr sz="1800" kern="1200">
                <a:solidFill>
                  <a:schemeClr val="tx1"/>
                </a:solidFill>
                <a:latin typeface="+mn-lt"/>
                <a:ea typeface="+mn-ea"/>
                <a:cs typeface="+mn-cs"/>
              </a:defRPr>
            </a:lvl5pPr>
            <a:lvl6pPr marL="2285755" algn="l" defTabSz="914303" rtl="0" eaLnBrk="1" latinLnBrk="0" hangingPunct="1">
              <a:defRPr sz="1800" kern="1200">
                <a:solidFill>
                  <a:schemeClr val="tx1"/>
                </a:solidFill>
                <a:latin typeface="+mn-lt"/>
                <a:ea typeface="+mn-ea"/>
                <a:cs typeface="+mn-cs"/>
              </a:defRPr>
            </a:lvl6pPr>
            <a:lvl7pPr marL="2742907" algn="l" defTabSz="914303" rtl="0" eaLnBrk="1" latinLnBrk="0" hangingPunct="1">
              <a:defRPr sz="1800" kern="1200">
                <a:solidFill>
                  <a:schemeClr val="tx1"/>
                </a:solidFill>
                <a:latin typeface="+mn-lt"/>
                <a:ea typeface="+mn-ea"/>
                <a:cs typeface="+mn-cs"/>
              </a:defRPr>
            </a:lvl7pPr>
            <a:lvl8pPr marL="3200058" algn="l" defTabSz="914303" rtl="0" eaLnBrk="1" latinLnBrk="0" hangingPunct="1">
              <a:defRPr sz="1800" kern="1200">
                <a:solidFill>
                  <a:schemeClr val="tx1"/>
                </a:solidFill>
                <a:latin typeface="+mn-lt"/>
                <a:ea typeface="+mn-ea"/>
                <a:cs typeface="+mn-cs"/>
              </a:defRPr>
            </a:lvl8pPr>
            <a:lvl9pPr marL="3657209" algn="l" defTabSz="914303" rtl="0" eaLnBrk="1" latinLnBrk="0" hangingPunct="1">
              <a:defRPr sz="1800" kern="1200">
                <a:solidFill>
                  <a:schemeClr val="tx1"/>
                </a:solidFill>
                <a:latin typeface="+mn-lt"/>
                <a:ea typeface="+mn-ea"/>
                <a:cs typeface="+mn-cs"/>
              </a:defRPr>
            </a:lvl9pPr>
          </a:lstStyle>
          <a:p>
            <a:r>
              <a:rPr lang="de-DE" sz="800">
                <a:solidFill>
                  <a:schemeClr val="tx1"/>
                </a:solidFill>
              </a:rPr>
              <a:t>© AIM SE 2021</a:t>
            </a:r>
          </a:p>
        </p:txBody>
      </p:sp>
    </p:spTree>
    <p:extLst>
      <p:ext uri="{BB962C8B-B14F-4D97-AF65-F5344CB8AC3E}">
        <p14:creationId xmlns:p14="http://schemas.microsoft.com/office/powerpoint/2010/main" val="1558217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nd chart">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1E761017-7A9E-407D-8DCD-CEDEF7758D25}"/>
              </a:ext>
            </a:extLst>
          </p:cNvPr>
          <p:cNvSpPr>
            <a:spLocks noGrp="1"/>
          </p:cNvSpPr>
          <p:nvPr>
            <p:ph type="sldNum" sz="quarter" idx="11"/>
          </p:nvPr>
        </p:nvSpPr>
        <p:spPr/>
        <p:txBody>
          <a:bodyPr/>
          <a:lstStyle/>
          <a:p>
            <a:fld id="{56C449F3-BD9D-48DC-BFF1-0F66671DA7C6}" type="slidenum">
              <a:rPr lang="de-DE" smtClean="0"/>
              <a:pPr/>
              <a:t>‹#›</a:t>
            </a:fld>
            <a:endParaRPr lang="de-DE"/>
          </a:p>
        </p:txBody>
      </p:sp>
      <p:pic>
        <p:nvPicPr>
          <p:cNvPr id="5" name="Bildplatzhalter 11">
            <a:extLst>
              <a:ext uri="{FF2B5EF4-FFF2-40B4-BE49-F238E27FC236}">
                <a16:creationId xmlns:a16="http://schemas.microsoft.com/office/drawing/2014/main" id="{727A807A-44F9-421E-99A3-97AA64680286}"/>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a:prstGeom prst="rect">
            <a:avLst/>
          </a:prstGeom>
        </p:spPr>
      </p:pic>
      <p:sp>
        <p:nvSpPr>
          <p:cNvPr id="6" name="Grafik 13">
            <a:extLst>
              <a:ext uri="{FF2B5EF4-FFF2-40B4-BE49-F238E27FC236}">
                <a16:creationId xmlns:a16="http://schemas.microsoft.com/office/drawing/2014/main" id="{CE079E16-C310-4874-A85B-DA706D4C21CA}"/>
              </a:ext>
            </a:extLst>
          </p:cNvPr>
          <p:cNvSpPr>
            <a:spLocks noChangeAspect="1"/>
          </p:cNvSpPr>
          <p:nvPr userDrawn="1"/>
        </p:nvSpPr>
        <p:spPr>
          <a:xfrm>
            <a:off x="3810098" y="1143097"/>
            <a:ext cx="4571808" cy="4571807"/>
          </a:xfrm>
          <a:custGeom>
            <a:avLst/>
            <a:gdLst>
              <a:gd name="connsiteX0" fmla="*/ 3048606 w 5327650"/>
              <a:gd name="connsiteY0" fmla="*/ 4158431 h 5327649"/>
              <a:gd name="connsiteX1" fmla="*/ 3048606 w 5327650"/>
              <a:gd name="connsiteY1" fmla="*/ 1218444 h 5327649"/>
              <a:gd name="connsiteX2" fmla="*/ 2737659 w 5327650"/>
              <a:gd name="connsiteY2" fmla="*/ 905364 h 5327649"/>
              <a:gd name="connsiteX3" fmla="*/ 2049870 w 5327650"/>
              <a:gd name="connsiteY3" fmla="*/ 905364 h 5327649"/>
              <a:gd name="connsiteX4" fmla="*/ 2049870 w 5327650"/>
              <a:gd name="connsiteY4" fmla="*/ 1233529 h 5327649"/>
              <a:gd name="connsiteX5" fmla="*/ 2090888 w 5327650"/>
              <a:gd name="connsiteY5" fmla="*/ 1233529 h 5327649"/>
              <a:gd name="connsiteX6" fmla="*/ 2278251 w 5327650"/>
              <a:gd name="connsiteY6" fmla="*/ 1458216 h 5327649"/>
              <a:gd name="connsiteX7" fmla="*/ 2278251 w 5327650"/>
              <a:gd name="connsiteY7" fmla="*/ 4158431 h 5327649"/>
              <a:gd name="connsiteX8" fmla="*/ 3048606 w 5327650"/>
              <a:gd name="connsiteY8" fmla="*/ 4158431 h 5327649"/>
              <a:gd name="connsiteX9" fmla="*/ 3387869 w 5327650"/>
              <a:gd name="connsiteY9" fmla="*/ 4158431 h 5327649"/>
              <a:gd name="connsiteX10" fmla="*/ 4152137 w 5327650"/>
              <a:gd name="connsiteY10" fmla="*/ 4158431 h 5327649"/>
              <a:gd name="connsiteX11" fmla="*/ 4152137 w 5327650"/>
              <a:gd name="connsiteY11" fmla="*/ 1868687 h 5327649"/>
              <a:gd name="connsiteX12" fmla="*/ 3839602 w 5327650"/>
              <a:gd name="connsiteY12" fmla="*/ 1556136 h 5327649"/>
              <a:gd name="connsiteX13" fmla="*/ 3387869 w 5327650"/>
              <a:gd name="connsiteY13" fmla="*/ 1556136 h 5327649"/>
              <a:gd name="connsiteX14" fmla="*/ 3387869 w 5327650"/>
              <a:gd name="connsiteY14" fmla="*/ 4158431 h 5327649"/>
              <a:gd name="connsiteX15" fmla="*/ 1940840 w 5327650"/>
              <a:gd name="connsiteY15" fmla="*/ 4158431 h 5327649"/>
              <a:gd name="connsiteX16" fmla="*/ 1940840 w 5327650"/>
              <a:gd name="connsiteY16" fmla="*/ 1556136 h 5327649"/>
              <a:gd name="connsiteX17" fmla="*/ 1488048 w 5327650"/>
              <a:gd name="connsiteY17" fmla="*/ 1556136 h 5327649"/>
              <a:gd name="connsiteX18" fmla="*/ 1176307 w 5327650"/>
              <a:gd name="connsiteY18" fmla="*/ 1868687 h 5327649"/>
              <a:gd name="connsiteX19" fmla="*/ 1176307 w 5327650"/>
              <a:gd name="connsiteY19" fmla="*/ 4158431 h 5327649"/>
              <a:gd name="connsiteX20" fmla="*/ 1940840 w 5327650"/>
              <a:gd name="connsiteY20" fmla="*/ 4158431 h 5327649"/>
              <a:gd name="connsiteX21" fmla="*/ 4875123 w 5327650"/>
              <a:gd name="connsiteY21" fmla="*/ 2664222 h 5327649"/>
              <a:gd name="connsiteX22" fmla="*/ 2664090 w 5327650"/>
              <a:gd name="connsiteY22" fmla="*/ 4901565 h 5327649"/>
              <a:gd name="connsiteX23" fmla="*/ 452792 w 5327650"/>
              <a:gd name="connsiteY23" fmla="*/ 2664222 h 5327649"/>
              <a:gd name="connsiteX24" fmla="*/ 2664090 w 5327650"/>
              <a:gd name="connsiteY24" fmla="*/ 426350 h 5327649"/>
              <a:gd name="connsiteX25" fmla="*/ 4875123 w 5327650"/>
              <a:gd name="connsiteY25" fmla="*/ 2664222 h 5327649"/>
              <a:gd name="connsiteX26" fmla="*/ 5327650 w 5327650"/>
              <a:gd name="connsiteY26" fmla="*/ 2657341 h 5327649"/>
              <a:gd name="connsiteX27" fmla="*/ 2667530 w 5327650"/>
              <a:gd name="connsiteY27" fmla="*/ 0 h 5327649"/>
              <a:gd name="connsiteX28" fmla="*/ 2660649 w 5327650"/>
              <a:gd name="connsiteY28" fmla="*/ 0 h 5327649"/>
              <a:gd name="connsiteX29" fmla="*/ 0 w 5327650"/>
              <a:gd name="connsiteY29" fmla="*/ 2664222 h 5327649"/>
              <a:gd name="connsiteX30" fmla="*/ 2664090 w 5327650"/>
              <a:gd name="connsiteY30" fmla="*/ 5327650 h 5327649"/>
              <a:gd name="connsiteX31" fmla="*/ 5327650 w 5327650"/>
              <a:gd name="connsiteY31" fmla="*/ 2670838 h 5327649"/>
              <a:gd name="connsiteX32" fmla="*/ 5327650 w 5327650"/>
              <a:gd name="connsiteY32" fmla="*/ 2657341 h 5327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327650" h="5327649">
                <a:moveTo>
                  <a:pt x="3048606" y="4158431"/>
                </a:moveTo>
                <a:lnTo>
                  <a:pt x="3048606" y="1218444"/>
                </a:lnTo>
                <a:cubicBezTo>
                  <a:pt x="3048606" y="984230"/>
                  <a:pt x="2965245" y="905364"/>
                  <a:pt x="2737659" y="905364"/>
                </a:cubicBezTo>
                <a:lnTo>
                  <a:pt x="2049870" y="905364"/>
                </a:lnTo>
                <a:lnTo>
                  <a:pt x="2049870" y="1233529"/>
                </a:lnTo>
                <a:lnTo>
                  <a:pt x="2090888" y="1233529"/>
                </a:lnTo>
                <a:cubicBezTo>
                  <a:pt x="2248082" y="1233529"/>
                  <a:pt x="2278251" y="1268992"/>
                  <a:pt x="2278251" y="1458216"/>
                </a:cubicBezTo>
                <a:lnTo>
                  <a:pt x="2278251" y="4158431"/>
                </a:lnTo>
                <a:lnTo>
                  <a:pt x="3048606" y="4158431"/>
                </a:lnTo>
                <a:close/>
                <a:moveTo>
                  <a:pt x="3387869" y="4158431"/>
                </a:moveTo>
                <a:lnTo>
                  <a:pt x="4152137" y="4158431"/>
                </a:lnTo>
                <a:lnTo>
                  <a:pt x="4152137" y="1868687"/>
                </a:lnTo>
                <a:cubicBezTo>
                  <a:pt x="4152137" y="1638972"/>
                  <a:pt x="4063484" y="1556136"/>
                  <a:pt x="3839602" y="1556136"/>
                </a:cubicBezTo>
                <a:lnTo>
                  <a:pt x="3387869" y="1556136"/>
                </a:lnTo>
                <a:lnTo>
                  <a:pt x="3387869" y="4158431"/>
                </a:lnTo>
                <a:close/>
                <a:moveTo>
                  <a:pt x="1940840" y="4158431"/>
                </a:moveTo>
                <a:lnTo>
                  <a:pt x="1940840" y="1556136"/>
                </a:lnTo>
                <a:lnTo>
                  <a:pt x="1488048" y="1556136"/>
                </a:lnTo>
                <a:cubicBezTo>
                  <a:pt x="1264166" y="1556136"/>
                  <a:pt x="1176307" y="1638972"/>
                  <a:pt x="1176307" y="1868687"/>
                </a:cubicBezTo>
                <a:lnTo>
                  <a:pt x="1176307" y="4158431"/>
                </a:lnTo>
                <a:lnTo>
                  <a:pt x="1940840" y="4158431"/>
                </a:lnTo>
                <a:close/>
                <a:moveTo>
                  <a:pt x="4875123" y="2664222"/>
                </a:moveTo>
                <a:cubicBezTo>
                  <a:pt x="4875123" y="3959679"/>
                  <a:pt x="3943869" y="4901565"/>
                  <a:pt x="2664090" y="4901565"/>
                </a:cubicBezTo>
                <a:cubicBezTo>
                  <a:pt x="1384310" y="4901565"/>
                  <a:pt x="452792" y="3959679"/>
                  <a:pt x="452792" y="2664222"/>
                </a:cubicBezTo>
                <a:cubicBezTo>
                  <a:pt x="452792" y="1368500"/>
                  <a:pt x="1384310" y="426350"/>
                  <a:pt x="2664090" y="426350"/>
                </a:cubicBezTo>
                <a:cubicBezTo>
                  <a:pt x="3943869" y="426350"/>
                  <a:pt x="4875123" y="1374323"/>
                  <a:pt x="4875123" y="2664222"/>
                </a:cubicBezTo>
                <a:close/>
                <a:moveTo>
                  <a:pt x="5327650" y="2657341"/>
                </a:moveTo>
                <a:cubicBezTo>
                  <a:pt x="5324210" y="1138520"/>
                  <a:pt x="4187599" y="1588"/>
                  <a:pt x="2667530" y="0"/>
                </a:cubicBezTo>
                <a:lnTo>
                  <a:pt x="2660649" y="0"/>
                </a:lnTo>
                <a:cubicBezTo>
                  <a:pt x="1137670" y="1588"/>
                  <a:pt x="0" y="1141961"/>
                  <a:pt x="0" y="2664222"/>
                </a:cubicBezTo>
                <a:cubicBezTo>
                  <a:pt x="0" y="4189395"/>
                  <a:pt x="1139258" y="5327650"/>
                  <a:pt x="2664090" y="5327650"/>
                </a:cubicBezTo>
                <a:cubicBezTo>
                  <a:pt x="4186011" y="5327650"/>
                  <a:pt x="5324210" y="4192835"/>
                  <a:pt x="5327650" y="2670838"/>
                </a:cubicBezTo>
                <a:lnTo>
                  <a:pt x="5327650" y="2657341"/>
                </a:lnTo>
                <a:close/>
              </a:path>
            </a:pathLst>
          </a:custGeom>
          <a:gradFill flip="none" rotWithShape="1">
            <a:gsLst>
              <a:gs pos="0">
                <a:schemeClr val="bg1">
                  <a:lumMod val="75000"/>
                </a:schemeClr>
              </a:gs>
              <a:gs pos="100000">
                <a:schemeClr val="bg1">
                  <a:alpha val="25000"/>
                  <a:lumMod val="100000"/>
                </a:schemeClr>
              </a:gs>
            </a:gsLst>
            <a:lin ang="18900000" scaled="1"/>
            <a:tileRect/>
          </a:gradFill>
          <a:ln w="264" cap="flat">
            <a:noFill/>
            <a:prstDash val="solid"/>
            <a:miter/>
          </a:ln>
        </p:spPr>
        <p:txBody>
          <a:bodyPr rtlCol="0" anchor="ctr"/>
          <a:lstStyle/>
          <a:p>
            <a:endParaRPr lang="de-DE" sz="1905"/>
          </a:p>
        </p:txBody>
      </p:sp>
    </p:spTree>
    <p:extLst>
      <p:ext uri="{BB962C8B-B14F-4D97-AF65-F5344CB8AC3E}">
        <p14:creationId xmlns:p14="http://schemas.microsoft.com/office/powerpoint/2010/main" val="648135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6FDAA8-8B2C-4943-A92E-AA894087B98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44BE1ED-5593-43E7-90D4-F1D53BC3E97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6A92110-7759-4818-B8AB-E43CF4F0B5E2}"/>
              </a:ext>
            </a:extLst>
          </p:cNvPr>
          <p:cNvSpPr>
            <a:spLocks noGrp="1"/>
          </p:cNvSpPr>
          <p:nvPr>
            <p:ph type="body" sz="quarter" idx="12" hasCustomPrompt="1"/>
          </p:nvPr>
        </p:nvSpPr>
        <p:spPr>
          <a:xfrm>
            <a:off x="479424" y="476250"/>
            <a:ext cx="9324973" cy="252000"/>
          </a:xfrm>
        </p:spPr>
        <p:txBody>
          <a:bodyPr/>
          <a:lstStyle>
            <a:lvl1pPr>
              <a:defRPr lang="de-DE" sz="1100" b="1" kern="1200" cap="all" spc="63" baseline="0" smtClean="0">
                <a:solidFill>
                  <a:schemeClr val="bg1"/>
                </a:solidFill>
                <a:latin typeface="+mn-lt"/>
                <a:ea typeface="+mn-ea"/>
                <a:cs typeface="+mn-cs"/>
              </a:defRPr>
            </a:lvl1pPr>
          </a:lstStyle>
          <a:p>
            <a:pPr lvl="0"/>
            <a:r>
              <a:rPr lang="de-DE"/>
              <a:t>Topline goes here</a:t>
            </a:r>
          </a:p>
        </p:txBody>
      </p:sp>
      <p:sp>
        <p:nvSpPr>
          <p:cNvPr id="10" name="Fußzeilenplatzhalter 9">
            <a:extLst>
              <a:ext uri="{FF2B5EF4-FFF2-40B4-BE49-F238E27FC236}">
                <a16:creationId xmlns:a16="http://schemas.microsoft.com/office/drawing/2014/main" id="{AF63EA58-623B-4C98-B0B3-106149A9567E}"/>
              </a:ext>
            </a:extLst>
          </p:cNvPr>
          <p:cNvSpPr>
            <a:spLocks noGrp="1"/>
          </p:cNvSpPr>
          <p:nvPr>
            <p:ph type="ftr" sz="quarter" idx="13"/>
          </p:nvPr>
        </p:nvSpPr>
        <p:spPr/>
        <p:txBody>
          <a:bodyPr/>
          <a:lstStyle/>
          <a:p>
            <a:endParaRPr lang="de-DE"/>
          </a:p>
        </p:txBody>
      </p:sp>
      <p:sp>
        <p:nvSpPr>
          <p:cNvPr id="11" name="Foliennummernplatzhalter 10">
            <a:extLst>
              <a:ext uri="{FF2B5EF4-FFF2-40B4-BE49-F238E27FC236}">
                <a16:creationId xmlns:a16="http://schemas.microsoft.com/office/drawing/2014/main" id="{284ABCF1-F66C-42C3-892B-72AE24E22DF2}"/>
              </a:ext>
            </a:extLst>
          </p:cNvPr>
          <p:cNvSpPr>
            <a:spLocks noGrp="1"/>
          </p:cNvSpPr>
          <p:nvPr>
            <p:ph type="sldNum" sz="quarter" idx="14"/>
          </p:nvPr>
        </p:nvSpPr>
        <p:spPr/>
        <p:txBody>
          <a:bodyPr/>
          <a:lstStyle/>
          <a:p>
            <a:fld id="{56C449F3-BD9D-48DC-BFF1-0F66671DA7C6}" type="slidenum">
              <a:rPr lang="de-DE" smtClean="0"/>
              <a:pPr/>
              <a:t>‹#›</a:t>
            </a:fld>
            <a:endParaRPr lang="de-DE"/>
          </a:p>
        </p:txBody>
      </p:sp>
    </p:spTree>
    <p:extLst>
      <p:ext uri="{BB962C8B-B14F-4D97-AF65-F5344CB8AC3E}">
        <p14:creationId xmlns:p14="http://schemas.microsoft.com/office/powerpoint/2010/main" val="576127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 Column - No toplin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6FDAA8-8B2C-4943-A92E-AA894087B98A}"/>
              </a:ext>
            </a:extLst>
          </p:cNvPr>
          <p:cNvSpPr>
            <a:spLocks noGrp="1"/>
          </p:cNvSpPr>
          <p:nvPr>
            <p:ph type="title"/>
          </p:nvPr>
        </p:nvSpPr>
        <p:spPr>
          <a:xfrm>
            <a:off x="479427" y="489296"/>
            <a:ext cx="9324974" cy="887067"/>
          </a:xfrm>
        </p:spPr>
        <p:txBody>
          <a:bodyPr/>
          <a:lstStyle/>
          <a:p>
            <a:r>
              <a:rPr lang="de-DE"/>
              <a:t>Mastertitelformat bearbeiten</a:t>
            </a:r>
          </a:p>
        </p:txBody>
      </p:sp>
      <p:sp>
        <p:nvSpPr>
          <p:cNvPr id="3" name="Inhaltsplatzhalter 2">
            <a:extLst>
              <a:ext uri="{FF2B5EF4-FFF2-40B4-BE49-F238E27FC236}">
                <a16:creationId xmlns:a16="http://schemas.microsoft.com/office/drawing/2014/main" id="{B44BE1ED-5593-43E7-90D4-F1D53BC3E973}"/>
              </a:ext>
            </a:extLst>
          </p:cNvPr>
          <p:cNvSpPr>
            <a:spLocks noGrp="1"/>
          </p:cNvSpPr>
          <p:nvPr>
            <p:ph idx="1"/>
          </p:nvPr>
        </p:nvSpPr>
        <p:spPr>
          <a:xfrm>
            <a:off x="479424" y="1376363"/>
            <a:ext cx="11233151" cy="47894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oliennummernplatzhalter 7">
            <a:extLst>
              <a:ext uri="{FF2B5EF4-FFF2-40B4-BE49-F238E27FC236}">
                <a16:creationId xmlns:a16="http://schemas.microsoft.com/office/drawing/2014/main" id="{228A5C0F-76A3-4DA0-9F81-A12F1964DA15}"/>
              </a:ext>
            </a:extLst>
          </p:cNvPr>
          <p:cNvSpPr>
            <a:spLocks noGrp="1"/>
          </p:cNvSpPr>
          <p:nvPr>
            <p:ph type="sldNum" sz="quarter" idx="11"/>
          </p:nvPr>
        </p:nvSpPr>
        <p:spPr/>
        <p:txBody>
          <a:bodyPr/>
          <a:lstStyle/>
          <a:p>
            <a:fld id="{56C449F3-BD9D-48DC-BFF1-0F66671DA7C6}" type="slidenum">
              <a:rPr lang="de-DE" smtClean="0"/>
              <a:pPr/>
              <a:t>‹#›</a:t>
            </a:fld>
            <a:endParaRPr lang="de-DE"/>
          </a:p>
        </p:txBody>
      </p:sp>
      <p:sp>
        <p:nvSpPr>
          <p:cNvPr id="4" name="Fußzeilenplatzhalter 3">
            <a:extLst>
              <a:ext uri="{FF2B5EF4-FFF2-40B4-BE49-F238E27FC236}">
                <a16:creationId xmlns:a16="http://schemas.microsoft.com/office/drawing/2014/main" id="{B4C13493-086D-4789-9703-1D3FC7137859}"/>
              </a:ext>
            </a:extLst>
          </p:cNvPr>
          <p:cNvSpPr>
            <a:spLocks noGrp="1"/>
          </p:cNvSpPr>
          <p:nvPr>
            <p:ph type="ftr" sz="quarter" idx="12"/>
          </p:nvPr>
        </p:nvSpPr>
        <p:spPr/>
        <p:txBody>
          <a:bodyPr/>
          <a:lstStyle/>
          <a:p>
            <a:endParaRPr lang="de-DE"/>
          </a:p>
        </p:txBody>
      </p:sp>
    </p:spTree>
    <p:extLst>
      <p:ext uri="{BB962C8B-B14F-4D97-AF65-F5344CB8AC3E}">
        <p14:creationId xmlns:p14="http://schemas.microsoft.com/office/powerpoint/2010/main" val="1689843866"/>
      </p:ext>
    </p:extLst>
  </p:cSld>
  <p:clrMapOvr>
    <a:masterClrMapping/>
  </p:clrMapOvr>
  <p:extLst>
    <p:ext uri="{DCECCB84-F9BA-43D5-87BE-67443E8EF086}">
      <p15:sldGuideLst xmlns:p15="http://schemas.microsoft.com/office/powerpoint/2012/main">
        <p15:guide id="1" orient="horz" pos="86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6D3917-AE3D-4FCF-A7A1-1898AD29193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BEE051C-6EF3-470E-8A6F-3ACCAEC2B8D9}"/>
              </a:ext>
            </a:extLst>
          </p:cNvPr>
          <p:cNvSpPr>
            <a:spLocks noGrp="1"/>
          </p:cNvSpPr>
          <p:nvPr>
            <p:ph sz="half" idx="1"/>
          </p:nvPr>
        </p:nvSpPr>
        <p:spPr>
          <a:xfrm>
            <a:off x="479424" y="1808163"/>
            <a:ext cx="5508625" cy="4357687"/>
          </a:xfrm>
        </p:spPr>
        <p:txBody>
          <a:bodyPr/>
          <a:lstStyle>
            <a:lvl1pPr>
              <a:defRPr sz="1600"/>
            </a:lvl1pPr>
            <a:lvl2pPr>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4" name="Inhaltsplatzhalter 3">
            <a:extLst>
              <a:ext uri="{FF2B5EF4-FFF2-40B4-BE49-F238E27FC236}">
                <a16:creationId xmlns:a16="http://schemas.microsoft.com/office/drawing/2014/main" id="{54F1D8F2-5ECC-4655-A1DA-16D1D9E2965D}"/>
              </a:ext>
            </a:extLst>
          </p:cNvPr>
          <p:cNvSpPr>
            <a:spLocks noGrp="1"/>
          </p:cNvSpPr>
          <p:nvPr>
            <p:ph sz="half" idx="2"/>
          </p:nvPr>
        </p:nvSpPr>
        <p:spPr>
          <a:xfrm>
            <a:off x="6203950" y="1808163"/>
            <a:ext cx="5508625" cy="4357687"/>
          </a:xfrm>
        </p:spPr>
        <p:txBody>
          <a:bodyPr/>
          <a:lstStyle>
            <a:lvl1pPr>
              <a:defRPr sz="1600"/>
            </a:lvl1pPr>
            <a:lvl2pPr>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5" name="Fußzeilenplatzhalter 4">
            <a:extLst>
              <a:ext uri="{FF2B5EF4-FFF2-40B4-BE49-F238E27FC236}">
                <a16:creationId xmlns:a16="http://schemas.microsoft.com/office/drawing/2014/main" id="{104BDB62-A86B-4312-84AC-605A043A529A}"/>
              </a:ext>
            </a:extLst>
          </p:cNvPr>
          <p:cNvSpPr>
            <a:spLocks noGrp="1"/>
          </p:cNvSpPr>
          <p:nvPr>
            <p:ph type="ftr" sz="quarter" idx="10"/>
          </p:nvPr>
        </p:nvSpPr>
        <p:spPr/>
        <p:txBody>
          <a:bodyPr/>
          <a:lstStyle/>
          <a:p>
            <a:endParaRPr lang="de-DE"/>
          </a:p>
        </p:txBody>
      </p:sp>
      <p:sp>
        <p:nvSpPr>
          <p:cNvPr id="6" name="Foliennummernplatzhalter 5">
            <a:extLst>
              <a:ext uri="{FF2B5EF4-FFF2-40B4-BE49-F238E27FC236}">
                <a16:creationId xmlns:a16="http://schemas.microsoft.com/office/drawing/2014/main" id="{B49D2575-F934-4AA7-8FDB-F583B1E8E3AA}"/>
              </a:ext>
            </a:extLst>
          </p:cNvPr>
          <p:cNvSpPr>
            <a:spLocks noGrp="1"/>
          </p:cNvSpPr>
          <p:nvPr>
            <p:ph type="sldNum" sz="quarter" idx="11"/>
          </p:nvPr>
        </p:nvSpPr>
        <p:spPr/>
        <p:txBody>
          <a:bodyPr/>
          <a:lstStyle/>
          <a:p>
            <a:fld id="{56C449F3-BD9D-48DC-BFF1-0F66671DA7C6}" type="slidenum">
              <a:rPr lang="de-DE" smtClean="0"/>
              <a:pPr/>
              <a:t>‹#›</a:t>
            </a:fld>
            <a:endParaRPr lang="de-DE"/>
          </a:p>
        </p:txBody>
      </p:sp>
      <p:sp>
        <p:nvSpPr>
          <p:cNvPr id="7" name="Textplatzhalter 4">
            <a:extLst>
              <a:ext uri="{FF2B5EF4-FFF2-40B4-BE49-F238E27FC236}">
                <a16:creationId xmlns:a16="http://schemas.microsoft.com/office/drawing/2014/main" id="{7A1C0ECB-E7FD-4CFC-BB65-99367A5A0F32}"/>
              </a:ext>
            </a:extLst>
          </p:cNvPr>
          <p:cNvSpPr>
            <a:spLocks noGrp="1"/>
          </p:cNvSpPr>
          <p:nvPr>
            <p:ph type="body" sz="quarter" idx="12" hasCustomPrompt="1"/>
          </p:nvPr>
        </p:nvSpPr>
        <p:spPr>
          <a:xfrm>
            <a:off x="479424" y="476250"/>
            <a:ext cx="9324973" cy="252000"/>
          </a:xfrm>
        </p:spPr>
        <p:txBody>
          <a:bodyPr/>
          <a:lstStyle>
            <a:lvl1pPr>
              <a:defRPr lang="de-DE" sz="1100" b="1" kern="1200" cap="all" spc="63" baseline="0" smtClean="0">
                <a:solidFill>
                  <a:schemeClr val="bg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2349666448"/>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6D3917-AE3D-4FCF-A7A1-1898AD29193D}"/>
              </a:ext>
            </a:extLst>
          </p:cNvPr>
          <p:cNvSpPr>
            <a:spLocks noGrp="1"/>
          </p:cNvSpPr>
          <p:nvPr>
            <p:ph type="title"/>
          </p:nvPr>
        </p:nvSpPr>
        <p:spPr>
          <a:xfrm>
            <a:off x="479427" y="875309"/>
            <a:ext cx="9324974" cy="932854"/>
          </a:xfrm>
        </p:spPr>
        <p:txBody>
          <a:bodyPr/>
          <a:lstStyle/>
          <a:p>
            <a:r>
              <a:rPr lang="de-DE"/>
              <a:t>Mastertitelformat bearbeiten</a:t>
            </a:r>
          </a:p>
        </p:txBody>
      </p:sp>
      <p:sp>
        <p:nvSpPr>
          <p:cNvPr id="8" name="Fußzeilenplatzhalter 7">
            <a:extLst>
              <a:ext uri="{FF2B5EF4-FFF2-40B4-BE49-F238E27FC236}">
                <a16:creationId xmlns:a16="http://schemas.microsoft.com/office/drawing/2014/main" id="{AF5DC0C1-41FA-4470-BBAC-3017E7C9FBEC}"/>
              </a:ext>
            </a:extLst>
          </p:cNvPr>
          <p:cNvSpPr>
            <a:spLocks noGrp="1"/>
          </p:cNvSpPr>
          <p:nvPr>
            <p:ph type="ftr" sz="quarter" idx="14"/>
          </p:nvPr>
        </p:nvSpPr>
        <p:spPr/>
        <p:txBody>
          <a:bodyPr/>
          <a:lstStyle/>
          <a:p>
            <a:endParaRPr lang="de-DE"/>
          </a:p>
        </p:txBody>
      </p:sp>
      <p:sp>
        <p:nvSpPr>
          <p:cNvPr id="9" name="Foliennummernplatzhalter 8">
            <a:extLst>
              <a:ext uri="{FF2B5EF4-FFF2-40B4-BE49-F238E27FC236}">
                <a16:creationId xmlns:a16="http://schemas.microsoft.com/office/drawing/2014/main" id="{4AE807FE-5BC5-4806-B587-BCDD6C4B1764}"/>
              </a:ext>
            </a:extLst>
          </p:cNvPr>
          <p:cNvSpPr>
            <a:spLocks noGrp="1"/>
          </p:cNvSpPr>
          <p:nvPr>
            <p:ph type="sldNum" sz="quarter" idx="15"/>
          </p:nvPr>
        </p:nvSpPr>
        <p:spPr/>
        <p:txBody>
          <a:bodyPr/>
          <a:lstStyle/>
          <a:p>
            <a:fld id="{56C449F3-BD9D-48DC-BFF1-0F66671DA7C6}" type="slidenum">
              <a:rPr lang="de-DE" smtClean="0"/>
              <a:pPr/>
              <a:t>‹#›</a:t>
            </a:fld>
            <a:endParaRPr lang="de-DE"/>
          </a:p>
        </p:txBody>
      </p:sp>
      <p:sp>
        <p:nvSpPr>
          <p:cNvPr id="12" name="Inhaltsplatzhalter 2">
            <a:extLst>
              <a:ext uri="{FF2B5EF4-FFF2-40B4-BE49-F238E27FC236}">
                <a16:creationId xmlns:a16="http://schemas.microsoft.com/office/drawing/2014/main" id="{89B1D163-4D8D-4A72-A40F-8C4E4706607F}"/>
              </a:ext>
            </a:extLst>
          </p:cNvPr>
          <p:cNvSpPr>
            <a:spLocks noGrp="1"/>
          </p:cNvSpPr>
          <p:nvPr>
            <p:ph sz="half" idx="1"/>
          </p:nvPr>
        </p:nvSpPr>
        <p:spPr>
          <a:xfrm>
            <a:off x="479424" y="1808163"/>
            <a:ext cx="3600451" cy="4357687"/>
          </a:xfrm>
        </p:spPr>
        <p:txBody>
          <a:bodyPr/>
          <a:lstStyle>
            <a:lvl1pPr>
              <a:defRPr sz="1600"/>
            </a:lvl1pPr>
            <a:lvl2pPr>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13" name="Inhaltsplatzhalter 3">
            <a:extLst>
              <a:ext uri="{FF2B5EF4-FFF2-40B4-BE49-F238E27FC236}">
                <a16:creationId xmlns:a16="http://schemas.microsoft.com/office/drawing/2014/main" id="{DE0FC12B-A1E5-42CC-96D8-0293C92008BC}"/>
              </a:ext>
            </a:extLst>
          </p:cNvPr>
          <p:cNvSpPr>
            <a:spLocks noGrp="1"/>
          </p:cNvSpPr>
          <p:nvPr>
            <p:ph sz="half" idx="2"/>
          </p:nvPr>
        </p:nvSpPr>
        <p:spPr>
          <a:xfrm>
            <a:off x="4295776" y="1808163"/>
            <a:ext cx="3600449" cy="4357687"/>
          </a:xfrm>
        </p:spPr>
        <p:txBody>
          <a:bodyPr/>
          <a:lstStyle>
            <a:lvl1pPr>
              <a:defRPr sz="1600"/>
            </a:lvl1pPr>
            <a:lvl2pPr>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14" name="Inhaltsplatzhalter 3">
            <a:extLst>
              <a:ext uri="{FF2B5EF4-FFF2-40B4-BE49-F238E27FC236}">
                <a16:creationId xmlns:a16="http://schemas.microsoft.com/office/drawing/2014/main" id="{6A50DEAB-0BFD-4146-B54A-21CD06E1B0F4}"/>
              </a:ext>
            </a:extLst>
          </p:cNvPr>
          <p:cNvSpPr>
            <a:spLocks noGrp="1"/>
          </p:cNvSpPr>
          <p:nvPr>
            <p:ph sz="half" idx="16"/>
          </p:nvPr>
        </p:nvSpPr>
        <p:spPr>
          <a:xfrm>
            <a:off x="8112126" y="1808163"/>
            <a:ext cx="3600449" cy="4357687"/>
          </a:xfrm>
        </p:spPr>
        <p:txBody>
          <a:bodyPr/>
          <a:lstStyle>
            <a:lvl1pPr>
              <a:defRPr sz="1600"/>
            </a:lvl1pPr>
            <a:lvl2pPr>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10" name="Textplatzhalter 4">
            <a:extLst>
              <a:ext uri="{FF2B5EF4-FFF2-40B4-BE49-F238E27FC236}">
                <a16:creationId xmlns:a16="http://schemas.microsoft.com/office/drawing/2014/main" id="{8D43DDA6-9E28-4292-8A58-91764D9BF32A}"/>
              </a:ext>
            </a:extLst>
          </p:cNvPr>
          <p:cNvSpPr>
            <a:spLocks noGrp="1"/>
          </p:cNvSpPr>
          <p:nvPr>
            <p:ph type="body" sz="quarter" idx="12" hasCustomPrompt="1"/>
          </p:nvPr>
        </p:nvSpPr>
        <p:spPr>
          <a:xfrm>
            <a:off x="479424" y="476250"/>
            <a:ext cx="9324973" cy="252000"/>
          </a:xfrm>
        </p:spPr>
        <p:txBody>
          <a:bodyPr/>
          <a:lstStyle>
            <a:lvl1pPr>
              <a:defRPr lang="de-DE" sz="1100" b="1" kern="1200" cap="all" spc="63" baseline="0" smtClean="0">
                <a:solidFill>
                  <a:schemeClr val="bg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3401694197"/>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s + image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6D3917-AE3D-4FCF-A7A1-1898AD29193D}"/>
              </a:ext>
            </a:extLst>
          </p:cNvPr>
          <p:cNvSpPr>
            <a:spLocks noGrp="1"/>
          </p:cNvSpPr>
          <p:nvPr>
            <p:ph type="title"/>
          </p:nvPr>
        </p:nvSpPr>
        <p:spPr>
          <a:xfrm>
            <a:off x="479427" y="875309"/>
            <a:ext cx="9324974" cy="932854"/>
          </a:xfrm>
        </p:spPr>
        <p:txBody>
          <a:bodyPr/>
          <a:lstStyle/>
          <a:p>
            <a:r>
              <a:rPr lang="de-DE"/>
              <a:t>Mastertitelformat bearbeiten</a:t>
            </a:r>
          </a:p>
        </p:txBody>
      </p:sp>
      <p:sp>
        <p:nvSpPr>
          <p:cNvPr id="8" name="Fußzeilenplatzhalter 7">
            <a:extLst>
              <a:ext uri="{FF2B5EF4-FFF2-40B4-BE49-F238E27FC236}">
                <a16:creationId xmlns:a16="http://schemas.microsoft.com/office/drawing/2014/main" id="{AF5DC0C1-41FA-4470-BBAC-3017E7C9FBEC}"/>
              </a:ext>
            </a:extLst>
          </p:cNvPr>
          <p:cNvSpPr>
            <a:spLocks noGrp="1"/>
          </p:cNvSpPr>
          <p:nvPr>
            <p:ph type="ftr" sz="quarter" idx="14"/>
          </p:nvPr>
        </p:nvSpPr>
        <p:spPr/>
        <p:txBody>
          <a:bodyPr/>
          <a:lstStyle/>
          <a:p>
            <a:endParaRPr lang="de-DE"/>
          </a:p>
        </p:txBody>
      </p:sp>
      <p:sp>
        <p:nvSpPr>
          <p:cNvPr id="9" name="Foliennummernplatzhalter 8">
            <a:extLst>
              <a:ext uri="{FF2B5EF4-FFF2-40B4-BE49-F238E27FC236}">
                <a16:creationId xmlns:a16="http://schemas.microsoft.com/office/drawing/2014/main" id="{4AE807FE-5BC5-4806-B587-BCDD6C4B1764}"/>
              </a:ext>
            </a:extLst>
          </p:cNvPr>
          <p:cNvSpPr>
            <a:spLocks noGrp="1"/>
          </p:cNvSpPr>
          <p:nvPr>
            <p:ph type="sldNum" sz="quarter" idx="15"/>
          </p:nvPr>
        </p:nvSpPr>
        <p:spPr/>
        <p:txBody>
          <a:bodyPr/>
          <a:lstStyle/>
          <a:p>
            <a:fld id="{56C449F3-BD9D-48DC-BFF1-0F66671DA7C6}" type="slidenum">
              <a:rPr lang="de-DE" smtClean="0"/>
              <a:pPr/>
              <a:t>‹#›</a:t>
            </a:fld>
            <a:endParaRPr lang="de-DE"/>
          </a:p>
        </p:txBody>
      </p:sp>
      <p:sp>
        <p:nvSpPr>
          <p:cNvPr id="12" name="Inhaltsplatzhalter 2">
            <a:extLst>
              <a:ext uri="{FF2B5EF4-FFF2-40B4-BE49-F238E27FC236}">
                <a16:creationId xmlns:a16="http://schemas.microsoft.com/office/drawing/2014/main" id="{89B1D163-4D8D-4A72-A40F-8C4E4706607F}"/>
              </a:ext>
            </a:extLst>
          </p:cNvPr>
          <p:cNvSpPr>
            <a:spLocks noGrp="1"/>
          </p:cNvSpPr>
          <p:nvPr>
            <p:ph sz="half" idx="1"/>
          </p:nvPr>
        </p:nvSpPr>
        <p:spPr>
          <a:xfrm>
            <a:off x="479424" y="4185851"/>
            <a:ext cx="3600451" cy="1980000"/>
          </a:xfrm>
        </p:spPr>
        <p:txBody>
          <a:bodyPr/>
          <a:lstStyle>
            <a:lvl1pPr>
              <a:defRPr sz="1600" b="1"/>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13" name="Inhaltsplatzhalter 3">
            <a:extLst>
              <a:ext uri="{FF2B5EF4-FFF2-40B4-BE49-F238E27FC236}">
                <a16:creationId xmlns:a16="http://schemas.microsoft.com/office/drawing/2014/main" id="{DE0FC12B-A1E5-42CC-96D8-0293C92008BC}"/>
              </a:ext>
            </a:extLst>
          </p:cNvPr>
          <p:cNvSpPr>
            <a:spLocks noGrp="1"/>
          </p:cNvSpPr>
          <p:nvPr>
            <p:ph sz="half" idx="2"/>
          </p:nvPr>
        </p:nvSpPr>
        <p:spPr>
          <a:xfrm>
            <a:off x="4295776" y="4185851"/>
            <a:ext cx="3600449" cy="1980000"/>
          </a:xfrm>
        </p:spPr>
        <p:txBody>
          <a:bodyPr/>
          <a:lstStyle>
            <a:lvl1pPr>
              <a:defRPr sz="1600" b="1"/>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14" name="Inhaltsplatzhalter 3">
            <a:extLst>
              <a:ext uri="{FF2B5EF4-FFF2-40B4-BE49-F238E27FC236}">
                <a16:creationId xmlns:a16="http://schemas.microsoft.com/office/drawing/2014/main" id="{6A50DEAB-0BFD-4146-B54A-21CD06E1B0F4}"/>
              </a:ext>
            </a:extLst>
          </p:cNvPr>
          <p:cNvSpPr>
            <a:spLocks noGrp="1"/>
          </p:cNvSpPr>
          <p:nvPr>
            <p:ph sz="half" idx="16"/>
          </p:nvPr>
        </p:nvSpPr>
        <p:spPr>
          <a:xfrm>
            <a:off x="8112126" y="4185851"/>
            <a:ext cx="3600449" cy="1980000"/>
          </a:xfrm>
        </p:spPr>
        <p:txBody>
          <a:bodyPr/>
          <a:lstStyle>
            <a:lvl1pPr>
              <a:defRPr sz="1600" b="1"/>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4" name="Bildplatzhalter 3">
            <a:extLst>
              <a:ext uri="{FF2B5EF4-FFF2-40B4-BE49-F238E27FC236}">
                <a16:creationId xmlns:a16="http://schemas.microsoft.com/office/drawing/2014/main" id="{7F6E1E7D-62F9-4031-8EDE-4D54A0DCE14F}"/>
              </a:ext>
            </a:extLst>
          </p:cNvPr>
          <p:cNvSpPr>
            <a:spLocks noGrp="1"/>
          </p:cNvSpPr>
          <p:nvPr>
            <p:ph type="pic" sz="quarter" idx="17"/>
          </p:nvPr>
        </p:nvSpPr>
        <p:spPr>
          <a:xfrm>
            <a:off x="479425" y="1808163"/>
            <a:ext cx="3600450" cy="1980000"/>
          </a:xfrm>
          <a:solidFill>
            <a:schemeClr val="tx2">
              <a:lumMod val="90000"/>
            </a:schemeClr>
          </a:solidFill>
        </p:spPr>
        <p:txBody>
          <a:bodyPr/>
          <a:lstStyle/>
          <a:p>
            <a:endParaRPr lang="de-DE"/>
          </a:p>
        </p:txBody>
      </p:sp>
      <p:sp>
        <p:nvSpPr>
          <p:cNvPr id="10" name="Bildplatzhalter 3">
            <a:extLst>
              <a:ext uri="{FF2B5EF4-FFF2-40B4-BE49-F238E27FC236}">
                <a16:creationId xmlns:a16="http://schemas.microsoft.com/office/drawing/2014/main" id="{F92E55E2-AF52-4C0E-A959-DF683F5CEFEB}"/>
              </a:ext>
            </a:extLst>
          </p:cNvPr>
          <p:cNvSpPr>
            <a:spLocks noGrp="1"/>
          </p:cNvSpPr>
          <p:nvPr>
            <p:ph type="pic" sz="quarter" idx="18"/>
          </p:nvPr>
        </p:nvSpPr>
        <p:spPr>
          <a:xfrm>
            <a:off x="4295776" y="1808163"/>
            <a:ext cx="3600450" cy="1980000"/>
          </a:xfrm>
          <a:solidFill>
            <a:schemeClr val="tx2">
              <a:lumMod val="90000"/>
            </a:schemeClr>
          </a:solidFill>
        </p:spPr>
        <p:txBody>
          <a:bodyPr/>
          <a:lstStyle/>
          <a:p>
            <a:endParaRPr lang="de-DE"/>
          </a:p>
        </p:txBody>
      </p:sp>
      <p:sp>
        <p:nvSpPr>
          <p:cNvPr id="11" name="Bildplatzhalter 3">
            <a:extLst>
              <a:ext uri="{FF2B5EF4-FFF2-40B4-BE49-F238E27FC236}">
                <a16:creationId xmlns:a16="http://schemas.microsoft.com/office/drawing/2014/main" id="{34A88299-44D9-4594-9216-B685B545498A}"/>
              </a:ext>
            </a:extLst>
          </p:cNvPr>
          <p:cNvSpPr>
            <a:spLocks noGrp="1"/>
          </p:cNvSpPr>
          <p:nvPr>
            <p:ph type="pic" sz="quarter" idx="19"/>
          </p:nvPr>
        </p:nvSpPr>
        <p:spPr>
          <a:xfrm>
            <a:off x="8112126" y="1808163"/>
            <a:ext cx="3600450" cy="1980000"/>
          </a:xfrm>
          <a:solidFill>
            <a:schemeClr val="tx2">
              <a:lumMod val="90000"/>
            </a:schemeClr>
          </a:solidFill>
        </p:spPr>
        <p:txBody>
          <a:bodyPr/>
          <a:lstStyle/>
          <a:p>
            <a:endParaRPr lang="de-DE"/>
          </a:p>
        </p:txBody>
      </p:sp>
      <p:sp>
        <p:nvSpPr>
          <p:cNvPr id="15" name="Textplatzhalter 4">
            <a:extLst>
              <a:ext uri="{FF2B5EF4-FFF2-40B4-BE49-F238E27FC236}">
                <a16:creationId xmlns:a16="http://schemas.microsoft.com/office/drawing/2014/main" id="{C551487E-C11A-4467-98A1-8C3C5A14A957}"/>
              </a:ext>
            </a:extLst>
          </p:cNvPr>
          <p:cNvSpPr>
            <a:spLocks noGrp="1"/>
          </p:cNvSpPr>
          <p:nvPr>
            <p:ph type="body" sz="quarter" idx="12" hasCustomPrompt="1"/>
          </p:nvPr>
        </p:nvSpPr>
        <p:spPr>
          <a:xfrm>
            <a:off x="479424" y="476250"/>
            <a:ext cx="9324973" cy="252000"/>
          </a:xfrm>
        </p:spPr>
        <p:txBody>
          <a:bodyPr/>
          <a:lstStyle>
            <a:lvl1pPr>
              <a:defRPr lang="de-DE" sz="1100" b="1" kern="1200" cap="all" spc="63" baseline="0" smtClean="0">
                <a:solidFill>
                  <a:schemeClr val="bg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411302111"/>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rge image + text">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901E388C-6A4B-4AA3-B573-6AE8043CAA97}"/>
              </a:ext>
            </a:extLst>
          </p:cNvPr>
          <p:cNvSpPr>
            <a:spLocks noGrp="1"/>
          </p:cNvSpPr>
          <p:nvPr>
            <p:ph type="sldNum" sz="quarter" idx="11"/>
          </p:nvPr>
        </p:nvSpPr>
        <p:spPr/>
        <p:txBody>
          <a:bodyPr/>
          <a:lstStyle/>
          <a:p>
            <a:fld id="{56C449F3-BD9D-48DC-BFF1-0F66671DA7C6}" type="slidenum">
              <a:rPr lang="de-DE" smtClean="0"/>
              <a:pPr/>
              <a:t>‹#›</a:t>
            </a:fld>
            <a:endParaRPr lang="de-DE"/>
          </a:p>
        </p:txBody>
      </p:sp>
      <p:sp>
        <p:nvSpPr>
          <p:cNvPr id="8" name="Bildplatzhalter 7">
            <a:extLst>
              <a:ext uri="{FF2B5EF4-FFF2-40B4-BE49-F238E27FC236}">
                <a16:creationId xmlns:a16="http://schemas.microsoft.com/office/drawing/2014/main" id="{9729243C-D78B-4B34-B6EA-A7A7D5BA4415}"/>
              </a:ext>
            </a:extLst>
          </p:cNvPr>
          <p:cNvSpPr>
            <a:spLocks noGrp="1"/>
          </p:cNvSpPr>
          <p:nvPr>
            <p:ph type="pic" sz="quarter" idx="12"/>
          </p:nvPr>
        </p:nvSpPr>
        <p:spPr>
          <a:xfrm>
            <a:off x="0" y="0"/>
            <a:ext cx="8928000" cy="6084000"/>
          </a:xfrm>
          <a:solidFill>
            <a:schemeClr val="tx2">
              <a:lumMod val="90000"/>
            </a:schemeClr>
          </a:solidFill>
        </p:spPr>
        <p:txBody>
          <a:bodyPr/>
          <a:lstStyle/>
          <a:p>
            <a:endParaRPr lang="de-DE"/>
          </a:p>
        </p:txBody>
      </p:sp>
      <p:sp>
        <p:nvSpPr>
          <p:cNvPr id="11" name="Textplatzhalter 9">
            <a:extLst>
              <a:ext uri="{FF2B5EF4-FFF2-40B4-BE49-F238E27FC236}">
                <a16:creationId xmlns:a16="http://schemas.microsoft.com/office/drawing/2014/main" id="{D2F612BB-6DB3-48F4-9220-749BDAAD5D05}"/>
              </a:ext>
            </a:extLst>
          </p:cNvPr>
          <p:cNvSpPr>
            <a:spLocks noGrp="1"/>
          </p:cNvSpPr>
          <p:nvPr>
            <p:ph type="body" sz="quarter" idx="13"/>
          </p:nvPr>
        </p:nvSpPr>
        <p:spPr>
          <a:xfrm>
            <a:off x="9252000" y="1332000"/>
            <a:ext cx="2460575" cy="4752000"/>
          </a:xfrm>
        </p:spPr>
        <p:txBody>
          <a:bodyPr/>
          <a:lstStyle>
            <a:lvl1pPr>
              <a:defRPr sz="1600" b="1"/>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 name="Fußzeilenplatzhalter 1">
            <a:extLst>
              <a:ext uri="{FF2B5EF4-FFF2-40B4-BE49-F238E27FC236}">
                <a16:creationId xmlns:a16="http://schemas.microsoft.com/office/drawing/2014/main" id="{E626A08E-050C-4C68-BDE6-F1BB5A27A38B}"/>
              </a:ext>
            </a:extLst>
          </p:cNvPr>
          <p:cNvSpPr>
            <a:spLocks noGrp="1"/>
          </p:cNvSpPr>
          <p:nvPr>
            <p:ph type="ftr" sz="quarter" idx="14"/>
          </p:nvPr>
        </p:nvSpPr>
        <p:spPr/>
        <p:txBody>
          <a:bodyPr/>
          <a:lstStyle/>
          <a:p>
            <a:endParaRPr lang="de-DE"/>
          </a:p>
        </p:txBody>
      </p:sp>
    </p:spTree>
    <p:extLst>
      <p:ext uri="{BB962C8B-B14F-4D97-AF65-F5344CB8AC3E}">
        <p14:creationId xmlns:p14="http://schemas.microsoft.com/office/powerpoint/2010/main" val="56097073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rge image + headline 01">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901E388C-6A4B-4AA3-B573-6AE8043CAA97}"/>
              </a:ext>
            </a:extLst>
          </p:cNvPr>
          <p:cNvSpPr>
            <a:spLocks noGrp="1"/>
          </p:cNvSpPr>
          <p:nvPr>
            <p:ph type="sldNum" sz="quarter" idx="11"/>
          </p:nvPr>
        </p:nvSpPr>
        <p:spPr/>
        <p:txBody>
          <a:bodyPr/>
          <a:lstStyle/>
          <a:p>
            <a:fld id="{56C449F3-BD9D-48DC-BFF1-0F66671DA7C6}" type="slidenum">
              <a:rPr lang="de-DE" smtClean="0"/>
              <a:pPr/>
              <a:t>‹#›</a:t>
            </a:fld>
            <a:endParaRPr lang="de-DE"/>
          </a:p>
        </p:txBody>
      </p:sp>
      <p:sp>
        <p:nvSpPr>
          <p:cNvPr id="8" name="Bildplatzhalter 7">
            <a:extLst>
              <a:ext uri="{FF2B5EF4-FFF2-40B4-BE49-F238E27FC236}">
                <a16:creationId xmlns:a16="http://schemas.microsoft.com/office/drawing/2014/main" id="{9729243C-D78B-4B34-B6EA-A7A7D5BA4415}"/>
              </a:ext>
            </a:extLst>
          </p:cNvPr>
          <p:cNvSpPr>
            <a:spLocks noGrp="1"/>
          </p:cNvSpPr>
          <p:nvPr>
            <p:ph type="pic" sz="quarter" idx="12"/>
          </p:nvPr>
        </p:nvSpPr>
        <p:spPr>
          <a:xfrm>
            <a:off x="0" y="0"/>
            <a:ext cx="7056000" cy="5940000"/>
          </a:xfrm>
          <a:solidFill>
            <a:schemeClr val="tx2">
              <a:lumMod val="90000"/>
            </a:schemeClr>
          </a:solidFill>
        </p:spPr>
        <p:txBody>
          <a:bodyPr/>
          <a:lstStyle/>
          <a:p>
            <a:endParaRPr lang="de-DE"/>
          </a:p>
        </p:txBody>
      </p:sp>
      <p:sp>
        <p:nvSpPr>
          <p:cNvPr id="11" name="Textplatzhalter 9">
            <a:extLst>
              <a:ext uri="{FF2B5EF4-FFF2-40B4-BE49-F238E27FC236}">
                <a16:creationId xmlns:a16="http://schemas.microsoft.com/office/drawing/2014/main" id="{D2F612BB-6DB3-48F4-9220-749BDAAD5D05}"/>
              </a:ext>
            </a:extLst>
          </p:cNvPr>
          <p:cNvSpPr>
            <a:spLocks noGrp="1"/>
          </p:cNvSpPr>
          <p:nvPr>
            <p:ph type="body" sz="quarter" idx="13"/>
          </p:nvPr>
        </p:nvSpPr>
        <p:spPr>
          <a:xfrm>
            <a:off x="7632000" y="1808163"/>
            <a:ext cx="4080575" cy="4131838"/>
          </a:xfrm>
        </p:spPr>
        <p:txBody>
          <a:bodyPr/>
          <a:lstStyle>
            <a:lvl1pPr>
              <a:lnSpc>
                <a:spcPts val="3800"/>
              </a:lnSpc>
              <a:spcAft>
                <a:spcPts val="2400"/>
              </a:spcAft>
              <a:defRPr sz="3800" b="0"/>
            </a:lvl1pPr>
            <a:lvl2pPr marL="0" indent="0">
              <a:buNone/>
              <a:defRPr sz="20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 name="Fußzeilenplatzhalter 1">
            <a:extLst>
              <a:ext uri="{FF2B5EF4-FFF2-40B4-BE49-F238E27FC236}">
                <a16:creationId xmlns:a16="http://schemas.microsoft.com/office/drawing/2014/main" id="{0589E36F-7715-457D-8887-3CAB56AFC0AD}"/>
              </a:ext>
            </a:extLst>
          </p:cNvPr>
          <p:cNvSpPr>
            <a:spLocks noGrp="1"/>
          </p:cNvSpPr>
          <p:nvPr>
            <p:ph type="ftr" sz="quarter" idx="14"/>
          </p:nvPr>
        </p:nvSpPr>
        <p:spPr/>
        <p:txBody>
          <a:bodyPr/>
          <a:lstStyle/>
          <a:p>
            <a:endParaRPr lang="de-DE"/>
          </a:p>
        </p:txBody>
      </p:sp>
    </p:spTree>
    <p:extLst>
      <p:ext uri="{BB962C8B-B14F-4D97-AF65-F5344CB8AC3E}">
        <p14:creationId xmlns:p14="http://schemas.microsoft.com/office/powerpoint/2010/main" val="3087464647"/>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arge image + headline 02">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901E388C-6A4B-4AA3-B573-6AE8043CAA97}"/>
              </a:ext>
            </a:extLst>
          </p:cNvPr>
          <p:cNvSpPr>
            <a:spLocks noGrp="1"/>
          </p:cNvSpPr>
          <p:nvPr>
            <p:ph type="sldNum" sz="quarter" idx="11"/>
          </p:nvPr>
        </p:nvSpPr>
        <p:spPr/>
        <p:txBody>
          <a:bodyPr/>
          <a:lstStyle/>
          <a:p>
            <a:fld id="{56C449F3-BD9D-48DC-BFF1-0F66671DA7C6}" type="slidenum">
              <a:rPr lang="de-DE" smtClean="0"/>
              <a:pPr/>
              <a:t>‹#›</a:t>
            </a:fld>
            <a:endParaRPr lang="de-DE"/>
          </a:p>
        </p:txBody>
      </p:sp>
      <p:sp>
        <p:nvSpPr>
          <p:cNvPr id="5" name="Bildplatzhalter 6">
            <a:extLst>
              <a:ext uri="{FF2B5EF4-FFF2-40B4-BE49-F238E27FC236}">
                <a16:creationId xmlns:a16="http://schemas.microsoft.com/office/drawing/2014/main" id="{56AD9E6D-63E1-41E1-8A4D-9A2F8102A993}"/>
              </a:ext>
            </a:extLst>
          </p:cNvPr>
          <p:cNvSpPr>
            <a:spLocks noGrp="1"/>
          </p:cNvSpPr>
          <p:nvPr>
            <p:ph type="pic" sz="quarter" idx="13"/>
          </p:nvPr>
        </p:nvSpPr>
        <p:spPr>
          <a:xfrm>
            <a:off x="4295775" y="-1"/>
            <a:ext cx="7896225" cy="4968000"/>
          </a:xfrm>
          <a:solidFill>
            <a:schemeClr val="tx2"/>
          </a:solidFill>
        </p:spPr>
        <p:txBody>
          <a:bodyPr/>
          <a:lstStyle/>
          <a:p>
            <a:endParaRPr lang="de-DE"/>
          </a:p>
        </p:txBody>
      </p:sp>
      <p:sp>
        <p:nvSpPr>
          <p:cNvPr id="7" name="Titel 1">
            <a:extLst>
              <a:ext uri="{FF2B5EF4-FFF2-40B4-BE49-F238E27FC236}">
                <a16:creationId xmlns:a16="http://schemas.microsoft.com/office/drawing/2014/main" id="{A3F8960E-E537-4E49-AC42-4DEBF27F46A6}"/>
              </a:ext>
            </a:extLst>
          </p:cNvPr>
          <p:cNvSpPr>
            <a:spLocks noGrp="1"/>
          </p:cNvSpPr>
          <p:nvPr>
            <p:ph type="title"/>
          </p:nvPr>
        </p:nvSpPr>
        <p:spPr>
          <a:xfrm>
            <a:off x="479424" y="873125"/>
            <a:ext cx="3600451" cy="1439863"/>
          </a:xfrm>
        </p:spPr>
        <p:txBody>
          <a:bodyPr/>
          <a:lstStyle/>
          <a:p>
            <a:r>
              <a:rPr lang="de-DE"/>
              <a:t>Mastertitelformat bearbeiten</a:t>
            </a:r>
          </a:p>
        </p:txBody>
      </p:sp>
      <p:sp>
        <p:nvSpPr>
          <p:cNvPr id="9" name="Textplatzhalter 9">
            <a:extLst>
              <a:ext uri="{FF2B5EF4-FFF2-40B4-BE49-F238E27FC236}">
                <a16:creationId xmlns:a16="http://schemas.microsoft.com/office/drawing/2014/main" id="{73B815B3-09D1-4001-B105-D9E1330B1B62}"/>
              </a:ext>
            </a:extLst>
          </p:cNvPr>
          <p:cNvSpPr>
            <a:spLocks noGrp="1"/>
          </p:cNvSpPr>
          <p:nvPr>
            <p:ph type="body" sz="quarter" idx="14"/>
          </p:nvPr>
        </p:nvSpPr>
        <p:spPr>
          <a:xfrm>
            <a:off x="479426" y="2563200"/>
            <a:ext cx="3600449" cy="2404799"/>
          </a:xfrm>
        </p:spPr>
        <p:txBody>
          <a:bodyPr anchor="b" anchorCtr="0"/>
          <a:lstStyle>
            <a:lvl1pPr>
              <a:defRPr sz="1600" b="1"/>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Bildplatzhalter 9">
            <a:extLst>
              <a:ext uri="{FF2B5EF4-FFF2-40B4-BE49-F238E27FC236}">
                <a16:creationId xmlns:a16="http://schemas.microsoft.com/office/drawing/2014/main" id="{CEB6A8EB-A666-4A27-9824-30E6CEF93D5D}"/>
              </a:ext>
            </a:extLst>
          </p:cNvPr>
          <p:cNvSpPr>
            <a:spLocks noGrp="1"/>
          </p:cNvSpPr>
          <p:nvPr>
            <p:ph type="pic" sz="quarter" idx="17"/>
          </p:nvPr>
        </p:nvSpPr>
        <p:spPr>
          <a:xfrm>
            <a:off x="10692000" y="504000"/>
            <a:ext cx="1018800" cy="252000"/>
          </a:xfrm>
          <a:blipFill>
            <a:blip r:embed="rId2">
              <a:extLst>
                <a:ext uri="{96DAC541-7B7A-43D3-8B79-37D633B846F1}">
                  <asvg:svgBlip xmlns:asvg="http://schemas.microsoft.com/office/drawing/2016/SVG/main" r:embed="rId3"/>
                </a:ext>
              </a:extLst>
            </a:blip>
            <a:stretch>
              <a:fillRect/>
            </a:stretch>
          </a:blipFill>
        </p:spPr>
        <p:txBody>
          <a:bodyPr/>
          <a:lstStyle>
            <a:lvl1pPr>
              <a:defRPr sz="800">
                <a:solidFill>
                  <a:schemeClr val="tx1">
                    <a:alpha val="0"/>
                  </a:schemeClr>
                </a:solidFill>
              </a:defRPr>
            </a:lvl1pPr>
          </a:lstStyle>
          <a:p>
            <a:endParaRPr lang="de-DE"/>
          </a:p>
        </p:txBody>
      </p:sp>
      <p:sp>
        <p:nvSpPr>
          <p:cNvPr id="2" name="Fußzeilenplatzhalter 1">
            <a:extLst>
              <a:ext uri="{FF2B5EF4-FFF2-40B4-BE49-F238E27FC236}">
                <a16:creationId xmlns:a16="http://schemas.microsoft.com/office/drawing/2014/main" id="{5D691213-0404-49EC-B501-4C4965B48592}"/>
              </a:ext>
            </a:extLst>
          </p:cNvPr>
          <p:cNvSpPr>
            <a:spLocks noGrp="1"/>
          </p:cNvSpPr>
          <p:nvPr>
            <p:ph type="ftr" sz="quarter" idx="18"/>
          </p:nvPr>
        </p:nvSpPr>
        <p:spPr/>
        <p:txBody>
          <a:bodyPr/>
          <a:lstStyle/>
          <a:p>
            <a:endParaRPr lang="de-DE"/>
          </a:p>
        </p:txBody>
      </p:sp>
      <p:sp>
        <p:nvSpPr>
          <p:cNvPr id="8" name="Textplatzhalter 4">
            <a:extLst>
              <a:ext uri="{FF2B5EF4-FFF2-40B4-BE49-F238E27FC236}">
                <a16:creationId xmlns:a16="http://schemas.microsoft.com/office/drawing/2014/main" id="{E0780CC6-0AAA-43D9-B97A-2EF6ED7D8C4B}"/>
              </a:ext>
            </a:extLst>
          </p:cNvPr>
          <p:cNvSpPr>
            <a:spLocks noGrp="1"/>
          </p:cNvSpPr>
          <p:nvPr>
            <p:ph type="body" sz="quarter" idx="12" hasCustomPrompt="1"/>
          </p:nvPr>
        </p:nvSpPr>
        <p:spPr>
          <a:xfrm>
            <a:off x="479425" y="476250"/>
            <a:ext cx="3600450" cy="252000"/>
          </a:xfrm>
        </p:spPr>
        <p:txBody>
          <a:bodyPr/>
          <a:lstStyle>
            <a:lvl1pPr>
              <a:defRPr lang="de-DE" sz="1100" b="1" kern="1200" cap="all" spc="63" baseline="0" smtClean="0">
                <a:solidFill>
                  <a:schemeClr val="bg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760687655"/>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rge image + headline 03">
    <p:spTree>
      <p:nvGrpSpPr>
        <p:cNvPr id="1" name=""/>
        <p:cNvGrpSpPr/>
        <p:nvPr/>
      </p:nvGrpSpPr>
      <p:grpSpPr>
        <a:xfrm>
          <a:off x="0" y="0"/>
          <a:ext cx="0" cy="0"/>
          <a:chOff x="0" y="0"/>
          <a:chExt cx="0" cy="0"/>
        </a:xfrm>
      </p:grpSpPr>
      <p:sp>
        <p:nvSpPr>
          <p:cNvPr id="5" name="Bildplatzhalter 6">
            <a:extLst>
              <a:ext uri="{FF2B5EF4-FFF2-40B4-BE49-F238E27FC236}">
                <a16:creationId xmlns:a16="http://schemas.microsoft.com/office/drawing/2014/main" id="{56AD9E6D-63E1-41E1-8A4D-9A2F8102A993}"/>
              </a:ext>
            </a:extLst>
          </p:cNvPr>
          <p:cNvSpPr>
            <a:spLocks noGrp="1"/>
          </p:cNvSpPr>
          <p:nvPr>
            <p:ph type="pic" sz="quarter" idx="13"/>
          </p:nvPr>
        </p:nvSpPr>
        <p:spPr>
          <a:xfrm>
            <a:off x="5988050" y="1008001"/>
            <a:ext cx="6203950" cy="5850000"/>
          </a:xfrm>
          <a:solidFill>
            <a:schemeClr val="tx2"/>
          </a:solidFill>
        </p:spPr>
        <p:txBody>
          <a:bodyPr/>
          <a:lstStyle/>
          <a:p>
            <a:endParaRPr lang="de-DE"/>
          </a:p>
        </p:txBody>
      </p:sp>
      <p:sp>
        <p:nvSpPr>
          <p:cNvPr id="6" name="Foliennummernplatzhalter 5">
            <a:extLst>
              <a:ext uri="{FF2B5EF4-FFF2-40B4-BE49-F238E27FC236}">
                <a16:creationId xmlns:a16="http://schemas.microsoft.com/office/drawing/2014/main" id="{901E388C-6A4B-4AA3-B573-6AE8043CAA97}"/>
              </a:ext>
            </a:extLst>
          </p:cNvPr>
          <p:cNvSpPr>
            <a:spLocks noGrp="1"/>
          </p:cNvSpPr>
          <p:nvPr>
            <p:ph type="sldNum" sz="quarter" idx="11"/>
          </p:nvPr>
        </p:nvSpPr>
        <p:spPr/>
        <p:txBody>
          <a:bodyPr/>
          <a:lstStyle>
            <a:lvl1pPr>
              <a:defRPr>
                <a:solidFill>
                  <a:schemeClr val="tx1"/>
                </a:solidFill>
              </a:defRPr>
            </a:lvl1pPr>
          </a:lstStyle>
          <a:p>
            <a:fld id="{56C449F3-BD9D-48DC-BFF1-0F66671DA7C6}" type="slidenum">
              <a:rPr lang="de-DE" smtClean="0"/>
              <a:pPr/>
              <a:t>‹#›</a:t>
            </a:fld>
            <a:endParaRPr lang="de-DE"/>
          </a:p>
        </p:txBody>
      </p:sp>
      <p:sp>
        <p:nvSpPr>
          <p:cNvPr id="7" name="Titel 1">
            <a:extLst>
              <a:ext uri="{FF2B5EF4-FFF2-40B4-BE49-F238E27FC236}">
                <a16:creationId xmlns:a16="http://schemas.microsoft.com/office/drawing/2014/main" id="{A3F8960E-E537-4E49-AC42-4DEBF27F46A6}"/>
              </a:ext>
            </a:extLst>
          </p:cNvPr>
          <p:cNvSpPr>
            <a:spLocks noGrp="1"/>
          </p:cNvSpPr>
          <p:nvPr>
            <p:ph type="title"/>
          </p:nvPr>
        </p:nvSpPr>
        <p:spPr>
          <a:xfrm>
            <a:off x="479424" y="873125"/>
            <a:ext cx="3600451" cy="1439863"/>
          </a:xfrm>
        </p:spPr>
        <p:txBody>
          <a:bodyPr/>
          <a:lstStyle/>
          <a:p>
            <a:r>
              <a:rPr lang="de-DE"/>
              <a:t>Mastertitelformat bearbeiten</a:t>
            </a:r>
          </a:p>
        </p:txBody>
      </p:sp>
      <p:sp>
        <p:nvSpPr>
          <p:cNvPr id="9" name="Textplatzhalter 9">
            <a:extLst>
              <a:ext uri="{FF2B5EF4-FFF2-40B4-BE49-F238E27FC236}">
                <a16:creationId xmlns:a16="http://schemas.microsoft.com/office/drawing/2014/main" id="{73B815B3-09D1-4001-B105-D9E1330B1B62}"/>
              </a:ext>
            </a:extLst>
          </p:cNvPr>
          <p:cNvSpPr>
            <a:spLocks noGrp="1"/>
          </p:cNvSpPr>
          <p:nvPr>
            <p:ph type="body" sz="quarter" idx="14"/>
          </p:nvPr>
        </p:nvSpPr>
        <p:spPr>
          <a:xfrm>
            <a:off x="479426" y="3168000"/>
            <a:ext cx="3600449" cy="2997850"/>
          </a:xfrm>
        </p:spPr>
        <p:txBody>
          <a:bodyPr anchor="t" anchorCtr="0"/>
          <a:lstStyle>
            <a:lvl1pPr>
              <a:defRPr sz="1600" b="1"/>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 name="Fußzeilenplatzhalter 1">
            <a:extLst>
              <a:ext uri="{FF2B5EF4-FFF2-40B4-BE49-F238E27FC236}">
                <a16:creationId xmlns:a16="http://schemas.microsoft.com/office/drawing/2014/main" id="{5D691213-0404-49EC-B501-4C4965B48592}"/>
              </a:ext>
            </a:extLst>
          </p:cNvPr>
          <p:cNvSpPr>
            <a:spLocks noGrp="1"/>
          </p:cNvSpPr>
          <p:nvPr>
            <p:ph type="ftr" sz="quarter" idx="18"/>
          </p:nvPr>
        </p:nvSpPr>
        <p:spPr/>
        <p:txBody>
          <a:bodyPr/>
          <a:lstStyle/>
          <a:p>
            <a:endParaRPr lang="de-DE"/>
          </a:p>
        </p:txBody>
      </p:sp>
      <p:sp>
        <p:nvSpPr>
          <p:cNvPr id="8" name="Textplatzhalter 4">
            <a:extLst>
              <a:ext uri="{FF2B5EF4-FFF2-40B4-BE49-F238E27FC236}">
                <a16:creationId xmlns:a16="http://schemas.microsoft.com/office/drawing/2014/main" id="{DB4B0E92-1B2C-41F7-B669-32B6FD56635A}"/>
              </a:ext>
            </a:extLst>
          </p:cNvPr>
          <p:cNvSpPr>
            <a:spLocks noGrp="1"/>
          </p:cNvSpPr>
          <p:nvPr>
            <p:ph type="body" sz="quarter" idx="12" hasCustomPrompt="1"/>
          </p:nvPr>
        </p:nvSpPr>
        <p:spPr>
          <a:xfrm>
            <a:off x="479425" y="476250"/>
            <a:ext cx="3600450" cy="252000"/>
          </a:xfrm>
        </p:spPr>
        <p:txBody>
          <a:bodyPr/>
          <a:lstStyle>
            <a:lvl1pPr>
              <a:defRPr lang="de-DE" sz="1100" b="1" kern="1200" cap="all" spc="63" baseline="0" smtClean="0">
                <a:solidFill>
                  <a:schemeClr val="bg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4121102434"/>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3FA13754-0890-465C-BA8A-E18B554E317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9425" y="476250"/>
            <a:ext cx="2057313" cy="509277"/>
          </a:xfrm>
          <a:prstGeom prst="rect">
            <a:avLst/>
          </a:prstGeom>
        </p:spPr>
      </p:pic>
      <p:sp>
        <p:nvSpPr>
          <p:cNvPr id="8" name="Untertitel 2">
            <a:extLst>
              <a:ext uri="{FF2B5EF4-FFF2-40B4-BE49-F238E27FC236}">
                <a16:creationId xmlns:a16="http://schemas.microsoft.com/office/drawing/2014/main" id="{7909B2E5-8CFF-4102-B771-B048BAA6DB84}"/>
              </a:ext>
            </a:extLst>
          </p:cNvPr>
          <p:cNvSpPr>
            <a:spLocks noGrp="1"/>
          </p:cNvSpPr>
          <p:nvPr>
            <p:ph type="subTitle" idx="1" hasCustomPrompt="1"/>
          </p:nvPr>
        </p:nvSpPr>
        <p:spPr>
          <a:xfrm>
            <a:off x="478800" y="2315702"/>
            <a:ext cx="11233776" cy="2887655"/>
          </a:xfrm>
        </p:spPr>
        <p:txBody>
          <a:bodyPr rIns="216000"/>
          <a:lstStyle>
            <a:lvl1pPr marL="0" indent="0" algn="l">
              <a:lnSpc>
                <a:spcPts val="8500"/>
              </a:lnSpc>
              <a:buNone/>
              <a:defRPr sz="8500">
                <a:solidFill>
                  <a:schemeClr val="bg1"/>
                </a:solidFill>
              </a:defRPr>
            </a:lvl1pPr>
            <a:lvl2pPr marL="0" indent="0" algn="l">
              <a:lnSpc>
                <a:spcPts val="8500"/>
              </a:lnSpc>
              <a:buNone/>
              <a:defRPr sz="8500">
                <a:solidFill>
                  <a:srgbClr val="13A0D3"/>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Mastertitel</a:t>
            </a:r>
          </a:p>
          <a:p>
            <a:pPr lvl="1"/>
            <a:r>
              <a:rPr lang="de-DE"/>
              <a:t>Untertitelformat</a:t>
            </a:r>
          </a:p>
        </p:txBody>
      </p:sp>
      <p:sp>
        <p:nvSpPr>
          <p:cNvPr id="9" name="Textplatzhalter 14">
            <a:extLst>
              <a:ext uri="{FF2B5EF4-FFF2-40B4-BE49-F238E27FC236}">
                <a16:creationId xmlns:a16="http://schemas.microsoft.com/office/drawing/2014/main" id="{A89B177C-F8F6-4738-B4AF-9E4A8243858F}"/>
              </a:ext>
            </a:extLst>
          </p:cNvPr>
          <p:cNvSpPr>
            <a:spLocks noGrp="1"/>
          </p:cNvSpPr>
          <p:nvPr>
            <p:ph type="body" sz="quarter" idx="11" hasCustomPrompt="1"/>
          </p:nvPr>
        </p:nvSpPr>
        <p:spPr>
          <a:xfrm>
            <a:off x="478800" y="5968800"/>
            <a:ext cx="1692900" cy="546124"/>
          </a:xfrm>
        </p:spPr>
        <p:txBody>
          <a:bodyPr anchor="b" anchorCtr="0"/>
          <a:lstStyle>
            <a:lvl1pPr>
              <a:lnSpc>
                <a:spcPct val="100000"/>
              </a:lnSpc>
              <a:defRPr sz="1100">
                <a:solidFill>
                  <a:schemeClr val="bg1"/>
                </a:solidFill>
              </a:defRPr>
            </a:lvl1pPr>
          </a:lstStyle>
          <a:p>
            <a:pPr lvl="0"/>
            <a:r>
              <a:rPr lang="de-DE"/>
              <a:t>Erste Ebene</a:t>
            </a:r>
          </a:p>
        </p:txBody>
      </p:sp>
      <p:sp>
        <p:nvSpPr>
          <p:cNvPr id="10" name="Textplatzhalter 14">
            <a:extLst>
              <a:ext uri="{FF2B5EF4-FFF2-40B4-BE49-F238E27FC236}">
                <a16:creationId xmlns:a16="http://schemas.microsoft.com/office/drawing/2014/main" id="{D04322D5-0CE0-4328-BE55-EFF287C34B08}"/>
              </a:ext>
            </a:extLst>
          </p:cNvPr>
          <p:cNvSpPr>
            <a:spLocks noGrp="1"/>
          </p:cNvSpPr>
          <p:nvPr>
            <p:ph type="body" sz="quarter" idx="14" hasCustomPrompt="1"/>
          </p:nvPr>
        </p:nvSpPr>
        <p:spPr>
          <a:xfrm>
            <a:off x="2387600" y="5968800"/>
            <a:ext cx="1692900" cy="546124"/>
          </a:xfrm>
        </p:spPr>
        <p:txBody>
          <a:bodyPr anchor="b" anchorCtr="0"/>
          <a:lstStyle>
            <a:lvl1pPr>
              <a:lnSpc>
                <a:spcPct val="100000"/>
              </a:lnSpc>
              <a:defRPr sz="1100">
                <a:solidFill>
                  <a:schemeClr val="bg1"/>
                </a:solidFill>
              </a:defRPr>
            </a:lvl1pPr>
          </a:lstStyle>
          <a:p>
            <a:pPr lvl="0"/>
            <a:r>
              <a:rPr lang="de-DE"/>
              <a:t>Erste Ebene</a:t>
            </a:r>
          </a:p>
        </p:txBody>
      </p:sp>
      <p:sp>
        <p:nvSpPr>
          <p:cNvPr id="11" name="Datumsplatzhalter 9">
            <a:extLst>
              <a:ext uri="{FF2B5EF4-FFF2-40B4-BE49-F238E27FC236}">
                <a16:creationId xmlns:a16="http://schemas.microsoft.com/office/drawing/2014/main" id="{86C3196C-51EB-4FB9-9C8C-351F403DEE68}"/>
              </a:ext>
            </a:extLst>
          </p:cNvPr>
          <p:cNvSpPr txBox="1">
            <a:spLocks/>
          </p:cNvSpPr>
          <p:nvPr userDrawn="1"/>
        </p:nvSpPr>
        <p:spPr>
          <a:xfrm rot="16200000">
            <a:off x="11016000" y="5772439"/>
            <a:ext cx="1282161" cy="144000"/>
          </a:xfrm>
          <a:prstGeom prst="rect">
            <a:avLst/>
          </a:prstGeom>
        </p:spPr>
        <p:txBody>
          <a:bodyPr vert="horz" lIns="0" tIns="0" rIns="0" bIns="0" rtlCol="0" anchor="b" anchorCtr="0">
            <a:noAutofit/>
          </a:bodyPr>
          <a:lstStyle>
            <a:defPPr>
              <a:defRPr lang="de-DE"/>
            </a:defPPr>
            <a:lvl1pPr marL="0" algn="l" defTabSz="914303" rtl="0" eaLnBrk="1" latinLnBrk="0" hangingPunct="1">
              <a:lnSpc>
                <a:spcPct val="100000"/>
              </a:lnSpc>
              <a:defRPr sz="1100" kern="1200">
                <a:solidFill>
                  <a:schemeClr val="tx1"/>
                </a:solidFill>
                <a:latin typeface="+mn-lt"/>
                <a:ea typeface="+mn-ea"/>
                <a:cs typeface="+mn-cs"/>
              </a:defRPr>
            </a:lvl1pPr>
            <a:lvl2pPr marL="457151" algn="l" defTabSz="914303" rtl="0" eaLnBrk="1" latinLnBrk="0" hangingPunct="1">
              <a:defRPr sz="1800" kern="1200">
                <a:solidFill>
                  <a:schemeClr val="tx1"/>
                </a:solidFill>
                <a:latin typeface="+mn-lt"/>
                <a:ea typeface="+mn-ea"/>
                <a:cs typeface="+mn-cs"/>
              </a:defRPr>
            </a:lvl2pPr>
            <a:lvl3pPr marL="914303" algn="l" defTabSz="914303" rtl="0" eaLnBrk="1" latinLnBrk="0" hangingPunct="1">
              <a:defRPr sz="1800" kern="1200">
                <a:solidFill>
                  <a:schemeClr val="tx1"/>
                </a:solidFill>
                <a:latin typeface="+mn-lt"/>
                <a:ea typeface="+mn-ea"/>
                <a:cs typeface="+mn-cs"/>
              </a:defRPr>
            </a:lvl3pPr>
            <a:lvl4pPr marL="1371454" algn="l" defTabSz="914303" rtl="0" eaLnBrk="1" latinLnBrk="0" hangingPunct="1">
              <a:defRPr sz="1800" kern="1200">
                <a:solidFill>
                  <a:schemeClr val="tx1"/>
                </a:solidFill>
                <a:latin typeface="+mn-lt"/>
                <a:ea typeface="+mn-ea"/>
                <a:cs typeface="+mn-cs"/>
              </a:defRPr>
            </a:lvl4pPr>
            <a:lvl5pPr marL="1828605" algn="l" defTabSz="914303" rtl="0" eaLnBrk="1" latinLnBrk="0" hangingPunct="1">
              <a:defRPr sz="1800" kern="1200">
                <a:solidFill>
                  <a:schemeClr val="tx1"/>
                </a:solidFill>
                <a:latin typeface="+mn-lt"/>
                <a:ea typeface="+mn-ea"/>
                <a:cs typeface="+mn-cs"/>
              </a:defRPr>
            </a:lvl5pPr>
            <a:lvl6pPr marL="2285755" algn="l" defTabSz="914303" rtl="0" eaLnBrk="1" latinLnBrk="0" hangingPunct="1">
              <a:defRPr sz="1800" kern="1200">
                <a:solidFill>
                  <a:schemeClr val="tx1"/>
                </a:solidFill>
                <a:latin typeface="+mn-lt"/>
                <a:ea typeface="+mn-ea"/>
                <a:cs typeface="+mn-cs"/>
              </a:defRPr>
            </a:lvl6pPr>
            <a:lvl7pPr marL="2742907" algn="l" defTabSz="914303" rtl="0" eaLnBrk="1" latinLnBrk="0" hangingPunct="1">
              <a:defRPr sz="1800" kern="1200">
                <a:solidFill>
                  <a:schemeClr val="tx1"/>
                </a:solidFill>
                <a:latin typeface="+mn-lt"/>
                <a:ea typeface="+mn-ea"/>
                <a:cs typeface="+mn-cs"/>
              </a:defRPr>
            </a:lvl7pPr>
            <a:lvl8pPr marL="3200058" algn="l" defTabSz="914303" rtl="0" eaLnBrk="1" latinLnBrk="0" hangingPunct="1">
              <a:defRPr sz="1800" kern="1200">
                <a:solidFill>
                  <a:schemeClr val="tx1"/>
                </a:solidFill>
                <a:latin typeface="+mn-lt"/>
                <a:ea typeface="+mn-ea"/>
                <a:cs typeface="+mn-cs"/>
              </a:defRPr>
            </a:lvl8pPr>
            <a:lvl9pPr marL="3657209" algn="l" defTabSz="914303" rtl="0" eaLnBrk="1" latinLnBrk="0" hangingPunct="1">
              <a:defRPr sz="1800" kern="1200">
                <a:solidFill>
                  <a:schemeClr val="tx1"/>
                </a:solidFill>
                <a:latin typeface="+mn-lt"/>
                <a:ea typeface="+mn-ea"/>
                <a:cs typeface="+mn-cs"/>
              </a:defRPr>
            </a:lvl9pPr>
          </a:lstStyle>
          <a:p>
            <a:r>
              <a:rPr lang="de-DE" sz="800">
                <a:solidFill>
                  <a:schemeClr val="bg1"/>
                </a:solidFill>
              </a:rPr>
              <a:t>© AIM SE 2021</a:t>
            </a:r>
          </a:p>
        </p:txBody>
      </p:sp>
    </p:spTree>
    <p:extLst>
      <p:ext uri="{BB962C8B-B14F-4D97-AF65-F5344CB8AC3E}">
        <p14:creationId xmlns:p14="http://schemas.microsoft.com/office/powerpoint/2010/main" val="22961236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ld headline + images and text">
    <p:spTree>
      <p:nvGrpSpPr>
        <p:cNvPr id="1" name=""/>
        <p:cNvGrpSpPr/>
        <p:nvPr/>
      </p:nvGrpSpPr>
      <p:grpSpPr>
        <a:xfrm>
          <a:off x="0" y="0"/>
          <a:ext cx="0" cy="0"/>
          <a:chOff x="0" y="0"/>
          <a:chExt cx="0" cy="0"/>
        </a:xfrm>
      </p:grpSpPr>
      <p:sp>
        <p:nvSpPr>
          <p:cNvPr id="5" name="Bildplatzhalter 6">
            <a:extLst>
              <a:ext uri="{FF2B5EF4-FFF2-40B4-BE49-F238E27FC236}">
                <a16:creationId xmlns:a16="http://schemas.microsoft.com/office/drawing/2014/main" id="{56AD9E6D-63E1-41E1-8A4D-9A2F8102A993}"/>
              </a:ext>
            </a:extLst>
          </p:cNvPr>
          <p:cNvSpPr>
            <a:spLocks noGrp="1"/>
          </p:cNvSpPr>
          <p:nvPr>
            <p:ph type="pic" sz="quarter" idx="13"/>
          </p:nvPr>
        </p:nvSpPr>
        <p:spPr>
          <a:xfrm>
            <a:off x="6203952" y="1044000"/>
            <a:ext cx="2088000" cy="2232000"/>
          </a:xfrm>
          <a:solidFill>
            <a:schemeClr val="tx2"/>
          </a:solidFill>
        </p:spPr>
        <p:txBody>
          <a:bodyPr/>
          <a:lstStyle/>
          <a:p>
            <a:endParaRPr lang="de-DE"/>
          </a:p>
        </p:txBody>
      </p:sp>
      <p:sp>
        <p:nvSpPr>
          <p:cNvPr id="6" name="Foliennummernplatzhalter 5">
            <a:extLst>
              <a:ext uri="{FF2B5EF4-FFF2-40B4-BE49-F238E27FC236}">
                <a16:creationId xmlns:a16="http://schemas.microsoft.com/office/drawing/2014/main" id="{901E388C-6A4B-4AA3-B573-6AE8043CAA97}"/>
              </a:ext>
            </a:extLst>
          </p:cNvPr>
          <p:cNvSpPr>
            <a:spLocks noGrp="1"/>
          </p:cNvSpPr>
          <p:nvPr>
            <p:ph type="sldNum" sz="quarter" idx="11"/>
          </p:nvPr>
        </p:nvSpPr>
        <p:spPr/>
        <p:txBody>
          <a:bodyPr/>
          <a:lstStyle>
            <a:lvl1pPr>
              <a:defRPr>
                <a:solidFill>
                  <a:schemeClr val="bg1"/>
                </a:solidFill>
              </a:defRPr>
            </a:lvl1pPr>
          </a:lstStyle>
          <a:p>
            <a:fld id="{56C449F3-BD9D-48DC-BFF1-0F66671DA7C6}" type="slidenum">
              <a:rPr lang="de-DE" smtClean="0"/>
              <a:pPr/>
              <a:t>‹#›</a:t>
            </a:fld>
            <a:endParaRPr lang="de-DE"/>
          </a:p>
        </p:txBody>
      </p:sp>
      <p:sp>
        <p:nvSpPr>
          <p:cNvPr id="7" name="Titel 1">
            <a:extLst>
              <a:ext uri="{FF2B5EF4-FFF2-40B4-BE49-F238E27FC236}">
                <a16:creationId xmlns:a16="http://schemas.microsoft.com/office/drawing/2014/main" id="{A3F8960E-E537-4E49-AC42-4DEBF27F46A6}"/>
              </a:ext>
            </a:extLst>
          </p:cNvPr>
          <p:cNvSpPr>
            <a:spLocks noGrp="1"/>
          </p:cNvSpPr>
          <p:nvPr>
            <p:ph type="title"/>
          </p:nvPr>
        </p:nvSpPr>
        <p:spPr>
          <a:xfrm>
            <a:off x="479424" y="873125"/>
            <a:ext cx="5508626" cy="1439863"/>
          </a:xfrm>
        </p:spPr>
        <p:txBody>
          <a:bodyPr/>
          <a:lstStyle>
            <a:lvl1pPr>
              <a:lnSpc>
                <a:spcPts val="8500"/>
              </a:lnSpc>
              <a:defRPr sz="8500"/>
            </a:lvl1pPr>
          </a:lstStyle>
          <a:p>
            <a:r>
              <a:rPr lang="de-DE"/>
              <a:t>Mastertitelformat bearbeiten</a:t>
            </a:r>
          </a:p>
        </p:txBody>
      </p:sp>
      <p:sp>
        <p:nvSpPr>
          <p:cNvPr id="9" name="Textplatzhalter 9">
            <a:extLst>
              <a:ext uri="{FF2B5EF4-FFF2-40B4-BE49-F238E27FC236}">
                <a16:creationId xmlns:a16="http://schemas.microsoft.com/office/drawing/2014/main" id="{73B815B3-09D1-4001-B105-D9E1330B1B62}"/>
              </a:ext>
            </a:extLst>
          </p:cNvPr>
          <p:cNvSpPr>
            <a:spLocks noGrp="1"/>
          </p:cNvSpPr>
          <p:nvPr>
            <p:ph type="body" sz="quarter" idx="14"/>
          </p:nvPr>
        </p:nvSpPr>
        <p:spPr>
          <a:xfrm>
            <a:off x="479426" y="4176000"/>
            <a:ext cx="3816349" cy="1989850"/>
          </a:xfrm>
        </p:spPr>
        <p:txBody>
          <a:bodyPr anchor="t" anchorCtr="0"/>
          <a:lstStyle>
            <a:lvl1pPr>
              <a:defRPr sz="1600" b="0"/>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 name="Fußzeilenplatzhalter 1">
            <a:extLst>
              <a:ext uri="{FF2B5EF4-FFF2-40B4-BE49-F238E27FC236}">
                <a16:creationId xmlns:a16="http://schemas.microsoft.com/office/drawing/2014/main" id="{5D691213-0404-49EC-B501-4C4965B48592}"/>
              </a:ext>
            </a:extLst>
          </p:cNvPr>
          <p:cNvSpPr>
            <a:spLocks noGrp="1"/>
          </p:cNvSpPr>
          <p:nvPr>
            <p:ph type="ftr" sz="quarter" idx="18"/>
          </p:nvPr>
        </p:nvSpPr>
        <p:spPr/>
        <p:txBody>
          <a:bodyPr/>
          <a:lstStyle/>
          <a:p>
            <a:endParaRPr lang="de-DE"/>
          </a:p>
        </p:txBody>
      </p:sp>
      <p:sp>
        <p:nvSpPr>
          <p:cNvPr id="8" name="Textplatzhalter 9">
            <a:extLst>
              <a:ext uri="{FF2B5EF4-FFF2-40B4-BE49-F238E27FC236}">
                <a16:creationId xmlns:a16="http://schemas.microsoft.com/office/drawing/2014/main" id="{3838915D-D3FB-443D-B066-9871FCA0D90C}"/>
              </a:ext>
            </a:extLst>
          </p:cNvPr>
          <p:cNvSpPr>
            <a:spLocks noGrp="1"/>
          </p:cNvSpPr>
          <p:nvPr>
            <p:ph type="body" sz="quarter" idx="19"/>
          </p:nvPr>
        </p:nvSpPr>
        <p:spPr>
          <a:xfrm>
            <a:off x="8640000" y="1044000"/>
            <a:ext cx="2376000" cy="2232000"/>
          </a:xfrm>
        </p:spPr>
        <p:txBody>
          <a:bodyPr anchor="ctr" anchorCtr="0"/>
          <a:lstStyle>
            <a:lvl1pPr>
              <a:defRPr sz="1600" b="0"/>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0" name="Bildplatzhalter 6">
            <a:extLst>
              <a:ext uri="{FF2B5EF4-FFF2-40B4-BE49-F238E27FC236}">
                <a16:creationId xmlns:a16="http://schemas.microsoft.com/office/drawing/2014/main" id="{53DA06E5-3D83-444D-925F-F4A41465D64C}"/>
              </a:ext>
            </a:extLst>
          </p:cNvPr>
          <p:cNvSpPr>
            <a:spLocks noGrp="1"/>
          </p:cNvSpPr>
          <p:nvPr>
            <p:ph type="pic" sz="quarter" idx="20"/>
          </p:nvPr>
        </p:nvSpPr>
        <p:spPr>
          <a:xfrm>
            <a:off x="6203952" y="3582001"/>
            <a:ext cx="2088000" cy="2232000"/>
          </a:xfrm>
          <a:solidFill>
            <a:schemeClr val="tx2"/>
          </a:solidFill>
        </p:spPr>
        <p:txBody>
          <a:bodyPr/>
          <a:lstStyle/>
          <a:p>
            <a:endParaRPr lang="de-DE"/>
          </a:p>
        </p:txBody>
      </p:sp>
      <p:sp>
        <p:nvSpPr>
          <p:cNvPr id="11" name="Textplatzhalter 9">
            <a:extLst>
              <a:ext uri="{FF2B5EF4-FFF2-40B4-BE49-F238E27FC236}">
                <a16:creationId xmlns:a16="http://schemas.microsoft.com/office/drawing/2014/main" id="{8A4C057F-21D1-4235-9674-D17DA9EE80C1}"/>
              </a:ext>
            </a:extLst>
          </p:cNvPr>
          <p:cNvSpPr>
            <a:spLocks noGrp="1"/>
          </p:cNvSpPr>
          <p:nvPr>
            <p:ph type="body" sz="quarter" idx="21"/>
          </p:nvPr>
        </p:nvSpPr>
        <p:spPr>
          <a:xfrm>
            <a:off x="8640000" y="3582001"/>
            <a:ext cx="2376000" cy="2232000"/>
          </a:xfrm>
        </p:spPr>
        <p:txBody>
          <a:bodyPr anchor="ctr" anchorCtr="0"/>
          <a:lstStyle>
            <a:lvl1pPr>
              <a:defRPr sz="1600" b="0"/>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2" name="Textplatzhalter 4">
            <a:extLst>
              <a:ext uri="{FF2B5EF4-FFF2-40B4-BE49-F238E27FC236}">
                <a16:creationId xmlns:a16="http://schemas.microsoft.com/office/drawing/2014/main" id="{89F8AF55-CD46-430D-AC56-3428F98D0CCF}"/>
              </a:ext>
            </a:extLst>
          </p:cNvPr>
          <p:cNvSpPr>
            <a:spLocks noGrp="1"/>
          </p:cNvSpPr>
          <p:nvPr>
            <p:ph type="body" sz="quarter" idx="12" hasCustomPrompt="1"/>
          </p:nvPr>
        </p:nvSpPr>
        <p:spPr>
          <a:xfrm>
            <a:off x="479425" y="476250"/>
            <a:ext cx="5508625" cy="252000"/>
          </a:xfrm>
        </p:spPr>
        <p:txBody>
          <a:bodyPr/>
          <a:lstStyle>
            <a:lvl1pPr>
              <a:defRPr lang="de-DE" sz="1100" b="1" kern="1200" cap="all" spc="63" baseline="0" smtClean="0">
                <a:solidFill>
                  <a:schemeClr val="bg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2330258712"/>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old headline on blue/white">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85B9BCC-ED7D-4926-91D7-795B583CD299}"/>
              </a:ext>
            </a:extLst>
          </p:cNvPr>
          <p:cNvSpPr/>
          <p:nvPr userDrawn="1"/>
        </p:nvSpPr>
        <p:spPr>
          <a:xfrm>
            <a:off x="0" y="0"/>
            <a:ext cx="8112125" cy="6858000"/>
          </a:xfrm>
          <a:prstGeom prst="rect">
            <a:avLst/>
          </a:prstGeom>
          <a:solidFill>
            <a:srgbClr val="13A0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oliennummernplatzhalter 5">
            <a:extLst>
              <a:ext uri="{FF2B5EF4-FFF2-40B4-BE49-F238E27FC236}">
                <a16:creationId xmlns:a16="http://schemas.microsoft.com/office/drawing/2014/main" id="{50E423D4-7901-4F8B-B075-3D0E7C20A648}"/>
              </a:ext>
            </a:extLst>
          </p:cNvPr>
          <p:cNvSpPr>
            <a:spLocks noGrp="1"/>
          </p:cNvSpPr>
          <p:nvPr>
            <p:ph type="sldNum" sz="quarter" idx="11"/>
          </p:nvPr>
        </p:nvSpPr>
        <p:spPr/>
        <p:txBody>
          <a:bodyPr/>
          <a:lstStyle/>
          <a:p>
            <a:fld id="{56C449F3-BD9D-48DC-BFF1-0F66671DA7C6}" type="slidenum">
              <a:rPr lang="de-DE" smtClean="0"/>
              <a:pPr/>
              <a:t>‹#›</a:t>
            </a:fld>
            <a:endParaRPr lang="de-DE"/>
          </a:p>
        </p:txBody>
      </p:sp>
      <p:sp>
        <p:nvSpPr>
          <p:cNvPr id="7" name="Titel 6">
            <a:extLst>
              <a:ext uri="{FF2B5EF4-FFF2-40B4-BE49-F238E27FC236}">
                <a16:creationId xmlns:a16="http://schemas.microsoft.com/office/drawing/2014/main" id="{28E2DDD5-62F8-4BB9-A01C-AC7CC80E2678}"/>
              </a:ext>
            </a:extLst>
          </p:cNvPr>
          <p:cNvSpPr>
            <a:spLocks noGrp="1"/>
          </p:cNvSpPr>
          <p:nvPr>
            <p:ph type="title"/>
          </p:nvPr>
        </p:nvSpPr>
        <p:spPr>
          <a:xfrm>
            <a:off x="479427" y="1808162"/>
            <a:ext cx="5724523" cy="4357687"/>
          </a:xfrm>
        </p:spPr>
        <p:txBody>
          <a:bodyPr/>
          <a:lstStyle>
            <a:lvl1pPr>
              <a:lnSpc>
                <a:spcPts val="8500"/>
              </a:lnSpc>
              <a:defRPr sz="8500">
                <a:solidFill>
                  <a:srgbClr val="122B54"/>
                </a:solidFill>
              </a:defRPr>
            </a:lvl1pPr>
          </a:lstStyle>
          <a:p>
            <a:r>
              <a:rPr lang="de-DE"/>
              <a:t>Mastertitelformat bearbeiten</a:t>
            </a:r>
          </a:p>
        </p:txBody>
      </p:sp>
      <p:sp>
        <p:nvSpPr>
          <p:cNvPr id="10" name="Textplatzhalter 9">
            <a:extLst>
              <a:ext uri="{FF2B5EF4-FFF2-40B4-BE49-F238E27FC236}">
                <a16:creationId xmlns:a16="http://schemas.microsoft.com/office/drawing/2014/main" id="{25DCC88A-A947-4C0A-827F-38E624596684}"/>
              </a:ext>
            </a:extLst>
          </p:cNvPr>
          <p:cNvSpPr>
            <a:spLocks noGrp="1"/>
          </p:cNvSpPr>
          <p:nvPr>
            <p:ph type="body" sz="quarter" idx="12"/>
          </p:nvPr>
        </p:nvSpPr>
        <p:spPr>
          <a:xfrm>
            <a:off x="8772525" y="1808163"/>
            <a:ext cx="2940050" cy="4357687"/>
          </a:xfrm>
        </p:spPr>
        <p:txBody>
          <a:bodyPr/>
          <a:lstStyle>
            <a:lvl1pPr>
              <a:defRPr sz="1600" b="1"/>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 name="Fußzeilenplatzhalter 1">
            <a:extLst>
              <a:ext uri="{FF2B5EF4-FFF2-40B4-BE49-F238E27FC236}">
                <a16:creationId xmlns:a16="http://schemas.microsoft.com/office/drawing/2014/main" id="{C600EDD0-042C-48C5-946C-9122C18A1125}"/>
              </a:ext>
            </a:extLst>
          </p:cNvPr>
          <p:cNvSpPr>
            <a:spLocks noGrp="1"/>
          </p:cNvSpPr>
          <p:nvPr>
            <p:ph type="ftr" sz="quarter" idx="13"/>
          </p:nvPr>
        </p:nvSpPr>
        <p:spPr/>
        <p:txBody>
          <a:bodyPr/>
          <a:lstStyle>
            <a:lvl1pPr>
              <a:defRPr>
                <a:solidFill>
                  <a:schemeClr val="tx1"/>
                </a:solidFill>
              </a:defRPr>
            </a:lvl1pPr>
          </a:lstStyle>
          <a:p>
            <a:endParaRPr lang="de-DE"/>
          </a:p>
        </p:txBody>
      </p:sp>
      <p:sp>
        <p:nvSpPr>
          <p:cNvPr id="9" name="Textplatzhalter 4">
            <a:extLst>
              <a:ext uri="{FF2B5EF4-FFF2-40B4-BE49-F238E27FC236}">
                <a16:creationId xmlns:a16="http://schemas.microsoft.com/office/drawing/2014/main" id="{65CB8C84-525E-4B57-BAF4-5CD06402D3A1}"/>
              </a:ext>
            </a:extLst>
          </p:cNvPr>
          <p:cNvSpPr>
            <a:spLocks noGrp="1"/>
          </p:cNvSpPr>
          <p:nvPr>
            <p:ph type="body" sz="quarter" idx="14" hasCustomPrompt="1"/>
          </p:nvPr>
        </p:nvSpPr>
        <p:spPr>
          <a:xfrm>
            <a:off x="479425" y="476250"/>
            <a:ext cx="5724525" cy="252000"/>
          </a:xfrm>
        </p:spPr>
        <p:txBody>
          <a:bodyPr/>
          <a:lstStyle>
            <a:lvl1pPr>
              <a:defRPr lang="de-DE" sz="1100" b="1" kern="1200" cap="all" spc="63" baseline="0" smtClean="0">
                <a:solidFill>
                  <a:schemeClr val="tx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487427554"/>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old headline on blue/white + image">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D85B9BCC-ED7D-4926-91D7-795B583CD299}"/>
              </a:ext>
            </a:extLst>
          </p:cNvPr>
          <p:cNvSpPr/>
          <p:nvPr userDrawn="1"/>
        </p:nvSpPr>
        <p:spPr>
          <a:xfrm>
            <a:off x="0" y="0"/>
            <a:ext cx="7020000" cy="6858000"/>
          </a:xfrm>
          <a:prstGeom prst="rect">
            <a:avLst/>
          </a:prstGeom>
          <a:solidFill>
            <a:srgbClr val="13A0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Foliennummernplatzhalter 5">
            <a:extLst>
              <a:ext uri="{FF2B5EF4-FFF2-40B4-BE49-F238E27FC236}">
                <a16:creationId xmlns:a16="http://schemas.microsoft.com/office/drawing/2014/main" id="{50E423D4-7901-4F8B-B075-3D0E7C20A648}"/>
              </a:ext>
            </a:extLst>
          </p:cNvPr>
          <p:cNvSpPr>
            <a:spLocks noGrp="1"/>
          </p:cNvSpPr>
          <p:nvPr>
            <p:ph type="sldNum" sz="quarter" idx="11"/>
          </p:nvPr>
        </p:nvSpPr>
        <p:spPr/>
        <p:txBody>
          <a:bodyPr/>
          <a:lstStyle/>
          <a:p>
            <a:fld id="{56C449F3-BD9D-48DC-BFF1-0F66671DA7C6}" type="slidenum">
              <a:rPr lang="de-DE" smtClean="0"/>
              <a:pPr/>
              <a:t>‹#›</a:t>
            </a:fld>
            <a:endParaRPr lang="de-DE"/>
          </a:p>
        </p:txBody>
      </p:sp>
      <p:sp>
        <p:nvSpPr>
          <p:cNvPr id="7" name="Titel 6">
            <a:extLst>
              <a:ext uri="{FF2B5EF4-FFF2-40B4-BE49-F238E27FC236}">
                <a16:creationId xmlns:a16="http://schemas.microsoft.com/office/drawing/2014/main" id="{28E2DDD5-62F8-4BB9-A01C-AC7CC80E2678}"/>
              </a:ext>
            </a:extLst>
          </p:cNvPr>
          <p:cNvSpPr>
            <a:spLocks noGrp="1"/>
          </p:cNvSpPr>
          <p:nvPr>
            <p:ph type="title"/>
          </p:nvPr>
        </p:nvSpPr>
        <p:spPr>
          <a:xfrm>
            <a:off x="479427" y="1808162"/>
            <a:ext cx="5724523" cy="4357687"/>
          </a:xfrm>
        </p:spPr>
        <p:txBody>
          <a:bodyPr/>
          <a:lstStyle>
            <a:lvl1pPr>
              <a:lnSpc>
                <a:spcPts val="8500"/>
              </a:lnSpc>
              <a:defRPr sz="8500">
                <a:solidFill>
                  <a:srgbClr val="122B54"/>
                </a:solidFill>
              </a:defRPr>
            </a:lvl1pPr>
          </a:lstStyle>
          <a:p>
            <a:r>
              <a:rPr lang="de-DE"/>
              <a:t>Mastertitelformat bearbeiten</a:t>
            </a:r>
          </a:p>
        </p:txBody>
      </p:sp>
      <p:sp>
        <p:nvSpPr>
          <p:cNvPr id="10" name="Textplatzhalter 9">
            <a:extLst>
              <a:ext uri="{FF2B5EF4-FFF2-40B4-BE49-F238E27FC236}">
                <a16:creationId xmlns:a16="http://schemas.microsoft.com/office/drawing/2014/main" id="{25DCC88A-A947-4C0A-827F-38E624596684}"/>
              </a:ext>
            </a:extLst>
          </p:cNvPr>
          <p:cNvSpPr>
            <a:spLocks noGrp="1"/>
          </p:cNvSpPr>
          <p:nvPr>
            <p:ph type="body" sz="quarter" idx="12"/>
          </p:nvPr>
        </p:nvSpPr>
        <p:spPr>
          <a:xfrm>
            <a:off x="7560000" y="3024000"/>
            <a:ext cx="4152573" cy="3141849"/>
          </a:xfrm>
        </p:spPr>
        <p:txBody>
          <a:bodyPr/>
          <a:lstStyle>
            <a:lvl1pPr>
              <a:defRPr sz="1600" b="1"/>
            </a:lvl1pPr>
            <a:lvl2pPr marL="0" indent="0">
              <a:buNone/>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3" name="Bildplatzhalter 2">
            <a:extLst>
              <a:ext uri="{FF2B5EF4-FFF2-40B4-BE49-F238E27FC236}">
                <a16:creationId xmlns:a16="http://schemas.microsoft.com/office/drawing/2014/main" id="{C3A37E33-1BC4-4258-8988-7DB0EC8D5A84}"/>
              </a:ext>
            </a:extLst>
          </p:cNvPr>
          <p:cNvSpPr>
            <a:spLocks noGrp="1"/>
          </p:cNvSpPr>
          <p:nvPr>
            <p:ph type="pic" sz="quarter" idx="13"/>
          </p:nvPr>
        </p:nvSpPr>
        <p:spPr>
          <a:xfrm>
            <a:off x="5700300" y="0"/>
            <a:ext cx="4320000" cy="2340000"/>
          </a:xfrm>
          <a:solidFill>
            <a:schemeClr val="tx2">
              <a:lumMod val="90000"/>
            </a:schemeClr>
          </a:solidFill>
        </p:spPr>
        <p:txBody>
          <a:bodyPr/>
          <a:lstStyle>
            <a:lvl1pPr>
              <a:defRPr>
                <a:solidFill>
                  <a:schemeClr val="tx1"/>
                </a:solidFill>
              </a:defRPr>
            </a:lvl1pPr>
          </a:lstStyle>
          <a:p>
            <a:endParaRPr lang="de-DE"/>
          </a:p>
        </p:txBody>
      </p:sp>
      <p:sp>
        <p:nvSpPr>
          <p:cNvPr id="2" name="Fußzeilenplatzhalter 1">
            <a:extLst>
              <a:ext uri="{FF2B5EF4-FFF2-40B4-BE49-F238E27FC236}">
                <a16:creationId xmlns:a16="http://schemas.microsoft.com/office/drawing/2014/main" id="{7C631362-B5E9-4A03-8563-BC489D509F80}"/>
              </a:ext>
            </a:extLst>
          </p:cNvPr>
          <p:cNvSpPr>
            <a:spLocks noGrp="1"/>
          </p:cNvSpPr>
          <p:nvPr>
            <p:ph type="ftr" sz="quarter" idx="14"/>
          </p:nvPr>
        </p:nvSpPr>
        <p:spPr/>
        <p:txBody>
          <a:bodyPr/>
          <a:lstStyle>
            <a:lvl1pPr>
              <a:defRPr>
                <a:solidFill>
                  <a:schemeClr val="tx1"/>
                </a:solidFill>
              </a:defRPr>
            </a:lvl1pPr>
          </a:lstStyle>
          <a:p>
            <a:endParaRPr lang="de-DE"/>
          </a:p>
        </p:txBody>
      </p:sp>
      <p:sp>
        <p:nvSpPr>
          <p:cNvPr id="9" name="Textplatzhalter 4">
            <a:extLst>
              <a:ext uri="{FF2B5EF4-FFF2-40B4-BE49-F238E27FC236}">
                <a16:creationId xmlns:a16="http://schemas.microsoft.com/office/drawing/2014/main" id="{86895624-7DAF-4916-BF2D-DA99D815DD92}"/>
              </a:ext>
            </a:extLst>
          </p:cNvPr>
          <p:cNvSpPr>
            <a:spLocks noGrp="1"/>
          </p:cNvSpPr>
          <p:nvPr>
            <p:ph type="body" sz="quarter" idx="15" hasCustomPrompt="1"/>
          </p:nvPr>
        </p:nvSpPr>
        <p:spPr>
          <a:xfrm>
            <a:off x="479425" y="476250"/>
            <a:ext cx="5025082" cy="252000"/>
          </a:xfrm>
        </p:spPr>
        <p:txBody>
          <a:bodyPr/>
          <a:lstStyle>
            <a:lvl1pPr>
              <a:defRPr lang="de-DE" sz="1100" b="1" kern="1200" cap="all" spc="63" baseline="0" smtClean="0">
                <a:solidFill>
                  <a:schemeClr val="tx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289406359"/>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line + topline only">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0FA48-9F47-4B37-94C3-D2CE80E96A54}"/>
              </a:ext>
            </a:extLst>
          </p:cNvPr>
          <p:cNvSpPr>
            <a:spLocks noGrp="1"/>
          </p:cNvSpPr>
          <p:nvPr>
            <p:ph type="title"/>
          </p:nvPr>
        </p:nvSpPr>
        <p:spPr/>
        <p:txBody>
          <a:bodyPr/>
          <a:lstStyle/>
          <a:p>
            <a:r>
              <a:rPr lang="de-DE"/>
              <a:t>Mastertitelformat bearbeiten</a:t>
            </a:r>
          </a:p>
        </p:txBody>
      </p:sp>
      <p:sp>
        <p:nvSpPr>
          <p:cNvPr id="6" name="Fußzeilenplatzhalter 5">
            <a:extLst>
              <a:ext uri="{FF2B5EF4-FFF2-40B4-BE49-F238E27FC236}">
                <a16:creationId xmlns:a16="http://schemas.microsoft.com/office/drawing/2014/main" id="{B12C489F-F019-4419-9172-668E44FC8C23}"/>
              </a:ext>
            </a:extLst>
          </p:cNvPr>
          <p:cNvSpPr>
            <a:spLocks noGrp="1"/>
          </p:cNvSpPr>
          <p:nvPr>
            <p:ph type="ftr" sz="quarter" idx="10"/>
          </p:nvPr>
        </p:nvSpPr>
        <p:spPr/>
        <p:txBody>
          <a:bodyPr/>
          <a:lstStyle/>
          <a:p>
            <a:endParaRPr lang="de-DE"/>
          </a:p>
        </p:txBody>
      </p:sp>
      <p:sp>
        <p:nvSpPr>
          <p:cNvPr id="7" name="Foliennummernplatzhalter 6">
            <a:extLst>
              <a:ext uri="{FF2B5EF4-FFF2-40B4-BE49-F238E27FC236}">
                <a16:creationId xmlns:a16="http://schemas.microsoft.com/office/drawing/2014/main" id="{B5F45E11-429A-423F-97E9-1B1309F4DB3A}"/>
              </a:ext>
            </a:extLst>
          </p:cNvPr>
          <p:cNvSpPr>
            <a:spLocks noGrp="1"/>
          </p:cNvSpPr>
          <p:nvPr>
            <p:ph type="sldNum" sz="quarter" idx="11"/>
          </p:nvPr>
        </p:nvSpPr>
        <p:spPr/>
        <p:txBody>
          <a:bodyPr/>
          <a:lstStyle/>
          <a:p>
            <a:fld id="{56C449F3-BD9D-48DC-BFF1-0F66671DA7C6}" type="slidenum">
              <a:rPr lang="de-DE" smtClean="0"/>
              <a:pPr/>
              <a:t>‹#›</a:t>
            </a:fld>
            <a:endParaRPr lang="de-DE"/>
          </a:p>
        </p:txBody>
      </p:sp>
      <p:sp>
        <p:nvSpPr>
          <p:cNvPr id="5" name="Textplatzhalter 4">
            <a:extLst>
              <a:ext uri="{FF2B5EF4-FFF2-40B4-BE49-F238E27FC236}">
                <a16:creationId xmlns:a16="http://schemas.microsoft.com/office/drawing/2014/main" id="{2CBF6088-36A1-4310-BB51-1649635E7893}"/>
              </a:ext>
            </a:extLst>
          </p:cNvPr>
          <p:cNvSpPr>
            <a:spLocks noGrp="1"/>
          </p:cNvSpPr>
          <p:nvPr>
            <p:ph type="body" sz="quarter" idx="12" hasCustomPrompt="1"/>
          </p:nvPr>
        </p:nvSpPr>
        <p:spPr>
          <a:xfrm>
            <a:off x="479424" y="476250"/>
            <a:ext cx="9324975" cy="252000"/>
          </a:xfrm>
        </p:spPr>
        <p:txBody>
          <a:bodyPr/>
          <a:lstStyle>
            <a:lvl1pPr>
              <a:defRPr lang="de-DE" sz="1100" b="1" kern="1200" cap="all" spc="63" baseline="0" smtClean="0">
                <a:solidFill>
                  <a:schemeClr val="bg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19950606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line + topline only bo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0FA48-9F47-4B37-94C3-D2CE80E96A54}"/>
              </a:ext>
            </a:extLst>
          </p:cNvPr>
          <p:cNvSpPr>
            <a:spLocks noGrp="1"/>
          </p:cNvSpPr>
          <p:nvPr>
            <p:ph type="title"/>
          </p:nvPr>
        </p:nvSpPr>
        <p:spPr/>
        <p:txBody>
          <a:bodyPr/>
          <a:lstStyle>
            <a:lvl1pPr>
              <a:lnSpc>
                <a:spcPts val="8500"/>
              </a:lnSpc>
              <a:defRPr sz="8500"/>
            </a:lvl1pPr>
          </a:lstStyle>
          <a:p>
            <a:r>
              <a:rPr lang="de-DE"/>
              <a:t>Mastertitelformat bearbeiten</a:t>
            </a:r>
          </a:p>
        </p:txBody>
      </p:sp>
      <p:sp>
        <p:nvSpPr>
          <p:cNvPr id="6" name="Fußzeilenplatzhalter 5">
            <a:extLst>
              <a:ext uri="{FF2B5EF4-FFF2-40B4-BE49-F238E27FC236}">
                <a16:creationId xmlns:a16="http://schemas.microsoft.com/office/drawing/2014/main" id="{B12C489F-F019-4419-9172-668E44FC8C23}"/>
              </a:ext>
            </a:extLst>
          </p:cNvPr>
          <p:cNvSpPr>
            <a:spLocks noGrp="1"/>
          </p:cNvSpPr>
          <p:nvPr>
            <p:ph type="ftr" sz="quarter" idx="10"/>
          </p:nvPr>
        </p:nvSpPr>
        <p:spPr/>
        <p:txBody>
          <a:bodyPr/>
          <a:lstStyle/>
          <a:p>
            <a:endParaRPr lang="de-DE"/>
          </a:p>
        </p:txBody>
      </p:sp>
      <p:sp>
        <p:nvSpPr>
          <p:cNvPr id="7" name="Foliennummernplatzhalter 6">
            <a:extLst>
              <a:ext uri="{FF2B5EF4-FFF2-40B4-BE49-F238E27FC236}">
                <a16:creationId xmlns:a16="http://schemas.microsoft.com/office/drawing/2014/main" id="{B5F45E11-429A-423F-97E9-1B1309F4DB3A}"/>
              </a:ext>
            </a:extLst>
          </p:cNvPr>
          <p:cNvSpPr>
            <a:spLocks noGrp="1"/>
          </p:cNvSpPr>
          <p:nvPr>
            <p:ph type="sldNum" sz="quarter" idx="11"/>
          </p:nvPr>
        </p:nvSpPr>
        <p:spPr/>
        <p:txBody>
          <a:bodyPr/>
          <a:lstStyle/>
          <a:p>
            <a:fld id="{56C449F3-BD9D-48DC-BFF1-0F66671DA7C6}" type="slidenum">
              <a:rPr lang="de-DE" smtClean="0"/>
              <a:pPr/>
              <a:t>‹#›</a:t>
            </a:fld>
            <a:endParaRPr lang="de-DE"/>
          </a:p>
        </p:txBody>
      </p:sp>
      <p:sp>
        <p:nvSpPr>
          <p:cNvPr id="5" name="Textplatzhalter 4">
            <a:extLst>
              <a:ext uri="{FF2B5EF4-FFF2-40B4-BE49-F238E27FC236}">
                <a16:creationId xmlns:a16="http://schemas.microsoft.com/office/drawing/2014/main" id="{08E58946-949A-488B-8C82-A425EDC09E3F}"/>
              </a:ext>
            </a:extLst>
          </p:cNvPr>
          <p:cNvSpPr>
            <a:spLocks noGrp="1"/>
          </p:cNvSpPr>
          <p:nvPr>
            <p:ph type="body" sz="quarter" idx="12" hasCustomPrompt="1"/>
          </p:nvPr>
        </p:nvSpPr>
        <p:spPr>
          <a:xfrm>
            <a:off x="479424" y="476250"/>
            <a:ext cx="9324975" cy="252000"/>
          </a:xfrm>
        </p:spPr>
        <p:txBody>
          <a:bodyPr/>
          <a:lstStyle>
            <a:lvl1pPr>
              <a:defRPr lang="de-DE" sz="1100" b="1" kern="1200" cap="all" spc="63" baseline="0" smtClean="0">
                <a:solidFill>
                  <a:schemeClr val="bg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34340159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ußzeilenplatzhalter 4">
            <a:extLst>
              <a:ext uri="{FF2B5EF4-FFF2-40B4-BE49-F238E27FC236}">
                <a16:creationId xmlns:a16="http://schemas.microsoft.com/office/drawing/2014/main" id="{1CCF6E46-F87C-4B64-99C8-86D0AD8F84AE}"/>
              </a:ext>
            </a:extLst>
          </p:cNvPr>
          <p:cNvSpPr>
            <a:spLocks noGrp="1"/>
          </p:cNvSpPr>
          <p:nvPr>
            <p:ph type="ftr" sz="quarter" idx="10"/>
          </p:nvPr>
        </p:nvSpPr>
        <p:spPr/>
        <p:txBody>
          <a:bodyPr/>
          <a:lstStyle/>
          <a:p>
            <a:endParaRPr lang="de-DE"/>
          </a:p>
        </p:txBody>
      </p:sp>
      <p:sp>
        <p:nvSpPr>
          <p:cNvPr id="6" name="Foliennummernplatzhalter 5">
            <a:extLst>
              <a:ext uri="{FF2B5EF4-FFF2-40B4-BE49-F238E27FC236}">
                <a16:creationId xmlns:a16="http://schemas.microsoft.com/office/drawing/2014/main" id="{9A238627-407D-4004-A6C9-31955AAD8E8C}"/>
              </a:ext>
            </a:extLst>
          </p:cNvPr>
          <p:cNvSpPr>
            <a:spLocks noGrp="1"/>
          </p:cNvSpPr>
          <p:nvPr>
            <p:ph type="sldNum" sz="quarter" idx="11"/>
          </p:nvPr>
        </p:nvSpPr>
        <p:spPr/>
        <p:txBody>
          <a:bodyPr/>
          <a:lstStyle/>
          <a:p>
            <a:fld id="{56C449F3-BD9D-48DC-BFF1-0F66671DA7C6}" type="slidenum">
              <a:rPr lang="de-DE" smtClean="0"/>
              <a:pPr/>
              <a:t>‹#›</a:t>
            </a:fld>
            <a:endParaRPr lang="de-DE"/>
          </a:p>
        </p:txBody>
      </p:sp>
    </p:spTree>
    <p:extLst>
      <p:ext uri="{BB962C8B-B14F-4D97-AF65-F5344CB8AC3E}">
        <p14:creationId xmlns:p14="http://schemas.microsoft.com/office/powerpoint/2010/main" val="2764915960"/>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FFB93F98-2502-4A46-903A-C90B11A87BA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800" y="-152396"/>
            <a:ext cx="1104853" cy="937345"/>
          </a:xfrm>
          <a:prstGeom prst="rect">
            <a:avLst/>
          </a:prstGeom>
        </p:spPr>
      </p:pic>
      <p:sp>
        <p:nvSpPr>
          <p:cNvPr id="5" name="Foliennummernplatzhalter 4">
            <a:extLst>
              <a:ext uri="{FF2B5EF4-FFF2-40B4-BE49-F238E27FC236}">
                <a16:creationId xmlns:a16="http://schemas.microsoft.com/office/drawing/2014/main" id="{B8864DFD-E38D-49D7-BB64-174EB574BF44}"/>
              </a:ext>
            </a:extLst>
          </p:cNvPr>
          <p:cNvSpPr>
            <a:spLocks noGrp="1"/>
          </p:cNvSpPr>
          <p:nvPr>
            <p:ph type="sldNum" sz="quarter" idx="17"/>
          </p:nvPr>
        </p:nvSpPr>
        <p:spPr/>
        <p:txBody>
          <a:bodyPr/>
          <a:lstStyle/>
          <a:p>
            <a:fld id="{56C449F3-BD9D-48DC-BFF1-0F66671DA7C6}" type="slidenum">
              <a:rPr lang="de-DE" smtClean="0"/>
              <a:pPr/>
              <a:t>‹#›</a:t>
            </a:fld>
            <a:endParaRPr lang="de-DE"/>
          </a:p>
        </p:txBody>
      </p:sp>
      <p:sp>
        <p:nvSpPr>
          <p:cNvPr id="9" name="Textplatzhalter 9">
            <a:extLst>
              <a:ext uri="{FF2B5EF4-FFF2-40B4-BE49-F238E27FC236}">
                <a16:creationId xmlns:a16="http://schemas.microsoft.com/office/drawing/2014/main" id="{E68A33C7-022A-46B7-AC45-09A692D08C4A}"/>
              </a:ext>
            </a:extLst>
          </p:cNvPr>
          <p:cNvSpPr>
            <a:spLocks noGrp="1"/>
          </p:cNvSpPr>
          <p:nvPr>
            <p:ph type="body" sz="quarter" idx="18"/>
          </p:nvPr>
        </p:nvSpPr>
        <p:spPr>
          <a:xfrm>
            <a:off x="495610" y="1808162"/>
            <a:ext cx="7400615" cy="4357687"/>
          </a:xfrm>
        </p:spPr>
        <p:txBody>
          <a:bodyPr/>
          <a:lstStyle>
            <a:lvl1pPr>
              <a:lnSpc>
                <a:spcPts val="3800"/>
              </a:lnSpc>
              <a:spcAft>
                <a:spcPts val="3000"/>
              </a:spcAft>
              <a:defRPr sz="3800"/>
            </a:lvl1pPr>
            <a:lvl2pPr marL="0" indent="0">
              <a:buFont typeface="Arial" panose="020B0604020202020204" pitchFamily="34" charset="0"/>
              <a:buNone/>
              <a:defRPr sz="1600"/>
            </a:lvl2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 name="Fußzeilenplatzhalter 1">
            <a:extLst>
              <a:ext uri="{FF2B5EF4-FFF2-40B4-BE49-F238E27FC236}">
                <a16:creationId xmlns:a16="http://schemas.microsoft.com/office/drawing/2014/main" id="{F20E780E-8236-45DA-A6AF-143D4C7283C7}"/>
              </a:ext>
            </a:extLst>
          </p:cNvPr>
          <p:cNvSpPr>
            <a:spLocks noGrp="1"/>
          </p:cNvSpPr>
          <p:nvPr>
            <p:ph type="ftr" sz="quarter" idx="19"/>
          </p:nvPr>
        </p:nvSpPr>
        <p:spPr/>
        <p:txBody>
          <a:bodyPr/>
          <a:lstStyle/>
          <a:p>
            <a:endParaRPr lang="de-DE"/>
          </a:p>
        </p:txBody>
      </p:sp>
    </p:spTree>
    <p:extLst>
      <p:ext uri="{BB962C8B-B14F-4D97-AF65-F5344CB8AC3E}">
        <p14:creationId xmlns:p14="http://schemas.microsoft.com/office/powerpoint/2010/main" val="2601692097"/>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blead image">
    <p:spTree>
      <p:nvGrpSpPr>
        <p:cNvPr id="1" name=""/>
        <p:cNvGrpSpPr/>
        <p:nvPr/>
      </p:nvGrpSpPr>
      <p:grpSpPr>
        <a:xfrm>
          <a:off x="0" y="0"/>
          <a:ext cx="0" cy="0"/>
          <a:chOff x="0" y="0"/>
          <a:chExt cx="0" cy="0"/>
        </a:xfrm>
      </p:grpSpPr>
      <p:sp>
        <p:nvSpPr>
          <p:cNvPr id="7" name="Bildplatzhalter 6">
            <a:extLst>
              <a:ext uri="{FF2B5EF4-FFF2-40B4-BE49-F238E27FC236}">
                <a16:creationId xmlns:a16="http://schemas.microsoft.com/office/drawing/2014/main" id="{543F4184-F695-473F-B37A-0DA4B8E546ED}"/>
              </a:ext>
            </a:extLst>
          </p:cNvPr>
          <p:cNvSpPr>
            <a:spLocks noGrp="1"/>
          </p:cNvSpPr>
          <p:nvPr>
            <p:ph type="pic" sz="quarter" idx="13"/>
          </p:nvPr>
        </p:nvSpPr>
        <p:spPr>
          <a:xfrm>
            <a:off x="0" y="2"/>
            <a:ext cx="12192000" cy="6858000"/>
          </a:xfrm>
          <a:solidFill>
            <a:schemeClr val="tx2">
              <a:lumMod val="90000"/>
            </a:schemeClr>
          </a:solidFill>
        </p:spPr>
        <p:txBody>
          <a:bodyPr/>
          <a:lstStyle>
            <a:lvl1pPr>
              <a:defRPr>
                <a:solidFill>
                  <a:schemeClr val="tx1"/>
                </a:solidFill>
              </a:defRPr>
            </a:lvl1pPr>
          </a:lstStyle>
          <a:p>
            <a:endParaRPr lang="de-DE"/>
          </a:p>
        </p:txBody>
      </p:sp>
      <p:sp>
        <p:nvSpPr>
          <p:cNvPr id="9" name="Textplatzhalter 8">
            <a:extLst>
              <a:ext uri="{FF2B5EF4-FFF2-40B4-BE49-F238E27FC236}">
                <a16:creationId xmlns:a16="http://schemas.microsoft.com/office/drawing/2014/main" id="{86BD1BC4-FEF0-4830-B116-C4AAB3BFE068}"/>
              </a:ext>
            </a:extLst>
          </p:cNvPr>
          <p:cNvSpPr>
            <a:spLocks noGrp="1"/>
          </p:cNvSpPr>
          <p:nvPr>
            <p:ph type="body" sz="quarter" idx="14"/>
          </p:nvPr>
        </p:nvSpPr>
        <p:spPr>
          <a:xfrm>
            <a:off x="2880000" y="3024000"/>
            <a:ext cx="5232125" cy="2248991"/>
          </a:xfrm>
        </p:spPr>
        <p:txBody>
          <a:bodyPr/>
          <a:lstStyle>
            <a:lvl1pPr>
              <a:lnSpc>
                <a:spcPts val="3800"/>
              </a:lnSpc>
              <a:defRPr sz="3800">
                <a:solidFill>
                  <a:schemeClr val="tx1"/>
                </a:solidFill>
              </a:defRPr>
            </a:lvl1pPr>
            <a:lvl2pPr marL="0" indent="0" algn="r">
              <a:lnSpc>
                <a:spcPts val="3800"/>
              </a:lnSpc>
              <a:buNone/>
              <a:defRPr sz="3800">
                <a:solidFill>
                  <a:srgbClr val="13A0D3"/>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p:txBody>
      </p:sp>
      <p:sp>
        <p:nvSpPr>
          <p:cNvPr id="6" name="Foliennummernplatzhalter 5">
            <a:extLst>
              <a:ext uri="{FF2B5EF4-FFF2-40B4-BE49-F238E27FC236}">
                <a16:creationId xmlns:a16="http://schemas.microsoft.com/office/drawing/2014/main" id="{B41AAF74-D43E-4774-9DEC-557D0F40A220}"/>
              </a:ext>
            </a:extLst>
          </p:cNvPr>
          <p:cNvSpPr>
            <a:spLocks noGrp="1"/>
          </p:cNvSpPr>
          <p:nvPr>
            <p:ph type="sldNum" sz="quarter" idx="16"/>
          </p:nvPr>
        </p:nvSpPr>
        <p:spPr/>
        <p:txBody>
          <a:bodyPr/>
          <a:lstStyle>
            <a:lvl1pPr>
              <a:defRPr>
                <a:solidFill>
                  <a:schemeClr val="tx1"/>
                </a:solidFill>
              </a:defRPr>
            </a:lvl1pPr>
          </a:lstStyle>
          <a:p>
            <a:fld id="{56C449F3-BD9D-48DC-BFF1-0F66671DA7C6}" type="slidenum">
              <a:rPr lang="de-DE" smtClean="0"/>
              <a:pPr/>
              <a:t>‹#›</a:t>
            </a:fld>
            <a:endParaRPr lang="de-DE"/>
          </a:p>
        </p:txBody>
      </p:sp>
      <p:sp>
        <p:nvSpPr>
          <p:cNvPr id="10" name="Bildplatzhalter 9">
            <a:extLst>
              <a:ext uri="{FF2B5EF4-FFF2-40B4-BE49-F238E27FC236}">
                <a16:creationId xmlns:a16="http://schemas.microsoft.com/office/drawing/2014/main" id="{7F2B9096-2D8C-433C-8C26-F6A72A4C0219}"/>
              </a:ext>
            </a:extLst>
          </p:cNvPr>
          <p:cNvSpPr>
            <a:spLocks noGrp="1"/>
          </p:cNvSpPr>
          <p:nvPr>
            <p:ph type="pic" sz="quarter" idx="17"/>
          </p:nvPr>
        </p:nvSpPr>
        <p:spPr>
          <a:xfrm>
            <a:off x="10692000" y="504000"/>
            <a:ext cx="1018800" cy="252000"/>
          </a:xfrm>
          <a:blipFill>
            <a:blip r:embed="rId2">
              <a:extLst>
                <a:ext uri="{96DAC541-7B7A-43D3-8B79-37D633B846F1}">
                  <asvg:svgBlip xmlns:asvg="http://schemas.microsoft.com/office/drawing/2016/SVG/main" r:embed="rId3"/>
                </a:ext>
              </a:extLst>
            </a:blip>
            <a:stretch>
              <a:fillRect/>
            </a:stretch>
          </a:blipFill>
        </p:spPr>
        <p:txBody>
          <a:bodyPr/>
          <a:lstStyle>
            <a:lvl1pPr>
              <a:defRPr sz="800">
                <a:solidFill>
                  <a:schemeClr val="tx1">
                    <a:alpha val="0"/>
                  </a:schemeClr>
                </a:solidFill>
              </a:defRPr>
            </a:lvl1pPr>
          </a:lstStyle>
          <a:p>
            <a:endParaRPr lang="de-DE"/>
          </a:p>
        </p:txBody>
      </p:sp>
    </p:spTree>
    <p:extLst>
      <p:ext uri="{BB962C8B-B14F-4D97-AF65-F5344CB8AC3E}">
        <p14:creationId xmlns:p14="http://schemas.microsoft.com/office/powerpoint/2010/main" val="1552637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0FA48-9F47-4B37-94C3-D2CE80E96A54}"/>
              </a:ext>
            </a:extLst>
          </p:cNvPr>
          <p:cNvSpPr>
            <a:spLocks noGrp="1"/>
          </p:cNvSpPr>
          <p:nvPr>
            <p:ph type="title"/>
          </p:nvPr>
        </p:nvSpPr>
        <p:spPr/>
        <p:txBody>
          <a:bodyPr/>
          <a:lstStyle/>
          <a:p>
            <a:r>
              <a:rPr lang="de-DE"/>
              <a:t>Mastertitelformat bearbeiten</a:t>
            </a:r>
          </a:p>
        </p:txBody>
      </p:sp>
      <p:sp>
        <p:nvSpPr>
          <p:cNvPr id="6" name="Fußzeilenplatzhalter 5">
            <a:extLst>
              <a:ext uri="{FF2B5EF4-FFF2-40B4-BE49-F238E27FC236}">
                <a16:creationId xmlns:a16="http://schemas.microsoft.com/office/drawing/2014/main" id="{B12C489F-F019-4419-9172-668E44FC8C23}"/>
              </a:ext>
            </a:extLst>
          </p:cNvPr>
          <p:cNvSpPr>
            <a:spLocks noGrp="1"/>
          </p:cNvSpPr>
          <p:nvPr>
            <p:ph type="ftr" sz="quarter" idx="10"/>
          </p:nvPr>
        </p:nvSpPr>
        <p:spPr/>
        <p:txBody>
          <a:bodyPr/>
          <a:lstStyle/>
          <a:p>
            <a:endParaRPr lang="de-DE"/>
          </a:p>
        </p:txBody>
      </p:sp>
      <p:sp>
        <p:nvSpPr>
          <p:cNvPr id="7" name="Foliennummernplatzhalter 6">
            <a:extLst>
              <a:ext uri="{FF2B5EF4-FFF2-40B4-BE49-F238E27FC236}">
                <a16:creationId xmlns:a16="http://schemas.microsoft.com/office/drawing/2014/main" id="{B5F45E11-429A-423F-97E9-1B1309F4DB3A}"/>
              </a:ext>
            </a:extLst>
          </p:cNvPr>
          <p:cNvSpPr>
            <a:spLocks noGrp="1"/>
          </p:cNvSpPr>
          <p:nvPr>
            <p:ph type="sldNum" sz="quarter" idx="11"/>
          </p:nvPr>
        </p:nvSpPr>
        <p:spPr/>
        <p:txBody>
          <a:bodyPr/>
          <a:lstStyle/>
          <a:p>
            <a:fld id="{56C449F3-BD9D-48DC-BFF1-0F66671DA7C6}" type="slidenum">
              <a:rPr lang="de-DE" smtClean="0"/>
              <a:pPr/>
              <a:t>‹#›</a:t>
            </a:fld>
            <a:endParaRPr lang="de-DE"/>
          </a:p>
        </p:txBody>
      </p:sp>
      <p:sp>
        <p:nvSpPr>
          <p:cNvPr id="4" name="Bildplatzhalter 3">
            <a:extLst>
              <a:ext uri="{FF2B5EF4-FFF2-40B4-BE49-F238E27FC236}">
                <a16:creationId xmlns:a16="http://schemas.microsoft.com/office/drawing/2014/main" id="{91DF75E5-F9FE-4B14-8C90-B1BF90164CF4}"/>
              </a:ext>
            </a:extLst>
          </p:cNvPr>
          <p:cNvSpPr>
            <a:spLocks noGrp="1" noChangeAspect="1"/>
          </p:cNvSpPr>
          <p:nvPr>
            <p:ph type="pic" sz="quarter" idx="12"/>
          </p:nvPr>
        </p:nvSpPr>
        <p:spPr>
          <a:xfrm>
            <a:off x="524691" y="1836000"/>
            <a:ext cx="1872000" cy="1872000"/>
          </a:xfrm>
          <a:prstGeom prst="ellipse">
            <a:avLst/>
          </a:prstGeom>
          <a:solidFill>
            <a:schemeClr val="tx2">
              <a:lumMod val="90000"/>
            </a:schemeClr>
          </a:solidFill>
          <a:ln w="127000">
            <a:solidFill>
              <a:schemeClr val="bg1"/>
            </a:solidFill>
          </a:ln>
        </p:spPr>
        <p:txBody>
          <a:bodyPr/>
          <a:lstStyle/>
          <a:p>
            <a:endParaRPr lang="de-DE"/>
          </a:p>
        </p:txBody>
      </p:sp>
      <p:sp>
        <p:nvSpPr>
          <p:cNvPr id="8" name="Textplatzhalter 7">
            <a:extLst>
              <a:ext uri="{FF2B5EF4-FFF2-40B4-BE49-F238E27FC236}">
                <a16:creationId xmlns:a16="http://schemas.microsoft.com/office/drawing/2014/main" id="{80E809D7-298E-4784-9AE3-F5FC40D20485}"/>
              </a:ext>
            </a:extLst>
          </p:cNvPr>
          <p:cNvSpPr>
            <a:spLocks noGrp="1"/>
          </p:cNvSpPr>
          <p:nvPr>
            <p:ph type="body" sz="quarter" idx="13"/>
          </p:nvPr>
        </p:nvSpPr>
        <p:spPr>
          <a:xfrm>
            <a:off x="479427" y="3983525"/>
            <a:ext cx="3600450" cy="2182325"/>
          </a:xfrm>
        </p:spPr>
        <p:txBody>
          <a:bodyPr/>
          <a:lstStyle>
            <a:lvl1pPr>
              <a:spcAft>
                <a:spcPts val="600"/>
              </a:spcAft>
              <a:defRPr sz="1600" b="1"/>
            </a:lvl1pPr>
            <a:lvl2pPr marL="0" indent="0">
              <a:buNone/>
              <a:tabLst>
                <a:tab pos="288000" algn="l"/>
              </a:tabLst>
              <a:defRPr sz="1600"/>
            </a:lvl2pPr>
            <a:lvl3pPr marL="180000" indent="-180000">
              <a:buFontTx/>
              <a:buBlip>
                <a:blip r:embed="rId2"/>
              </a:buBlip>
              <a:defRPr sz="1600"/>
            </a:lvl3pPr>
            <a:lvl4pPr marL="180000" indent="-180000">
              <a:buFontTx/>
              <a:buBlip>
                <a:blip r:embed="rId3"/>
              </a:buBlip>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9" name="Bildplatzhalter 3">
            <a:extLst>
              <a:ext uri="{FF2B5EF4-FFF2-40B4-BE49-F238E27FC236}">
                <a16:creationId xmlns:a16="http://schemas.microsoft.com/office/drawing/2014/main" id="{B7EEF68F-5357-4EC1-854D-F85E9950B8DD}"/>
              </a:ext>
            </a:extLst>
          </p:cNvPr>
          <p:cNvSpPr>
            <a:spLocks noGrp="1" noChangeAspect="1"/>
          </p:cNvSpPr>
          <p:nvPr>
            <p:ph type="pic" sz="quarter" idx="14"/>
          </p:nvPr>
        </p:nvSpPr>
        <p:spPr>
          <a:xfrm>
            <a:off x="4341040" y="1836000"/>
            <a:ext cx="1872000" cy="1872000"/>
          </a:xfrm>
          <a:prstGeom prst="ellipse">
            <a:avLst/>
          </a:prstGeom>
          <a:solidFill>
            <a:schemeClr val="tx2">
              <a:lumMod val="90000"/>
            </a:schemeClr>
          </a:solidFill>
          <a:ln w="127000">
            <a:solidFill>
              <a:schemeClr val="bg1"/>
            </a:solidFill>
          </a:ln>
        </p:spPr>
        <p:txBody>
          <a:bodyPr/>
          <a:lstStyle/>
          <a:p>
            <a:endParaRPr lang="de-DE"/>
          </a:p>
        </p:txBody>
      </p:sp>
      <p:sp>
        <p:nvSpPr>
          <p:cNvPr id="11" name="Bildplatzhalter 3">
            <a:extLst>
              <a:ext uri="{FF2B5EF4-FFF2-40B4-BE49-F238E27FC236}">
                <a16:creationId xmlns:a16="http://schemas.microsoft.com/office/drawing/2014/main" id="{F40182DB-D138-4445-9088-170FAB7AB943}"/>
              </a:ext>
            </a:extLst>
          </p:cNvPr>
          <p:cNvSpPr>
            <a:spLocks noGrp="1" noChangeAspect="1"/>
          </p:cNvSpPr>
          <p:nvPr>
            <p:ph type="pic" sz="quarter" idx="16"/>
          </p:nvPr>
        </p:nvSpPr>
        <p:spPr>
          <a:xfrm>
            <a:off x="8157390" y="1836000"/>
            <a:ext cx="1872000" cy="1872000"/>
          </a:xfrm>
          <a:prstGeom prst="ellipse">
            <a:avLst/>
          </a:prstGeom>
          <a:solidFill>
            <a:schemeClr val="tx2">
              <a:lumMod val="90000"/>
            </a:schemeClr>
          </a:solidFill>
          <a:ln w="127000">
            <a:solidFill>
              <a:schemeClr val="bg1"/>
            </a:solidFill>
          </a:ln>
        </p:spPr>
        <p:txBody>
          <a:bodyPr/>
          <a:lstStyle/>
          <a:p>
            <a:endParaRPr lang="de-DE"/>
          </a:p>
        </p:txBody>
      </p:sp>
      <p:sp>
        <p:nvSpPr>
          <p:cNvPr id="13" name="Textplatzhalter 7">
            <a:extLst>
              <a:ext uri="{FF2B5EF4-FFF2-40B4-BE49-F238E27FC236}">
                <a16:creationId xmlns:a16="http://schemas.microsoft.com/office/drawing/2014/main" id="{4FD059CA-F54D-436B-83BF-7C80E05A47BC}"/>
              </a:ext>
            </a:extLst>
          </p:cNvPr>
          <p:cNvSpPr>
            <a:spLocks noGrp="1"/>
          </p:cNvSpPr>
          <p:nvPr>
            <p:ph type="body" sz="quarter" idx="17"/>
          </p:nvPr>
        </p:nvSpPr>
        <p:spPr>
          <a:xfrm>
            <a:off x="4295775" y="3983525"/>
            <a:ext cx="3600450" cy="2182325"/>
          </a:xfrm>
        </p:spPr>
        <p:txBody>
          <a:bodyPr/>
          <a:lstStyle>
            <a:lvl1pPr>
              <a:spcAft>
                <a:spcPts val="600"/>
              </a:spcAft>
              <a:defRPr sz="1600" b="1"/>
            </a:lvl1pPr>
            <a:lvl2pPr marL="0" indent="0">
              <a:buNone/>
              <a:tabLst>
                <a:tab pos="288000" algn="l"/>
              </a:tabLst>
              <a:defRPr sz="1600"/>
            </a:lvl2pPr>
            <a:lvl3pPr marL="180000" indent="-180000">
              <a:buFontTx/>
              <a:buBlip>
                <a:blip r:embed="rId2"/>
              </a:buBlip>
              <a:defRPr sz="1600"/>
            </a:lvl3pPr>
            <a:lvl4pPr marL="180000" indent="-180000">
              <a:buFontTx/>
              <a:buBlip>
                <a:blip r:embed="rId3"/>
              </a:buBlip>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4" name="Textplatzhalter 7">
            <a:extLst>
              <a:ext uri="{FF2B5EF4-FFF2-40B4-BE49-F238E27FC236}">
                <a16:creationId xmlns:a16="http://schemas.microsoft.com/office/drawing/2014/main" id="{3F0C00D3-5C3B-4DEC-B521-74B05D0D8186}"/>
              </a:ext>
            </a:extLst>
          </p:cNvPr>
          <p:cNvSpPr>
            <a:spLocks noGrp="1"/>
          </p:cNvSpPr>
          <p:nvPr>
            <p:ph type="body" sz="quarter" idx="18"/>
          </p:nvPr>
        </p:nvSpPr>
        <p:spPr>
          <a:xfrm>
            <a:off x="8112125" y="3983525"/>
            <a:ext cx="3600450" cy="2182325"/>
          </a:xfrm>
        </p:spPr>
        <p:txBody>
          <a:bodyPr/>
          <a:lstStyle>
            <a:lvl1pPr>
              <a:spcAft>
                <a:spcPts val="600"/>
              </a:spcAft>
              <a:defRPr sz="1600" b="1"/>
            </a:lvl1pPr>
            <a:lvl2pPr marL="0" indent="0">
              <a:buNone/>
              <a:tabLst>
                <a:tab pos="288000" algn="l"/>
              </a:tabLst>
              <a:defRPr sz="1600"/>
            </a:lvl2pPr>
            <a:lvl3pPr marL="180000" indent="-180000">
              <a:buFontTx/>
              <a:buBlip>
                <a:blip r:embed="rId2"/>
              </a:buBlip>
              <a:defRPr sz="1600"/>
            </a:lvl3pPr>
            <a:lvl4pPr marL="180000" indent="-180000">
              <a:buFontTx/>
              <a:buBlip>
                <a:blip r:embed="rId3"/>
              </a:buBlip>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2" name="Textplatzhalter 4">
            <a:extLst>
              <a:ext uri="{FF2B5EF4-FFF2-40B4-BE49-F238E27FC236}">
                <a16:creationId xmlns:a16="http://schemas.microsoft.com/office/drawing/2014/main" id="{97955563-D116-42F8-9493-607FD96D811B}"/>
              </a:ext>
            </a:extLst>
          </p:cNvPr>
          <p:cNvSpPr>
            <a:spLocks noGrp="1"/>
          </p:cNvSpPr>
          <p:nvPr>
            <p:ph type="body" sz="quarter" idx="19" hasCustomPrompt="1"/>
          </p:nvPr>
        </p:nvSpPr>
        <p:spPr>
          <a:xfrm>
            <a:off x="479424" y="476250"/>
            <a:ext cx="9324973" cy="252000"/>
          </a:xfrm>
        </p:spPr>
        <p:txBody>
          <a:bodyPr/>
          <a:lstStyle>
            <a:lvl1pPr>
              <a:defRPr lang="de-DE" sz="1100" b="1" kern="1200" cap="all" spc="63" baseline="0" smtClean="0">
                <a:solidFill>
                  <a:schemeClr val="bg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189571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B44BE1ED-5593-43E7-90D4-F1D53BC3E973}"/>
              </a:ext>
            </a:extLst>
          </p:cNvPr>
          <p:cNvSpPr>
            <a:spLocks noGrp="1"/>
          </p:cNvSpPr>
          <p:nvPr>
            <p:ph idx="1"/>
          </p:nvPr>
        </p:nvSpPr>
        <p:spPr>
          <a:xfrm>
            <a:off x="479425" y="1808163"/>
            <a:ext cx="11233150" cy="4357687"/>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oliennummernplatzhalter 7">
            <a:extLst>
              <a:ext uri="{FF2B5EF4-FFF2-40B4-BE49-F238E27FC236}">
                <a16:creationId xmlns:a16="http://schemas.microsoft.com/office/drawing/2014/main" id="{B1B47329-9857-4D53-8AEE-0DA821EB3F10}"/>
              </a:ext>
            </a:extLst>
          </p:cNvPr>
          <p:cNvSpPr>
            <a:spLocks noGrp="1"/>
          </p:cNvSpPr>
          <p:nvPr>
            <p:ph type="sldNum" sz="quarter" idx="11"/>
          </p:nvPr>
        </p:nvSpPr>
        <p:spPr/>
        <p:txBody>
          <a:bodyPr/>
          <a:lstStyle/>
          <a:p>
            <a:fld id="{56C449F3-BD9D-48DC-BFF1-0F66671DA7C6}" type="slidenum">
              <a:rPr lang="de-DE" smtClean="0"/>
              <a:pPr/>
              <a:t>‹#›</a:t>
            </a:fld>
            <a:endParaRPr lang="de-DE"/>
          </a:p>
        </p:txBody>
      </p:sp>
      <p:sp>
        <p:nvSpPr>
          <p:cNvPr id="9" name="Titel 8">
            <a:extLst>
              <a:ext uri="{FF2B5EF4-FFF2-40B4-BE49-F238E27FC236}">
                <a16:creationId xmlns:a16="http://schemas.microsoft.com/office/drawing/2014/main" id="{82ED1243-6147-42B8-9521-E858A8855D1C}"/>
              </a:ext>
            </a:extLst>
          </p:cNvPr>
          <p:cNvSpPr>
            <a:spLocks noGrp="1"/>
          </p:cNvSpPr>
          <p:nvPr>
            <p:ph type="title"/>
          </p:nvPr>
        </p:nvSpPr>
        <p:spPr/>
        <p:txBody>
          <a:bodyPr/>
          <a:lstStyle/>
          <a:p>
            <a:r>
              <a:rPr lang="de-DE"/>
              <a:t>Mastertitelformat bearbeiten</a:t>
            </a:r>
          </a:p>
        </p:txBody>
      </p:sp>
      <p:sp>
        <p:nvSpPr>
          <p:cNvPr id="6" name="Textplatzhalter 4">
            <a:extLst>
              <a:ext uri="{FF2B5EF4-FFF2-40B4-BE49-F238E27FC236}">
                <a16:creationId xmlns:a16="http://schemas.microsoft.com/office/drawing/2014/main" id="{CBA18CC5-0EE1-4A52-A8DC-E8A87E5CEB62}"/>
              </a:ext>
            </a:extLst>
          </p:cNvPr>
          <p:cNvSpPr>
            <a:spLocks noGrp="1"/>
          </p:cNvSpPr>
          <p:nvPr>
            <p:ph type="body" sz="quarter" idx="12" hasCustomPrompt="1"/>
          </p:nvPr>
        </p:nvSpPr>
        <p:spPr>
          <a:xfrm>
            <a:off x="479425" y="476250"/>
            <a:ext cx="9324974" cy="252000"/>
          </a:xfrm>
        </p:spPr>
        <p:txBody>
          <a:bodyPr/>
          <a:lstStyle>
            <a:lvl1pPr>
              <a:defRPr lang="de-DE" sz="1100" b="1" kern="1200" cap="all" spc="63" baseline="0" smtClean="0">
                <a:solidFill>
                  <a:schemeClr val="tx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4186953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image">
    <p:spTree>
      <p:nvGrpSpPr>
        <p:cNvPr id="1" name=""/>
        <p:cNvGrpSpPr/>
        <p:nvPr/>
      </p:nvGrpSpPr>
      <p:grpSpPr>
        <a:xfrm>
          <a:off x="0" y="0"/>
          <a:ext cx="0" cy="0"/>
          <a:chOff x="0" y="0"/>
          <a:chExt cx="0" cy="0"/>
        </a:xfrm>
      </p:grpSpPr>
      <p:sp>
        <p:nvSpPr>
          <p:cNvPr id="13" name="Bildplatzhalter 12">
            <a:extLst>
              <a:ext uri="{FF2B5EF4-FFF2-40B4-BE49-F238E27FC236}">
                <a16:creationId xmlns:a16="http://schemas.microsoft.com/office/drawing/2014/main" id="{E2581BF6-597A-45B4-8AC9-E60836C8E9B7}"/>
              </a:ext>
            </a:extLst>
          </p:cNvPr>
          <p:cNvSpPr>
            <a:spLocks noGrp="1"/>
          </p:cNvSpPr>
          <p:nvPr>
            <p:ph type="pic" sz="quarter" idx="10"/>
          </p:nvPr>
        </p:nvSpPr>
        <p:spPr>
          <a:xfrm>
            <a:off x="5335200" y="2"/>
            <a:ext cx="6858000" cy="6858000"/>
          </a:xfrm>
          <a:solidFill>
            <a:schemeClr val="tx2"/>
          </a:solidFill>
        </p:spPr>
        <p:txBody>
          <a:bodyPr/>
          <a:lstStyle/>
          <a:p>
            <a:r>
              <a:rPr lang="de-DE"/>
              <a:t>Bild durch Klicken auf Symbol hinzufügen</a:t>
            </a:r>
          </a:p>
        </p:txBody>
      </p:sp>
      <p:sp>
        <p:nvSpPr>
          <p:cNvPr id="2" name="Titel 1">
            <a:extLst>
              <a:ext uri="{FF2B5EF4-FFF2-40B4-BE49-F238E27FC236}">
                <a16:creationId xmlns:a16="http://schemas.microsoft.com/office/drawing/2014/main" id="{54344D3D-750E-4AA5-BD45-F6CFA3D07F07}"/>
              </a:ext>
            </a:extLst>
          </p:cNvPr>
          <p:cNvSpPr>
            <a:spLocks noGrp="1"/>
          </p:cNvSpPr>
          <p:nvPr>
            <p:ph type="ctrTitle"/>
          </p:nvPr>
        </p:nvSpPr>
        <p:spPr>
          <a:xfrm>
            <a:off x="478800" y="1836000"/>
            <a:ext cx="4680000" cy="2400235"/>
          </a:xfrm>
        </p:spPr>
        <p:txBody>
          <a:bodyPr rIns="216000" anchor="ctr" anchorCtr="0"/>
          <a:lstStyle>
            <a:lvl1pPr algn="l">
              <a:lnSpc>
                <a:spcPts val="7000"/>
              </a:lnSpc>
              <a:defRPr sz="7000"/>
            </a:lvl1pPr>
          </a:lstStyle>
          <a:p>
            <a:r>
              <a:rPr lang="de-DE"/>
              <a:t>Mastertitelformat bearbeiten</a:t>
            </a:r>
          </a:p>
        </p:txBody>
      </p:sp>
      <p:sp>
        <p:nvSpPr>
          <p:cNvPr id="3" name="Untertitel 2">
            <a:extLst>
              <a:ext uri="{FF2B5EF4-FFF2-40B4-BE49-F238E27FC236}">
                <a16:creationId xmlns:a16="http://schemas.microsoft.com/office/drawing/2014/main" id="{9F4A5A7B-32F1-4538-86EC-D0B2317455D4}"/>
              </a:ext>
            </a:extLst>
          </p:cNvPr>
          <p:cNvSpPr>
            <a:spLocks noGrp="1"/>
          </p:cNvSpPr>
          <p:nvPr>
            <p:ph type="subTitle" idx="1"/>
          </p:nvPr>
        </p:nvSpPr>
        <p:spPr>
          <a:xfrm>
            <a:off x="478800" y="4788000"/>
            <a:ext cx="4680000" cy="562065"/>
          </a:xfrm>
        </p:spPr>
        <p:txBody>
          <a:bodyPr rIns="216000"/>
          <a:lstStyle>
            <a:lvl1pPr marL="0" indent="0" algn="l">
              <a:buNone/>
              <a:defRPr sz="1600"/>
            </a:lvl1pPr>
            <a:lvl2pPr marL="483855" indent="0" algn="ctr">
              <a:buNone/>
              <a:defRPr sz="2117"/>
            </a:lvl2pPr>
            <a:lvl3pPr marL="967710" indent="0" algn="ctr">
              <a:buNone/>
              <a:defRPr sz="1905"/>
            </a:lvl3pPr>
            <a:lvl4pPr marL="1451564" indent="0" algn="ctr">
              <a:buNone/>
              <a:defRPr sz="1693"/>
            </a:lvl4pPr>
            <a:lvl5pPr marL="1935419" indent="0" algn="ctr">
              <a:buNone/>
              <a:defRPr sz="1693"/>
            </a:lvl5pPr>
            <a:lvl6pPr marL="2419274" indent="0" algn="ctr">
              <a:buNone/>
              <a:defRPr sz="1693"/>
            </a:lvl6pPr>
            <a:lvl7pPr marL="2903129" indent="0" algn="ctr">
              <a:buNone/>
              <a:defRPr sz="1693"/>
            </a:lvl7pPr>
            <a:lvl8pPr marL="3386983" indent="0" algn="ctr">
              <a:buNone/>
              <a:defRPr sz="1693"/>
            </a:lvl8pPr>
            <a:lvl9pPr marL="3870838" indent="0" algn="ctr">
              <a:buNone/>
              <a:defRPr sz="1693"/>
            </a:lvl9pPr>
          </a:lstStyle>
          <a:p>
            <a:r>
              <a:rPr lang="de-DE"/>
              <a:t>Master-Untertitelformat bearbeiten</a:t>
            </a:r>
          </a:p>
        </p:txBody>
      </p:sp>
      <p:pic>
        <p:nvPicPr>
          <p:cNvPr id="11" name="Grafik 10">
            <a:extLst>
              <a:ext uri="{FF2B5EF4-FFF2-40B4-BE49-F238E27FC236}">
                <a16:creationId xmlns:a16="http://schemas.microsoft.com/office/drawing/2014/main" id="{9DB0C78F-5BF6-4741-8EF4-0317AF8FB6B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9425" y="476250"/>
            <a:ext cx="2057313" cy="509277"/>
          </a:xfrm>
          <a:prstGeom prst="rect">
            <a:avLst/>
          </a:prstGeom>
        </p:spPr>
      </p:pic>
      <p:sp>
        <p:nvSpPr>
          <p:cNvPr id="12" name="Textplatzhalter 14">
            <a:extLst>
              <a:ext uri="{FF2B5EF4-FFF2-40B4-BE49-F238E27FC236}">
                <a16:creationId xmlns:a16="http://schemas.microsoft.com/office/drawing/2014/main" id="{010BB3A1-81DC-451B-8834-303DDC61D17D}"/>
              </a:ext>
            </a:extLst>
          </p:cNvPr>
          <p:cNvSpPr>
            <a:spLocks noGrp="1"/>
          </p:cNvSpPr>
          <p:nvPr>
            <p:ph type="body" sz="quarter" idx="11" hasCustomPrompt="1"/>
          </p:nvPr>
        </p:nvSpPr>
        <p:spPr>
          <a:xfrm>
            <a:off x="478800" y="5968800"/>
            <a:ext cx="1692900" cy="546124"/>
          </a:xfrm>
        </p:spPr>
        <p:txBody>
          <a:bodyPr anchor="b" anchorCtr="0"/>
          <a:lstStyle>
            <a:lvl1pPr>
              <a:lnSpc>
                <a:spcPct val="100000"/>
              </a:lnSpc>
              <a:defRPr sz="1100">
                <a:solidFill>
                  <a:schemeClr val="bg1"/>
                </a:solidFill>
              </a:defRPr>
            </a:lvl1pPr>
          </a:lstStyle>
          <a:p>
            <a:pPr lvl="0"/>
            <a:r>
              <a:rPr lang="de-DE"/>
              <a:t>Erste Ebene</a:t>
            </a:r>
          </a:p>
        </p:txBody>
      </p:sp>
      <p:sp>
        <p:nvSpPr>
          <p:cNvPr id="14" name="Textplatzhalter 14">
            <a:extLst>
              <a:ext uri="{FF2B5EF4-FFF2-40B4-BE49-F238E27FC236}">
                <a16:creationId xmlns:a16="http://schemas.microsoft.com/office/drawing/2014/main" id="{C2200793-2927-4E26-AE27-C3EF192AC9F7}"/>
              </a:ext>
            </a:extLst>
          </p:cNvPr>
          <p:cNvSpPr>
            <a:spLocks noGrp="1"/>
          </p:cNvSpPr>
          <p:nvPr>
            <p:ph type="body" sz="quarter" idx="14" hasCustomPrompt="1"/>
          </p:nvPr>
        </p:nvSpPr>
        <p:spPr>
          <a:xfrm>
            <a:off x="2387600" y="5968800"/>
            <a:ext cx="1692900" cy="546124"/>
          </a:xfrm>
        </p:spPr>
        <p:txBody>
          <a:bodyPr anchor="b" anchorCtr="0"/>
          <a:lstStyle>
            <a:lvl1pPr>
              <a:lnSpc>
                <a:spcPct val="100000"/>
              </a:lnSpc>
              <a:defRPr sz="1100">
                <a:solidFill>
                  <a:schemeClr val="bg1"/>
                </a:solidFill>
              </a:defRPr>
            </a:lvl1pPr>
          </a:lstStyle>
          <a:p>
            <a:pPr lvl="0"/>
            <a:r>
              <a:rPr lang="de-DE"/>
              <a:t>Erste Ebene</a:t>
            </a:r>
          </a:p>
        </p:txBody>
      </p:sp>
      <p:sp>
        <p:nvSpPr>
          <p:cNvPr id="5" name="Textplatzhalter 4">
            <a:extLst>
              <a:ext uri="{FF2B5EF4-FFF2-40B4-BE49-F238E27FC236}">
                <a16:creationId xmlns:a16="http://schemas.microsoft.com/office/drawing/2014/main" id="{644D99D3-D209-4B5F-AFD8-F759B2994FFA}"/>
              </a:ext>
            </a:extLst>
          </p:cNvPr>
          <p:cNvSpPr>
            <a:spLocks noGrp="1"/>
          </p:cNvSpPr>
          <p:nvPr>
            <p:ph type="body" sz="quarter" idx="15"/>
          </p:nvPr>
        </p:nvSpPr>
        <p:spPr>
          <a:xfrm rot="-5400000">
            <a:off x="11016000" y="5772158"/>
            <a:ext cx="1281600" cy="144000"/>
          </a:xfrm>
        </p:spPr>
        <p:txBody>
          <a:bodyPr anchor="b" anchorCtr="0"/>
          <a:lstStyle>
            <a:lvl1pPr>
              <a:defRPr sz="800">
                <a:solidFill>
                  <a:schemeClr val="tx1"/>
                </a:solidFill>
              </a:defRPr>
            </a:lvl1pPr>
            <a:lvl5pPr marL="288000" indent="0">
              <a:buNone/>
              <a:defRPr/>
            </a:lvl5pPr>
          </a:lstStyle>
          <a:p>
            <a:pPr lvl="0"/>
            <a:r>
              <a:rPr lang="de-DE"/>
              <a:t>Mastertextformat bearbeiten</a:t>
            </a:r>
          </a:p>
        </p:txBody>
      </p:sp>
    </p:spTree>
    <p:extLst>
      <p:ext uri="{BB962C8B-B14F-4D97-AF65-F5344CB8AC3E}">
        <p14:creationId xmlns:p14="http://schemas.microsoft.com/office/powerpoint/2010/main" val="27409434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1 Column - No toplin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6FDAA8-8B2C-4943-A92E-AA894087B98A}"/>
              </a:ext>
            </a:extLst>
          </p:cNvPr>
          <p:cNvSpPr>
            <a:spLocks noGrp="1"/>
          </p:cNvSpPr>
          <p:nvPr>
            <p:ph type="title"/>
          </p:nvPr>
        </p:nvSpPr>
        <p:spPr>
          <a:xfrm>
            <a:off x="479427" y="489296"/>
            <a:ext cx="9324974" cy="887067"/>
          </a:xfrm>
        </p:spPr>
        <p:txBody>
          <a:bodyPr/>
          <a:lstStyle/>
          <a:p>
            <a:r>
              <a:rPr lang="de-DE"/>
              <a:t>Mastertitelformat bearbeiten</a:t>
            </a:r>
          </a:p>
        </p:txBody>
      </p:sp>
      <p:sp>
        <p:nvSpPr>
          <p:cNvPr id="3" name="Inhaltsplatzhalter 2">
            <a:extLst>
              <a:ext uri="{FF2B5EF4-FFF2-40B4-BE49-F238E27FC236}">
                <a16:creationId xmlns:a16="http://schemas.microsoft.com/office/drawing/2014/main" id="{B44BE1ED-5593-43E7-90D4-F1D53BC3E973}"/>
              </a:ext>
            </a:extLst>
          </p:cNvPr>
          <p:cNvSpPr>
            <a:spLocks noGrp="1"/>
          </p:cNvSpPr>
          <p:nvPr>
            <p:ph idx="1"/>
          </p:nvPr>
        </p:nvSpPr>
        <p:spPr>
          <a:xfrm>
            <a:off x="479424" y="1376363"/>
            <a:ext cx="11233151" cy="478948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oliennummernplatzhalter 7">
            <a:extLst>
              <a:ext uri="{FF2B5EF4-FFF2-40B4-BE49-F238E27FC236}">
                <a16:creationId xmlns:a16="http://schemas.microsoft.com/office/drawing/2014/main" id="{228A5C0F-76A3-4DA0-9F81-A12F1964DA15}"/>
              </a:ext>
            </a:extLst>
          </p:cNvPr>
          <p:cNvSpPr>
            <a:spLocks noGrp="1"/>
          </p:cNvSpPr>
          <p:nvPr>
            <p:ph type="sldNum" sz="quarter" idx="11"/>
          </p:nvPr>
        </p:nvSpPr>
        <p:spPr/>
        <p:txBody>
          <a:bodyPr/>
          <a:lstStyle/>
          <a:p>
            <a:fld id="{56C449F3-BD9D-48DC-BFF1-0F66671DA7C6}" type="slidenum">
              <a:rPr lang="de-DE" smtClean="0"/>
              <a:pPr/>
              <a:t>‹#›</a:t>
            </a:fld>
            <a:endParaRPr lang="de-DE"/>
          </a:p>
        </p:txBody>
      </p:sp>
      <p:sp>
        <p:nvSpPr>
          <p:cNvPr id="4" name="Fußzeilenplatzhalter 3">
            <a:extLst>
              <a:ext uri="{FF2B5EF4-FFF2-40B4-BE49-F238E27FC236}">
                <a16:creationId xmlns:a16="http://schemas.microsoft.com/office/drawing/2014/main" id="{F066B618-3572-4A35-AE43-3071208EAA47}"/>
              </a:ext>
            </a:extLst>
          </p:cNvPr>
          <p:cNvSpPr>
            <a:spLocks noGrp="1"/>
          </p:cNvSpPr>
          <p:nvPr>
            <p:ph type="ftr" sz="quarter" idx="12"/>
          </p:nvPr>
        </p:nvSpPr>
        <p:spPr/>
        <p:txBody>
          <a:bodyPr/>
          <a:lstStyle/>
          <a:p>
            <a:endParaRPr lang="de-DE"/>
          </a:p>
        </p:txBody>
      </p:sp>
    </p:spTree>
    <p:extLst>
      <p:ext uri="{BB962C8B-B14F-4D97-AF65-F5344CB8AC3E}">
        <p14:creationId xmlns:p14="http://schemas.microsoft.com/office/powerpoint/2010/main" val="2942836756"/>
      </p:ext>
    </p:extLst>
  </p:cSld>
  <p:clrMapOvr>
    <a:masterClrMapping/>
  </p:clrMapOvr>
  <p:extLst>
    <p:ext uri="{DCECCB84-F9BA-43D5-87BE-67443E8EF086}">
      <p15:sldGuideLst xmlns:p15="http://schemas.microsoft.com/office/powerpoint/2012/main">
        <p15:guide id="1" orient="horz" pos="867"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EBEE051C-6EF3-470E-8A6F-3ACCAEC2B8D9}"/>
              </a:ext>
            </a:extLst>
          </p:cNvPr>
          <p:cNvSpPr>
            <a:spLocks noGrp="1"/>
          </p:cNvSpPr>
          <p:nvPr>
            <p:ph sz="half" idx="1"/>
          </p:nvPr>
        </p:nvSpPr>
        <p:spPr>
          <a:xfrm>
            <a:off x="479424" y="1808163"/>
            <a:ext cx="5508626" cy="4357687"/>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4F1D8F2-5ECC-4655-A1DA-16D1D9E2965D}"/>
              </a:ext>
            </a:extLst>
          </p:cNvPr>
          <p:cNvSpPr>
            <a:spLocks noGrp="1"/>
          </p:cNvSpPr>
          <p:nvPr>
            <p:ph sz="half" idx="2"/>
          </p:nvPr>
        </p:nvSpPr>
        <p:spPr>
          <a:xfrm>
            <a:off x="6203949" y="1808163"/>
            <a:ext cx="5508626" cy="4357687"/>
          </a:xfrm>
          <a:prstGeom prst="rect">
            <a:avLst/>
          </a:prstGeo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a:extLst>
              <a:ext uri="{FF2B5EF4-FFF2-40B4-BE49-F238E27FC236}">
                <a16:creationId xmlns:a16="http://schemas.microsoft.com/office/drawing/2014/main" id="{F05D0B0C-A748-4D32-9576-AC3B06930A3D}"/>
              </a:ext>
            </a:extLst>
          </p:cNvPr>
          <p:cNvSpPr>
            <a:spLocks noGrp="1"/>
          </p:cNvSpPr>
          <p:nvPr>
            <p:ph type="sldNum" sz="quarter" idx="11"/>
          </p:nvPr>
        </p:nvSpPr>
        <p:spPr/>
        <p:txBody>
          <a:bodyPr/>
          <a:lstStyle/>
          <a:p>
            <a:fld id="{56C449F3-BD9D-48DC-BFF1-0F66671DA7C6}" type="slidenum">
              <a:rPr lang="de-DE" smtClean="0"/>
              <a:pPr/>
              <a:t>‹#›</a:t>
            </a:fld>
            <a:endParaRPr lang="de-DE"/>
          </a:p>
        </p:txBody>
      </p:sp>
      <p:sp>
        <p:nvSpPr>
          <p:cNvPr id="7" name="Titel 6">
            <a:extLst>
              <a:ext uri="{FF2B5EF4-FFF2-40B4-BE49-F238E27FC236}">
                <a16:creationId xmlns:a16="http://schemas.microsoft.com/office/drawing/2014/main" id="{103C9E28-168F-4D13-868D-27257D6C9ADC}"/>
              </a:ext>
            </a:extLst>
          </p:cNvPr>
          <p:cNvSpPr>
            <a:spLocks noGrp="1"/>
          </p:cNvSpPr>
          <p:nvPr>
            <p:ph type="title"/>
          </p:nvPr>
        </p:nvSpPr>
        <p:spPr/>
        <p:txBody>
          <a:bodyPr/>
          <a:lstStyle/>
          <a:p>
            <a:r>
              <a:rPr lang="de-DE"/>
              <a:t>Mastertitelformat bearbeiten</a:t>
            </a:r>
          </a:p>
        </p:txBody>
      </p:sp>
      <p:sp>
        <p:nvSpPr>
          <p:cNvPr id="2" name="Fußzeilenplatzhalter 1">
            <a:extLst>
              <a:ext uri="{FF2B5EF4-FFF2-40B4-BE49-F238E27FC236}">
                <a16:creationId xmlns:a16="http://schemas.microsoft.com/office/drawing/2014/main" id="{90A950C1-7AA2-4F73-AC21-33D3D0370B47}"/>
              </a:ext>
            </a:extLst>
          </p:cNvPr>
          <p:cNvSpPr>
            <a:spLocks noGrp="1"/>
          </p:cNvSpPr>
          <p:nvPr>
            <p:ph type="ftr" sz="quarter" idx="12"/>
          </p:nvPr>
        </p:nvSpPr>
        <p:spPr/>
        <p:txBody>
          <a:bodyPr/>
          <a:lstStyle/>
          <a:p>
            <a:endParaRPr lang="de-DE"/>
          </a:p>
        </p:txBody>
      </p:sp>
      <p:sp>
        <p:nvSpPr>
          <p:cNvPr id="8" name="Textplatzhalter 4">
            <a:extLst>
              <a:ext uri="{FF2B5EF4-FFF2-40B4-BE49-F238E27FC236}">
                <a16:creationId xmlns:a16="http://schemas.microsoft.com/office/drawing/2014/main" id="{38466069-A1D4-43E3-9D57-F1BB85187B72}"/>
              </a:ext>
            </a:extLst>
          </p:cNvPr>
          <p:cNvSpPr>
            <a:spLocks noGrp="1"/>
          </p:cNvSpPr>
          <p:nvPr>
            <p:ph type="body" sz="quarter" idx="13" hasCustomPrompt="1"/>
          </p:nvPr>
        </p:nvSpPr>
        <p:spPr>
          <a:xfrm>
            <a:off x="479424" y="476250"/>
            <a:ext cx="9324975" cy="252000"/>
          </a:xfrm>
        </p:spPr>
        <p:txBody>
          <a:bodyPr/>
          <a:lstStyle>
            <a:lvl1pPr>
              <a:defRPr lang="de-DE" sz="1100" b="1" kern="1200" cap="all" spc="63" baseline="0" smtClean="0">
                <a:solidFill>
                  <a:schemeClr val="tx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2333302065"/>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9" name="Foliennummernplatzhalter 8">
            <a:extLst>
              <a:ext uri="{FF2B5EF4-FFF2-40B4-BE49-F238E27FC236}">
                <a16:creationId xmlns:a16="http://schemas.microsoft.com/office/drawing/2014/main" id="{AC96B8A2-A7F5-4CCA-9AAF-45B703C2E4A4}"/>
              </a:ext>
            </a:extLst>
          </p:cNvPr>
          <p:cNvSpPr>
            <a:spLocks noGrp="1"/>
          </p:cNvSpPr>
          <p:nvPr>
            <p:ph type="sldNum" sz="quarter" idx="15"/>
          </p:nvPr>
        </p:nvSpPr>
        <p:spPr/>
        <p:txBody>
          <a:bodyPr/>
          <a:lstStyle/>
          <a:p>
            <a:fld id="{56C449F3-BD9D-48DC-BFF1-0F66671DA7C6}" type="slidenum">
              <a:rPr lang="de-DE" smtClean="0"/>
              <a:pPr/>
              <a:t>‹#›</a:t>
            </a:fld>
            <a:endParaRPr lang="de-DE"/>
          </a:p>
        </p:txBody>
      </p:sp>
      <p:sp>
        <p:nvSpPr>
          <p:cNvPr id="10" name="Titel 9">
            <a:extLst>
              <a:ext uri="{FF2B5EF4-FFF2-40B4-BE49-F238E27FC236}">
                <a16:creationId xmlns:a16="http://schemas.microsoft.com/office/drawing/2014/main" id="{C1CFEB79-DAF0-459A-90C1-93E72C7A1A54}"/>
              </a:ext>
            </a:extLst>
          </p:cNvPr>
          <p:cNvSpPr>
            <a:spLocks noGrp="1"/>
          </p:cNvSpPr>
          <p:nvPr>
            <p:ph type="title"/>
          </p:nvPr>
        </p:nvSpPr>
        <p:spPr>
          <a:xfrm>
            <a:off x="479427" y="875309"/>
            <a:ext cx="9324974" cy="932854"/>
          </a:xfrm>
        </p:spPr>
        <p:txBody>
          <a:bodyPr/>
          <a:lstStyle/>
          <a:p>
            <a:r>
              <a:rPr lang="de-DE"/>
              <a:t>Mastertitelformat bearbeiten</a:t>
            </a:r>
          </a:p>
        </p:txBody>
      </p:sp>
      <p:sp>
        <p:nvSpPr>
          <p:cNvPr id="12" name="Inhaltsplatzhalter 2">
            <a:extLst>
              <a:ext uri="{FF2B5EF4-FFF2-40B4-BE49-F238E27FC236}">
                <a16:creationId xmlns:a16="http://schemas.microsoft.com/office/drawing/2014/main" id="{95C63E0E-3BF5-4908-9362-9309FED383A9}"/>
              </a:ext>
            </a:extLst>
          </p:cNvPr>
          <p:cNvSpPr>
            <a:spLocks noGrp="1"/>
          </p:cNvSpPr>
          <p:nvPr>
            <p:ph sz="half" idx="1"/>
          </p:nvPr>
        </p:nvSpPr>
        <p:spPr>
          <a:xfrm>
            <a:off x="479424" y="1808163"/>
            <a:ext cx="3600451" cy="4357687"/>
          </a:xfrm>
        </p:spPr>
        <p:txBody>
          <a:bodyPr/>
          <a:lstStyle>
            <a:lvl1pPr>
              <a:defRPr sz="1600"/>
            </a:lvl1pPr>
            <a:lvl2pPr>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13" name="Inhaltsplatzhalter 3">
            <a:extLst>
              <a:ext uri="{FF2B5EF4-FFF2-40B4-BE49-F238E27FC236}">
                <a16:creationId xmlns:a16="http://schemas.microsoft.com/office/drawing/2014/main" id="{0DFEF79D-1387-4178-94B9-1DC016DC9A2E}"/>
              </a:ext>
            </a:extLst>
          </p:cNvPr>
          <p:cNvSpPr>
            <a:spLocks noGrp="1"/>
          </p:cNvSpPr>
          <p:nvPr>
            <p:ph sz="half" idx="2"/>
          </p:nvPr>
        </p:nvSpPr>
        <p:spPr>
          <a:xfrm>
            <a:off x="4295776" y="1808163"/>
            <a:ext cx="3600449" cy="4357687"/>
          </a:xfrm>
        </p:spPr>
        <p:txBody>
          <a:bodyPr/>
          <a:lstStyle>
            <a:lvl1pPr>
              <a:defRPr sz="1600"/>
            </a:lvl1pPr>
            <a:lvl2pPr>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14" name="Inhaltsplatzhalter 3">
            <a:extLst>
              <a:ext uri="{FF2B5EF4-FFF2-40B4-BE49-F238E27FC236}">
                <a16:creationId xmlns:a16="http://schemas.microsoft.com/office/drawing/2014/main" id="{D142C95E-C2F8-4F78-A54D-A69241CB1210}"/>
              </a:ext>
            </a:extLst>
          </p:cNvPr>
          <p:cNvSpPr>
            <a:spLocks noGrp="1"/>
          </p:cNvSpPr>
          <p:nvPr>
            <p:ph sz="half" idx="16"/>
          </p:nvPr>
        </p:nvSpPr>
        <p:spPr>
          <a:xfrm>
            <a:off x="8112126" y="1808163"/>
            <a:ext cx="3600449" cy="4357687"/>
          </a:xfrm>
        </p:spPr>
        <p:txBody>
          <a:bodyPr/>
          <a:lstStyle>
            <a:lvl1pPr>
              <a:defRPr sz="1600"/>
            </a:lvl1pPr>
            <a:lvl2pPr>
              <a:defRPr sz="16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2" name="Fußzeilenplatzhalter 1">
            <a:extLst>
              <a:ext uri="{FF2B5EF4-FFF2-40B4-BE49-F238E27FC236}">
                <a16:creationId xmlns:a16="http://schemas.microsoft.com/office/drawing/2014/main" id="{2EAE339A-6B80-4E81-A55D-5C7A743CA5BE}"/>
              </a:ext>
            </a:extLst>
          </p:cNvPr>
          <p:cNvSpPr>
            <a:spLocks noGrp="1"/>
          </p:cNvSpPr>
          <p:nvPr>
            <p:ph type="ftr" sz="quarter" idx="17"/>
          </p:nvPr>
        </p:nvSpPr>
        <p:spPr/>
        <p:txBody>
          <a:bodyPr/>
          <a:lstStyle/>
          <a:p>
            <a:endParaRPr lang="de-DE"/>
          </a:p>
        </p:txBody>
      </p:sp>
      <p:sp>
        <p:nvSpPr>
          <p:cNvPr id="11" name="Textplatzhalter 4">
            <a:extLst>
              <a:ext uri="{FF2B5EF4-FFF2-40B4-BE49-F238E27FC236}">
                <a16:creationId xmlns:a16="http://schemas.microsoft.com/office/drawing/2014/main" id="{DF867C49-9429-44E7-8D7C-BE8830218871}"/>
              </a:ext>
            </a:extLst>
          </p:cNvPr>
          <p:cNvSpPr>
            <a:spLocks noGrp="1"/>
          </p:cNvSpPr>
          <p:nvPr>
            <p:ph type="body" sz="quarter" idx="12" hasCustomPrompt="1"/>
          </p:nvPr>
        </p:nvSpPr>
        <p:spPr>
          <a:xfrm>
            <a:off x="479425" y="476250"/>
            <a:ext cx="9324974" cy="252000"/>
          </a:xfrm>
        </p:spPr>
        <p:txBody>
          <a:bodyPr/>
          <a:lstStyle>
            <a:lvl1pPr>
              <a:defRPr lang="de-DE" sz="1100" b="1" kern="1200" cap="all" spc="63" baseline="0" smtClean="0">
                <a:solidFill>
                  <a:schemeClr val="tx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2131385634"/>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arge image + headline">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901E388C-6A4B-4AA3-B573-6AE8043CAA97}"/>
              </a:ext>
            </a:extLst>
          </p:cNvPr>
          <p:cNvSpPr>
            <a:spLocks noGrp="1"/>
          </p:cNvSpPr>
          <p:nvPr>
            <p:ph type="sldNum" sz="quarter" idx="11"/>
          </p:nvPr>
        </p:nvSpPr>
        <p:spPr/>
        <p:txBody>
          <a:bodyPr/>
          <a:lstStyle/>
          <a:p>
            <a:fld id="{56C449F3-BD9D-48DC-BFF1-0F66671DA7C6}" type="slidenum">
              <a:rPr lang="de-DE" smtClean="0"/>
              <a:pPr/>
              <a:t>‹#›</a:t>
            </a:fld>
            <a:endParaRPr lang="de-DE"/>
          </a:p>
        </p:txBody>
      </p:sp>
      <p:sp>
        <p:nvSpPr>
          <p:cNvPr id="8" name="Bildplatzhalter 7">
            <a:extLst>
              <a:ext uri="{FF2B5EF4-FFF2-40B4-BE49-F238E27FC236}">
                <a16:creationId xmlns:a16="http://schemas.microsoft.com/office/drawing/2014/main" id="{9729243C-D78B-4B34-B6EA-A7A7D5BA4415}"/>
              </a:ext>
            </a:extLst>
          </p:cNvPr>
          <p:cNvSpPr>
            <a:spLocks noGrp="1"/>
          </p:cNvSpPr>
          <p:nvPr>
            <p:ph type="pic" sz="quarter" idx="12"/>
          </p:nvPr>
        </p:nvSpPr>
        <p:spPr>
          <a:xfrm>
            <a:off x="0" y="0"/>
            <a:ext cx="7056000" cy="5940000"/>
          </a:xfrm>
          <a:solidFill>
            <a:schemeClr val="tx2">
              <a:lumMod val="90000"/>
            </a:schemeClr>
          </a:solidFill>
        </p:spPr>
        <p:txBody>
          <a:bodyPr/>
          <a:lstStyle/>
          <a:p>
            <a:endParaRPr lang="de-DE"/>
          </a:p>
        </p:txBody>
      </p:sp>
      <p:sp>
        <p:nvSpPr>
          <p:cNvPr id="11" name="Textplatzhalter 9">
            <a:extLst>
              <a:ext uri="{FF2B5EF4-FFF2-40B4-BE49-F238E27FC236}">
                <a16:creationId xmlns:a16="http://schemas.microsoft.com/office/drawing/2014/main" id="{D2F612BB-6DB3-48F4-9220-749BDAAD5D05}"/>
              </a:ext>
            </a:extLst>
          </p:cNvPr>
          <p:cNvSpPr>
            <a:spLocks noGrp="1"/>
          </p:cNvSpPr>
          <p:nvPr>
            <p:ph type="body" sz="quarter" idx="13"/>
          </p:nvPr>
        </p:nvSpPr>
        <p:spPr>
          <a:xfrm>
            <a:off x="7632000" y="1808163"/>
            <a:ext cx="4080575" cy="4131838"/>
          </a:xfrm>
        </p:spPr>
        <p:txBody>
          <a:bodyPr/>
          <a:lstStyle>
            <a:lvl1pPr>
              <a:lnSpc>
                <a:spcPts val="3800"/>
              </a:lnSpc>
              <a:spcAft>
                <a:spcPts val="2400"/>
              </a:spcAft>
              <a:defRPr sz="3800" b="0"/>
            </a:lvl1pPr>
            <a:lvl2pPr marL="0" indent="0">
              <a:buNone/>
              <a:defRPr sz="2000"/>
            </a:lvl2pPr>
            <a:lvl3pPr>
              <a:defRPr sz="1600"/>
            </a:lvl3pPr>
            <a:lvl4pPr>
              <a:defRPr sz="1600"/>
            </a:lvl4pPr>
            <a:lvl5pPr>
              <a:defRPr sz="16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 name="Fußzeilenplatzhalter 1">
            <a:extLst>
              <a:ext uri="{FF2B5EF4-FFF2-40B4-BE49-F238E27FC236}">
                <a16:creationId xmlns:a16="http://schemas.microsoft.com/office/drawing/2014/main" id="{79133B21-53A9-4C10-9A93-A4D7F9A0390F}"/>
              </a:ext>
            </a:extLst>
          </p:cNvPr>
          <p:cNvSpPr>
            <a:spLocks noGrp="1"/>
          </p:cNvSpPr>
          <p:nvPr>
            <p:ph type="ftr" sz="quarter" idx="14"/>
          </p:nvPr>
        </p:nvSpPr>
        <p:spPr/>
        <p:txBody>
          <a:bodyPr/>
          <a:lstStyle/>
          <a:p>
            <a:endParaRPr lang="de-DE"/>
          </a:p>
        </p:txBody>
      </p:sp>
    </p:spTree>
    <p:extLst>
      <p:ext uri="{BB962C8B-B14F-4D97-AF65-F5344CB8AC3E}">
        <p14:creationId xmlns:p14="http://schemas.microsoft.com/office/powerpoint/2010/main" val="1597431466"/>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 topline only">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4BDFD4E2-0908-44C9-B61C-E96E93B119CC}"/>
              </a:ext>
            </a:extLst>
          </p:cNvPr>
          <p:cNvSpPr>
            <a:spLocks noGrp="1"/>
          </p:cNvSpPr>
          <p:nvPr>
            <p:ph type="title"/>
          </p:nvPr>
        </p:nvSpPr>
        <p:spPr/>
        <p:txBody>
          <a:bodyPr/>
          <a:lstStyle/>
          <a:p>
            <a:r>
              <a:rPr lang="de-DE"/>
              <a:t>Mastertitelformat bearbeiten</a:t>
            </a:r>
          </a:p>
        </p:txBody>
      </p:sp>
      <p:sp>
        <p:nvSpPr>
          <p:cNvPr id="8" name="Foliennummernplatzhalter 7">
            <a:extLst>
              <a:ext uri="{FF2B5EF4-FFF2-40B4-BE49-F238E27FC236}">
                <a16:creationId xmlns:a16="http://schemas.microsoft.com/office/drawing/2014/main" id="{85560388-B2D9-46A0-B80F-A4F52B824173}"/>
              </a:ext>
            </a:extLst>
          </p:cNvPr>
          <p:cNvSpPr>
            <a:spLocks noGrp="1"/>
          </p:cNvSpPr>
          <p:nvPr>
            <p:ph type="sldNum" sz="quarter" idx="11"/>
          </p:nvPr>
        </p:nvSpPr>
        <p:spPr/>
        <p:txBody>
          <a:bodyPr/>
          <a:lstStyle/>
          <a:p>
            <a:fld id="{56C449F3-BD9D-48DC-BFF1-0F66671DA7C6}" type="slidenum">
              <a:rPr lang="de-DE" smtClean="0"/>
              <a:pPr/>
              <a:t>‹#›</a:t>
            </a:fld>
            <a:endParaRPr lang="de-DE"/>
          </a:p>
        </p:txBody>
      </p:sp>
      <p:sp>
        <p:nvSpPr>
          <p:cNvPr id="2" name="Fußzeilenplatzhalter 1">
            <a:extLst>
              <a:ext uri="{FF2B5EF4-FFF2-40B4-BE49-F238E27FC236}">
                <a16:creationId xmlns:a16="http://schemas.microsoft.com/office/drawing/2014/main" id="{0DB801B0-E6B4-4F96-8CE5-F9E84D58C40E}"/>
              </a:ext>
            </a:extLst>
          </p:cNvPr>
          <p:cNvSpPr>
            <a:spLocks noGrp="1"/>
          </p:cNvSpPr>
          <p:nvPr>
            <p:ph type="ftr" sz="quarter" idx="12"/>
          </p:nvPr>
        </p:nvSpPr>
        <p:spPr/>
        <p:txBody>
          <a:bodyPr/>
          <a:lstStyle/>
          <a:p>
            <a:endParaRPr lang="de-DE"/>
          </a:p>
        </p:txBody>
      </p:sp>
      <p:sp>
        <p:nvSpPr>
          <p:cNvPr id="9" name="Textplatzhalter 4">
            <a:extLst>
              <a:ext uri="{FF2B5EF4-FFF2-40B4-BE49-F238E27FC236}">
                <a16:creationId xmlns:a16="http://schemas.microsoft.com/office/drawing/2014/main" id="{B5A5C9BE-C1FB-44B5-B87B-4817825EC396}"/>
              </a:ext>
            </a:extLst>
          </p:cNvPr>
          <p:cNvSpPr>
            <a:spLocks noGrp="1"/>
          </p:cNvSpPr>
          <p:nvPr>
            <p:ph type="body" sz="quarter" idx="13" hasCustomPrompt="1"/>
          </p:nvPr>
        </p:nvSpPr>
        <p:spPr>
          <a:xfrm>
            <a:off x="479425" y="476250"/>
            <a:ext cx="9324974" cy="252000"/>
          </a:xfrm>
        </p:spPr>
        <p:txBody>
          <a:bodyPr/>
          <a:lstStyle>
            <a:lvl1pPr>
              <a:defRPr lang="de-DE" sz="1100" b="1" kern="1200" cap="all" spc="63" baseline="0" smtClean="0">
                <a:solidFill>
                  <a:schemeClr val="tx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30401983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51ED9665-CC57-45BB-925F-9031ABDF5D7D}"/>
              </a:ext>
            </a:extLst>
          </p:cNvPr>
          <p:cNvSpPr>
            <a:spLocks noGrp="1"/>
          </p:cNvSpPr>
          <p:nvPr>
            <p:ph type="sldNum" sz="quarter" idx="11"/>
          </p:nvPr>
        </p:nvSpPr>
        <p:spPr/>
        <p:txBody>
          <a:bodyPr/>
          <a:lstStyle/>
          <a:p>
            <a:fld id="{56C449F3-BD9D-48DC-BFF1-0F66671DA7C6}" type="slidenum">
              <a:rPr lang="de-DE" smtClean="0"/>
              <a:pPr/>
              <a:t>‹#›</a:t>
            </a:fld>
            <a:endParaRPr lang="de-DE"/>
          </a:p>
        </p:txBody>
      </p:sp>
      <p:sp>
        <p:nvSpPr>
          <p:cNvPr id="2" name="Fußzeilenplatzhalter 1">
            <a:extLst>
              <a:ext uri="{FF2B5EF4-FFF2-40B4-BE49-F238E27FC236}">
                <a16:creationId xmlns:a16="http://schemas.microsoft.com/office/drawing/2014/main" id="{7AA99CC9-05C0-45B6-8C99-173138DC6555}"/>
              </a:ext>
            </a:extLst>
          </p:cNvPr>
          <p:cNvSpPr>
            <a:spLocks noGrp="1"/>
          </p:cNvSpPr>
          <p:nvPr>
            <p:ph type="ftr" sz="quarter" idx="12"/>
          </p:nvPr>
        </p:nvSpPr>
        <p:spPr/>
        <p:txBody>
          <a:bodyPr/>
          <a:lstStyle/>
          <a:p>
            <a:endParaRPr lang="de-DE"/>
          </a:p>
        </p:txBody>
      </p:sp>
      <p:sp>
        <p:nvSpPr>
          <p:cNvPr id="7" name="Textplatzhalter 4">
            <a:extLst>
              <a:ext uri="{FF2B5EF4-FFF2-40B4-BE49-F238E27FC236}">
                <a16:creationId xmlns:a16="http://schemas.microsoft.com/office/drawing/2014/main" id="{C59C485C-B44D-40A1-BE56-1CA8AA189B93}"/>
              </a:ext>
            </a:extLst>
          </p:cNvPr>
          <p:cNvSpPr>
            <a:spLocks noGrp="1"/>
          </p:cNvSpPr>
          <p:nvPr>
            <p:ph type="body" sz="quarter" idx="13" hasCustomPrompt="1"/>
          </p:nvPr>
        </p:nvSpPr>
        <p:spPr>
          <a:xfrm>
            <a:off x="479425" y="476250"/>
            <a:ext cx="9324974" cy="252000"/>
          </a:xfrm>
        </p:spPr>
        <p:txBody>
          <a:bodyPr/>
          <a:lstStyle>
            <a:lvl1pPr>
              <a:defRPr lang="de-DE" sz="1100" b="1" kern="1200" cap="all" spc="63" baseline="0" smtClean="0">
                <a:solidFill>
                  <a:schemeClr val="tx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782219000"/>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line/Content side by side">
    <p:bg>
      <p:bgPr>
        <a:solidFill>
          <a:srgbClr val="122B54"/>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51BBB61B-6E7A-4BFF-9CB2-ED26389C4FCF}"/>
              </a:ext>
            </a:extLst>
          </p:cNvPr>
          <p:cNvSpPr>
            <a:spLocks noGrp="1"/>
          </p:cNvSpPr>
          <p:nvPr>
            <p:ph type="title"/>
          </p:nvPr>
        </p:nvSpPr>
        <p:spPr>
          <a:xfrm>
            <a:off x="495611" y="1808162"/>
            <a:ext cx="3584264" cy="4357687"/>
          </a:xfrm>
          <a:prstGeom prst="rect">
            <a:avLst/>
          </a:prstGeom>
        </p:spPr>
        <p:txBody>
          <a:bodyPr/>
          <a:lstStyle>
            <a:lvl1pPr>
              <a:defRPr>
                <a:solidFill>
                  <a:schemeClr val="tx1"/>
                </a:solidFill>
              </a:defRPr>
            </a:lvl1pPr>
          </a:lstStyle>
          <a:p>
            <a:r>
              <a:rPr lang="de-DE"/>
              <a:t>Mastertitelformat bearbeiten</a:t>
            </a:r>
          </a:p>
        </p:txBody>
      </p:sp>
      <p:sp>
        <p:nvSpPr>
          <p:cNvPr id="3" name="Inhaltsplatzhalter 2">
            <a:extLst>
              <a:ext uri="{FF2B5EF4-FFF2-40B4-BE49-F238E27FC236}">
                <a16:creationId xmlns:a16="http://schemas.microsoft.com/office/drawing/2014/main" id="{5D17BF0A-6C84-41F6-BF3F-CBB13FEE33E8}"/>
              </a:ext>
            </a:extLst>
          </p:cNvPr>
          <p:cNvSpPr>
            <a:spLocks noGrp="1"/>
          </p:cNvSpPr>
          <p:nvPr>
            <p:ph sz="quarter" idx="15"/>
          </p:nvPr>
        </p:nvSpPr>
        <p:spPr>
          <a:xfrm>
            <a:off x="4295775" y="1808162"/>
            <a:ext cx="7416800" cy="4357687"/>
          </a:xfrm>
          <a:prstGeom prst="rect">
            <a:avLst/>
          </a:prstGeo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8" name="Foliennummernplatzhalter 7">
            <a:extLst>
              <a:ext uri="{FF2B5EF4-FFF2-40B4-BE49-F238E27FC236}">
                <a16:creationId xmlns:a16="http://schemas.microsoft.com/office/drawing/2014/main" id="{1DA1E9D5-A24F-4523-B6CC-0D44E010C45A}"/>
              </a:ext>
            </a:extLst>
          </p:cNvPr>
          <p:cNvSpPr>
            <a:spLocks noGrp="1"/>
          </p:cNvSpPr>
          <p:nvPr>
            <p:ph type="sldNum" sz="quarter" idx="17"/>
          </p:nvPr>
        </p:nvSpPr>
        <p:spPr/>
        <p:txBody>
          <a:bodyPr/>
          <a:lstStyle/>
          <a:p>
            <a:fld id="{56C449F3-BD9D-48DC-BFF1-0F66671DA7C6}" type="slidenum">
              <a:rPr lang="de-DE" smtClean="0"/>
              <a:pPr/>
              <a:t>‹#›</a:t>
            </a:fld>
            <a:endParaRPr lang="de-DE"/>
          </a:p>
        </p:txBody>
      </p:sp>
      <p:sp>
        <p:nvSpPr>
          <p:cNvPr id="4" name="Fußzeilenplatzhalter 3">
            <a:extLst>
              <a:ext uri="{FF2B5EF4-FFF2-40B4-BE49-F238E27FC236}">
                <a16:creationId xmlns:a16="http://schemas.microsoft.com/office/drawing/2014/main" id="{21E89875-00B9-49CB-9A52-F4F62C2F70C5}"/>
              </a:ext>
            </a:extLst>
          </p:cNvPr>
          <p:cNvSpPr>
            <a:spLocks noGrp="1"/>
          </p:cNvSpPr>
          <p:nvPr>
            <p:ph type="ftr" sz="quarter" idx="18"/>
          </p:nvPr>
        </p:nvSpPr>
        <p:spPr/>
        <p:txBody>
          <a:bodyPr/>
          <a:lstStyle/>
          <a:p>
            <a:endParaRPr lang="de-DE"/>
          </a:p>
        </p:txBody>
      </p:sp>
      <p:sp>
        <p:nvSpPr>
          <p:cNvPr id="9" name="Textplatzhalter 4">
            <a:extLst>
              <a:ext uri="{FF2B5EF4-FFF2-40B4-BE49-F238E27FC236}">
                <a16:creationId xmlns:a16="http://schemas.microsoft.com/office/drawing/2014/main" id="{E701F698-4425-4620-94EB-05146EF47E6E}"/>
              </a:ext>
            </a:extLst>
          </p:cNvPr>
          <p:cNvSpPr>
            <a:spLocks noGrp="1"/>
          </p:cNvSpPr>
          <p:nvPr>
            <p:ph type="body" sz="quarter" idx="12" hasCustomPrompt="1"/>
          </p:nvPr>
        </p:nvSpPr>
        <p:spPr>
          <a:xfrm>
            <a:off x="479425" y="476250"/>
            <a:ext cx="3600450" cy="252000"/>
          </a:xfrm>
        </p:spPr>
        <p:txBody>
          <a:bodyPr/>
          <a:lstStyle>
            <a:lvl1pPr>
              <a:defRPr lang="de-DE" sz="1100" b="1" kern="1200" cap="all" spc="63" baseline="0" smtClean="0">
                <a:solidFill>
                  <a:schemeClr val="tx1"/>
                </a:solidFill>
                <a:latin typeface="+mn-lt"/>
                <a:ea typeface="+mn-ea"/>
                <a:cs typeface="+mn-cs"/>
              </a:defRPr>
            </a:lvl1pPr>
          </a:lstStyle>
          <a:p>
            <a:pPr lvl="0"/>
            <a:r>
              <a:rPr lang="de-DE"/>
              <a:t>Topline goes here</a:t>
            </a:r>
          </a:p>
        </p:txBody>
      </p:sp>
    </p:spTree>
    <p:extLst>
      <p:ext uri="{BB962C8B-B14F-4D97-AF65-F5344CB8AC3E}">
        <p14:creationId xmlns:p14="http://schemas.microsoft.com/office/powerpoint/2010/main" val="1921681947"/>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Quote">
    <p:bg>
      <p:bgPr>
        <a:solidFill>
          <a:srgbClr val="122B54"/>
        </a:solidFill>
        <a:effectLst/>
      </p:bgPr>
    </p:bg>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37A28BB5-45D7-4A7F-B5F7-BB60CFEF37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800" y="-152396"/>
            <a:ext cx="1103268" cy="936000"/>
          </a:xfrm>
          <a:prstGeom prst="rect">
            <a:avLst/>
          </a:prstGeom>
        </p:spPr>
      </p:pic>
      <p:sp>
        <p:nvSpPr>
          <p:cNvPr id="7" name="Foliennummernplatzhalter 6">
            <a:extLst>
              <a:ext uri="{FF2B5EF4-FFF2-40B4-BE49-F238E27FC236}">
                <a16:creationId xmlns:a16="http://schemas.microsoft.com/office/drawing/2014/main" id="{73AAFA79-6410-48B1-BD41-CB373E0AA926}"/>
              </a:ext>
            </a:extLst>
          </p:cNvPr>
          <p:cNvSpPr>
            <a:spLocks noGrp="1"/>
          </p:cNvSpPr>
          <p:nvPr>
            <p:ph type="sldNum" sz="quarter" idx="17"/>
          </p:nvPr>
        </p:nvSpPr>
        <p:spPr/>
        <p:txBody>
          <a:bodyPr/>
          <a:lstStyle/>
          <a:p>
            <a:fld id="{56C449F3-BD9D-48DC-BFF1-0F66671DA7C6}" type="slidenum">
              <a:rPr lang="de-DE" smtClean="0"/>
              <a:pPr/>
              <a:t>‹#›</a:t>
            </a:fld>
            <a:endParaRPr lang="de-DE"/>
          </a:p>
        </p:txBody>
      </p:sp>
      <p:sp>
        <p:nvSpPr>
          <p:cNvPr id="10" name="Textplatzhalter 9">
            <a:extLst>
              <a:ext uri="{FF2B5EF4-FFF2-40B4-BE49-F238E27FC236}">
                <a16:creationId xmlns:a16="http://schemas.microsoft.com/office/drawing/2014/main" id="{C7FF25BD-BB7E-4BA1-98E8-46EBC01F6100}"/>
              </a:ext>
            </a:extLst>
          </p:cNvPr>
          <p:cNvSpPr>
            <a:spLocks noGrp="1"/>
          </p:cNvSpPr>
          <p:nvPr>
            <p:ph type="body" sz="quarter" idx="18"/>
          </p:nvPr>
        </p:nvSpPr>
        <p:spPr>
          <a:xfrm>
            <a:off x="495610" y="1808162"/>
            <a:ext cx="7400615" cy="4357687"/>
          </a:xfrm>
        </p:spPr>
        <p:txBody>
          <a:bodyPr/>
          <a:lstStyle>
            <a:lvl1pPr>
              <a:lnSpc>
                <a:spcPts val="3800"/>
              </a:lnSpc>
              <a:spcAft>
                <a:spcPts val="3000"/>
              </a:spcAft>
              <a:defRPr sz="3800"/>
            </a:lvl1pPr>
            <a:lvl2pPr marL="0" indent="0">
              <a:buFont typeface="Arial" panose="020B0604020202020204" pitchFamily="34" charset="0"/>
              <a:buNone/>
              <a:defRPr sz="1600"/>
            </a:lvl2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2" name="Fußzeilenplatzhalter 1">
            <a:extLst>
              <a:ext uri="{FF2B5EF4-FFF2-40B4-BE49-F238E27FC236}">
                <a16:creationId xmlns:a16="http://schemas.microsoft.com/office/drawing/2014/main" id="{0D1C1F5E-AD8D-491B-B3B3-0EF68361C677}"/>
              </a:ext>
            </a:extLst>
          </p:cNvPr>
          <p:cNvSpPr>
            <a:spLocks noGrp="1"/>
          </p:cNvSpPr>
          <p:nvPr>
            <p:ph type="ftr" sz="quarter" idx="19"/>
          </p:nvPr>
        </p:nvSpPr>
        <p:spPr/>
        <p:txBody>
          <a:bodyPr/>
          <a:lstStyle/>
          <a:p>
            <a:endParaRPr lang="de-DE"/>
          </a:p>
        </p:txBody>
      </p:sp>
    </p:spTree>
    <p:extLst>
      <p:ext uri="{BB962C8B-B14F-4D97-AF65-F5344CB8AC3E}">
        <p14:creationId xmlns:p14="http://schemas.microsoft.com/office/powerpoint/2010/main" val="560963684"/>
      </p:ext>
    </p:extLst>
  </p:cSld>
  <p:clrMapOvr>
    <a:masterClrMapping/>
  </p:clrMapOvr>
  <p:extLst>
    <p:ext uri="{DCECCB84-F9BA-43D5-87BE-67443E8EF086}">
      <p15:sldGuideLst xmlns:p15="http://schemas.microsoft.com/office/powerpoint/2012/main">
        <p15:guide id="1" orient="horz" pos="1139"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57"/>
          <p:cNvSpPr/>
          <p:nvPr/>
        </p:nvSpPr>
        <p:spPr>
          <a:xfrm rot="10800000">
            <a:off x="0" y="4470401"/>
            <a:ext cx="12192000" cy="2387599"/>
          </a:xfrm>
          <a:prstGeom prst="rect">
            <a:avLst/>
          </a:prstGeom>
          <a:gradFill>
            <a:gsLst>
              <a:gs pos="0">
                <a:srgbClr val="1F1F1F">
                  <a:alpha val="44705"/>
                </a:srgbClr>
              </a:gs>
              <a:gs pos="100000">
                <a:srgbClr val="1F1F1F">
                  <a:alpha val="0"/>
                </a:srgbClr>
              </a:gs>
            </a:gsLst>
            <a:lin ang="5400000" scaled="0"/>
          </a:gra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sp>
        <p:nvSpPr>
          <p:cNvPr id="10" name="Google Shape;10;p57"/>
          <p:cNvSpPr/>
          <p:nvPr/>
        </p:nvSpPr>
        <p:spPr>
          <a:xfrm rot="10800000">
            <a:off x="8432800" y="0"/>
            <a:ext cx="3759200" cy="6857997"/>
          </a:xfrm>
          <a:prstGeom prst="rect">
            <a:avLst/>
          </a:prstGeom>
          <a:gradFill>
            <a:gsLst>
              <a:gs pos="0">
                <a:srgbClr val="1F1F1F">
                  <a:alpha val="44705"/>
                </a:srgbClr>
              </a:gs>
              <a:gs pos="100000">
                <a:srgbClr val="1F1F1F">
                  <a:alpha val="0"/>
                </a:srgbClr>
              </a:gs>
            </a:gsLst>
            <a:lin ang="0" scaled="0"/>
          </a:gra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sp>
        <p:nvSpPr>
          <p:cNvPr id="11" name="Google Shape;11;p57"/>
          <p:cNvSpPr/>
          <p:nvPr/>
        </p:nvSpPr>
        <p:spPr>
          <a:xfrm>
            <a:off x="0" y="-1"/>
            <a:ext cx="12192000" cy="2387599"/>
          </a:xfrm>
          <a:prstGeom prst="rect">
            <a:avLst/>
          </a:prstGeom>
          <a:gradFill>
            <a:gsLst>
              <a:gs pos="0">
                <a:srgbClr val="1F1F1F">
                  <a:alpha val="44705"/>
                </a:srgbClr>
              </a:gs>
              <a:gs pos="100000">
                <a:srgbClr val="1F1F1F">
                  <a:alpha val="0"/>
                </a:srgbClr>
              </a:gs>
            </a:gsLst>
            <a:lin ang="5400000" scaled="0"/>
          </a:gra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None/>
            </a:pPr>
            <a:endParaRPr sz="1867" b="0" i="0" u="none" strike="noStrike" cap="none" dirty="0">
              <a:solidFill>
                <a:schemeClr val="lt1"/>
              </a:solidFill>
              <a:latin typeface="Arial"/>
              <a:ea typeface="Arial"/>
              <a:cs typeface="Arial"/>
              <a:sym typeface="Arial"/>
            </a:endParaRPr>
          </a:p>
        </p:txBody>
      </p:sp>
      <p:sp>
        <p:nvSpPr>
          <p:cNvPr id="12" name="Google Shape;12;p57"/>
          <p:cNvSpPr txBox="1">
            <a:spLocks noGrp="1"/>
          </p:cNvSpPr>
          <p:nvPr>
            <p:ph type="ctrTitle"/>
          </p:nvPr>
        </p:nvSpPr>
        <p:spPr>
          <a:xfrm>
            <a:off x="838200" y="969963"/>
            <a:ext cx="5867600" cy="23876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Clr>
                <a:schemeClr val="lt1"/>
              </a:buClr>
              <a:buSzPts val="2400"/>
              <a:buNone/>
              <a:defRPr sz="3200" b="1" i="0" u="none" strike="noStrike" cap="none">
                <a:solidFill>
                  <a:schemeClr val="lt1"/>
                </a:solidFill>
                <a:latin typeface="Open Sans ExtraBold"/>
                <a:ea typeface="Open Sans ExtraBold"/>
                <a:cs typeface="Open Sans ExtraBold"/>
                <a:sym typeface="Open Sans ExtraBold"/>
              </a:defRPr>
            </a:lvl1pPr>
            <a:lvl2pPr lvl="1" algn="l">
              <a:lnSpc>
                <a:spcPct val="100000"/>
              </a:lnSpc>
              <a:spcBef>
                <a:spcPts val="0"/>
              </a:spcBef>
              <a:spcAft>
                <a:spcPts val="0"/>
              </a:spcAft>
              <a:buSzPts val="2400"/>
              <a:buFont typeface="Arial"/>
              <a:buNone/>
              <a:defRPr sz="3200">
                <a:latin typeface="Arial"/>
                <a:ea typeface="Arial"/>
                <a:cs typeface="Arial"/>
                <a:sym typeface="Arial"/>
              </a:defRPr>
            </a:lvl2pPr>
            <a:lvl3pPr lvl="2" algn="l">
              <a:lnSpc>
                <a:spcPct val="100000"/>
              </a:lnSpc>
              <a:spcBef>
                <a:spcPts val="0"/>
              </a:spcBef>
              <a:spcAft>
                <a:spcPts val="0"/>
              </a:spcAft>
              <a:buSzPts val="2400"/>
              <a:buFont typeface="Arial"/>
              <a:buNone/>
              <a:defRPr sz="3200">
                <a:latin typeface="Arial"/>
                <a:ea typeface="Arial"/>
                <a:cs typeface="Arial"/>
                <a:sym typeface="Arial"/>
              </a:defRPr>
            </a:lvl3pPr>
            <a:lvl4pPr lvl="3" algn="l">
              <a:lnSpc>
                <a:spcPct val="100000"/>
              </a:lnSpc>
              <a:spcBef>
                <a:spcPts val="0"/>
              </a:spcBef>
              <a:spcAft>
                <a:spcPts val="0"/>
              </a:spcAft>
              <a:buSzPts val="2400"/>
              <a:buFont typeface="Arial"/>
              <a:buNone/>
              <a:defRPr sz="3200">
                <a:latin typeface="Arial"/>
                <a:ea typeface="Arial"/>
                <a:cs typeface="Arial"/>
                <a:sym typeface="Arial"/>
              </a:defRPr>
            </a:lvl4pPr>
            <a:lvl5pPr lvl="4" algn="l">
              <a:lnSpc>
                <a:spcPct val="100000"/>
              </a:lnSpc>
              <a:spcBef>
                <a:spcPts val="0"/>
              </a:spcBef>
              <a:spcAft>
                <a:spcPts val="0"/>
              </a:spcAft>
              <a:buSzPts val="2400"/>
              <a:buFont typeface="Arial"/>
              <a:buNone/>
              <a:defRPr sz="3200">
                <a:latin typeface="Arial"/>
                <a:ea typeface="Arial"/>
                <a:cs typeface="Arial"/>
                <a:sym typeface="Arial"/>
              </a:defRPr>
            </a:lvl5pPr>
            <a:lvl6pPr lvl="5" algn="l">
              <a:lnSpc>
                <a:spcPct val="100000"/>
              </a:lnSpc>
              <a:spcBef>
                <a:spcPts val="0"/>
              </a:spcBef>
              <a:spcAft>
                <a:spcPts val="0"/>
              </a:spcAft>
              <a:buSzPts val="2400"/>
              <a:buFont typeface="Arial"/>
              <a:buNone/>
              <a:defRPr sz="3200">
                <a:latin typeface="Arial"/>
                <a:ea typeface="Arial"/>
                <a:cs typeface="Arial"/>
                <a:sym typeface="Arial"/>
              </a:defRPr>
            </a:lvl6pPr>
            <a:lvl7pPr lvl="6" algn="l">
              <a:lnSpc>
                <a:spcPct val="100000"/>
              </a:lnSpc>
              <a:spcBef>
                <a:spcPts val="0"/>
              </a:spcBef>
              <a:spcAft>
                <a:spcPts val="0"/>
              </a:spcAft>
              <a:buSzPts val="2400"/>
              <a:buFont typeface="Arial"/>
              <a:buNone/>
              <a:defRPr sz="3200">
                <a:latin typeface="Arial"/>
                <a:ea typeface="Arial"/>
                <a:cs typeface="Arial"/>
                <a:sym typeface="Arial"/>
              </a:defRPr>
            </a:lvl7pPr>
            <a:lvl8pPr lvl="7" algn="l">
              <a:lnSpc>
                <a:spcPct val="100000"/>
              </a:lnSpc>
              <a:spcBef>
                <a:spcPts val="0"/>
              </a:spcBef>
              <a:spcAft>
                <a:spcPts val="0"/>
              </a:spcAft>
              <a:buSzPts val="2400"/>
              <a:buFont typeface="Arial"/>
              <a:buNone/>
              <a:defRPr sz="3200">
                <a:latin typeface="Arial"/>
                <a:ea typeface="Arial"/>
                <a:cs typeface="Arial"/>
                <a:sym typeface="Arial"/>
              </a:defRPr>
            </a:lvl8pPr>
            <a:lvl9pPr lvl="8" algn="l">
              <a:lnSpc>
                <a:spcPct val="100000"/>
              </a:lnSpc>
              <a:spcBef>
                <a:spcPts val="0"/>
              </a:spcBef>
              <a:spcAft>
                <a:spcPts val="0"/>
              </a:spcAft>
              <a:buSzPts val="2400"/>
              <a:buFont typeface="Arial"/>
              <a:buNone/>
              <a:defRPr sz="3200">
                <a:latin typeface="Arial"/>
                <a:ea typeface="Arial"/>
                <a:cs typeface="Arial"/>
                <a:sym typeface="Arial"/>
              </a:defRPr>
            </a:lvl9pPr>
          </a:lstStyle>
          <a:p>
            <a:endParaRPr/>
          </a:p>
        </p:txBody>
      </p:sp>
      <p:sp>
        <p:nvSpPr>
          <p:cNvPr id="13" name="Google Shape;13;p57"/>
          <p:cNvSpPr txBox="1">
            <a:spLocks noGrp="1"/>
          </p:cNvSpPr>
          <p:nvPr>
            <p:ph type="subTitle" idx="1"/>
          </p:nvPr>
        </p:nvSpPr>
        <p:spPr>
          <a:xfrm>
            <a:off x="838200" y="3449637"/>
            <a:ext cx="5867600" cy="8380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1067"/>
              </a:spcBef>
              <a:spcAft>
                <a:spcPts val="0"/>
              </a:spcAft>
              <a:buClr>
                <a:srgbClr val="168FDF"/>
              </a:buClr>
              <a:buSzPts val="1700"/>
              <a:buNone/>
              <a:defRPr sz="2000" i="0" u="none" strike="noStrike" cap="none">
                <a:solidFill>
                  <a:schemeClr val="lt1"/>
                </a:solidFill>
                <a:latin typeface="Open Sans SemiBold"/>
                <a:ea typeface="Open Sans SemiBold"/>
                <a:cs typeface="Open Sans SemiBold"/>
                <a:sym typeface="Open Sans SemiBold"/>
              </a:defRPr>
            </a:lvl1pPr>
            <a:lvl2pPr marR="0" lvl="1" algn="ctr">
              <a:lnSpc>
                <a:spcPct val="100000"/>
              </a:lnSpc>
              <a:spcBef>
                <a:spcPts val="533"/>
              </a:spcBef>
              <a:spcAft>
                <a:spcPts val="0"/>
              </a:spcAft>
              <a:buClr>
                <a:srgbClr val="168FDF"/>
              </a:buClr>
              <a:buSzPts val="1500"/>
              <a:buNone/>
              <a:defRPr sz="2000" i="0" u="none" strike="noStrike" cap="none">
                <a:solidFill>
                  <a:srgbClr val="2F2F2F"/>
                </a:solidFill>
              </a:defRPr>
            </a:lvl2pPr>
            <a:lvl3pPr marR="0" lvl="2" algn="ctr">
              <a:lnSpc>
                <a:spcPct val="100000"/>
              </a:lnSpc>
              <a:spcBef>
                <a:spcPts val="533"/>
              </a:spcBef>
              <a:spcAft>
                <a:spcPts val="0"/>
              </a:spcAft>
              <a:buClr>
                <a:srgbClr val="168FDF"/>
              </a:buClr>
              <a:buSzPts val="1400"/>
              <a:buNone/>
              <a:defRPr sz="1867" i="0" u="none" strike="noStrike" cap="none">
                <a:solidFill>
                  <a:srgbClr val="2F2F2F"/>
                </a:solidFill>
              </a:defRPr>
            </a:lvl3pPr>
            <a:lvl4pPr marR="0" lvl="3" algn="ctr">
              <a:lnSpc>
                <a:spcPct val="100000"/>
              </a:lnSpc>
              <a:spcBef>
                <a:spcPts val="533"/>
              </a:spcBef>
              <a:spcAft>
                <a:spcPts val="0"/>
              </a:spcAft>
              <a:buClr>
                <a:srgbClr val="168FDF"/>
              </a:buClr>
              <a:buSzPts val="1200"/>
              <a:buNone/>
              <a:defRPr sz="1600" i="0" u="none" strike="noStrike" cap="none">
                <a:solidFill>
                  <a:srgbClr val="2F2F2F"/>
                </a:solidFill>
              </a:defRPr>
            </a:lvl4pPr>
            <a:lvl5pPr marR="0" lvl="4" algn="ctr">
              <a:lnSpc>
                <a:spcPct val="100000"/>
              </a:lnSpc>
              <a:spcBef>
                <a:spcPts val="533"/>
              </a:spcBef>
              <a:spcAft>
                <a:spcPts val="0"/>
              </a:spcAft>
              <a:buClr>
                <a:srgbClr val="168FDF"/>
              </a:buClr>
              <a:buSzPts val="1400"/>
              <a:buNone/>
              <a:defRPr sz="1600" i="0" u="none" strike="noStrike" cap="none">
                <a:solidFill>
                  <a:srgbClr val="2F2F2F"/>
                </a:solidFill>
              </a:defRPr>
            </a:lvl5pPr>
            <a:lvl6pPr marR="0" lvl="5" algn="ctr">
              <a:lnSpc>
                <a:spcPct val="90000"/>
              </a:lnSpc>
              <a:spcBef>
                <a:spcPts val="533"/>
              </a:spcBef>
              <a:spcAft>
                <a:spcPts val="0"/>
              </a:spcAft>
              <a:buClr>
                <a:schemeClr val="dk1"/>
              </a:buClr>
              <a:buSzPts val="1400"/>
              <a:buNone/>
              <a:defRPr sz="1600" i="0" u="none" strike="noStrike" cap="none">
                <a:solidFill>
                  <a:schemeClr val="dk1"/>
                </a:solidFill>
              </a:defRPr>
            </a:lvl6pPr>
            <a:lvl7pPr marR="0" lvl="6" algn="ctr">
              <a:lnSpc>
                <a:spcPct val="90000"/>
              </a:lnSpc>
              <a:spcBef>
                <a:spcPts val="533"/>
              </a:spcBef>
              <a:spcAft>
                <a:spcPts val="0"/>
              </a:spcAft>
              <a:buClr>
                <a:schemeClr val="dk1"/>
              </a:buClr>
              <a:buSzPts val="1400"/>
              <a:buNone/>
              <a:defRPr sz="1600" i="0" u="none" strike="noStrike" cap="none">
                <a:solidFill>
                  <a:schemeClr val="dk1"/>
                </a:solidFill>
              </a:defRPr>
            </a:lvl7pPr>
            <a:lvl8pPr marR="0" lvl="7" algn="ctr">
              <a:lnSpc>
                <a:spcPct val="90000"/>
              </a:lnSpc>
              <a:spcBef>
                <a:spcPts val="533"/>
              </a:spcBef>
              <a:spcAft>
                <a:spcPts val="0"/>
              </a:spcAft>
              <a:buClr>
                <a:schemeClr val="dk1"/>
              </a:buClr>
              <a:buSzPts val="1400"/>
              <a:buNone/>
              <a:defRPr sz="1600" i="0" u="none" strike="noStrike" cap="none">
                <a:solidFill>
                  <a:schemeClr val="dk1"/>
                </a:solidFill>
              </a:defRPr>
            </a:lvl8pPr>
            <a:lvl9pPr marR="0" lvl="8" algn="ctr">
              <a:lnSpc>
                <a:spcPct val="90000"/>
              </a:lnSpc>
              <a:spcBef>
                <a:spcPts val="533"/>
              </a:spcBef>
              <a:spcAft>
                <a:spcPts val="0"/>
              </a:spcAft>
              <a:buClr>
                <a:schemeClr val="dk1"/>
              </a:buClr>
              <a:buSzPts val="1400"/>
              <a:buNone/>
              <a:defRPr sz="1600" i="0" u="none" strike="noStrike" cap="none">
                <a:solidFill>
                  <a:schemeClr val="dk1"/>
                </a:solidFill>
              </a:defRPr>
            </a:lvl9pPr>
          </a:lstStyle>
          <a:p>
            <a:endParaRPr/>
          </a:p>
        </p:txBody>
      </p:sp>
      <p:pic>
        <p:nvPicPr>
          <p:cNvPr id="14" name="Google Shape;14;p57" descr="A picture containing text&#10;&#10;Description automatically generated"/>
          <p:cNvPicPr preferRelativeResize="0"/>
          <p:nvPr/>
        </p:nvPicPr>
        <p:blipFill rotWithShape="1">
          <a:blip r:embed="rId3">
            <a:alphaModFix/>
          </a:blip>
          <a:srcRect/>
          <a:stretch/>
        </p:blipFill>
        <p:spPr>
          <a:xfrm>
            <a:off x="838201" y="5664200"/>
            <a:ext cx="1656947" cy="774512"/>
          </a:xfrm>
          <a:prstGeom prst="rect">
            <a:avLst/>
          </a:prstGeom>
          <a:noFill/>
          <a:ln>
            <a:noFill/>
          </a:ln>
        </p:spPr>
      </p:pic>
    </p:spTree>
    <p:extLst>
      <p:ext uri="{BB962C8B-B14F-4D97-AF65-F5344CB8AC3E}">
        <p14:creationId xmlns:p14="http://schemas.microsoft.com/office/powerpoint/2010/main" val="12120034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ext Full Width">
  <p:cSld name="Text Full Width">
    <p:spTree>
      <p:nvGrpSpPr>
        <p:cNvPr id="1" name="Shape 15"/>
        <p:cNvGrpSpPr/>
        <p:nvPr/>
      </p:nvGrpSpPr>
      <p:grpSpPr>
        <a:xfrm>
          <a:off x="0" y="0"/>
          <a:ext cx="0" cy="0"/>
          <a:chOff x="0" y="0"/>
          <a:chExt cx="0" cy="0"/>
        </a:xfrm>
      </p:grpSpPr>
      <p:sp>
        <p:nvSpPr>
          <p:cNvPr id="16" name="Google Shape;16;p58"/>
          <p:cNvSpPr txBox="1">
            <a:spLocks noGrp="1"/>
          </p:cNvSpPr>
          <p:nvPr>
            <p:ph type="title"/>
          </p:nvPr>
        </p:nvSpPr>
        <p:spPr>
          <a:xfrm>
            <a:off x="311667" y="239763"/>
            <a:ext cx="11634000" cy="932400"/>
          </a:xfrm>
          <a:prstGeom prst="rect">
            <a:avLst/>
          </a:prstGeom>
          <a:noFill/>
          <a:ln>
            <a:noFill/>
          </a:ln>
        </p:spPr>
        <p:txBody>
          <a:bodyPr spcFirstLastPara="1" wrap="square" lIns="68575" tIns="68575" rIns="68575" bIns="68575" anchor="ctr" anchorCtr="0">
            <a:noAutofit/>
          </a:bodyPr>
          <a:lstStyle>
            <a:lvl1pPr marR="0" lvl="0" algn="l">
              <a:lnSpc>
                <a:spcPct val="90000"/>
              </a:lnSpc>
              <a:spcBef>
                <a:spcPts val="0"/>
              </a:spcBef>
              <a:spcAft>
                <a:spcPts val="0"/>
              </a:spcAft>
              <a:buClr>
                <a:srgbClr val="168FDF"/>
              </a:buClr>
              <a:buSzPts val="2200"/>
              <a:buNone/>
              <a:defRPr i="0" u="none" strike="noStrike" cap="none">
                <a:solidFill>
                  <a:srgbClr val="168FDF"/>
                </a:solidFill>
                <a:latin typeface="Open Sans ExtraBold"/>
                <a:ea typeface="Open Sans ExtraBold"/>
                <a:cs typeface="Open Sans ExtraBold"/>
                <a:sym typeface="Open Sans ExtraBold"/>
              </a:defRPr>
            </a:lvl1pPr>
            <a:lvl2pPr lvl="1"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2pPr>
            <a:lvl3pPr lvl="2"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3pPr>
            <a:lvl4pPr lvl="3"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4pPr>
            <a:lvl5pPr lvl="4"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5pPr>
            <a:lvl6pPr lvl="5"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6pPr>
            <a:lvl7pPr lvl="6"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7pPr>
            <a:lvl8pPr lvl="7"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8pPr>
            <a:lvl9pPr lvl="8"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9pPr>
          </a:lstStyle>
          <a:p>
            <a:endParaRPr/>
          </a:p>
        </p:txBody>
      </p:sp>
      <p:pic>
        <p:nvPicPr>
          <p:cNvPr id="17" name="Google Shape;17;p58" descr="A picture containing text&#10;&#10;Description automatically generated"/>
          <p:cNvPicPr preferRelativeResize="0"/>
          <p:nvPr/>
        </p:nvPicPr>
        <p:blipFill rotWithShape="1">
          <a:blip r:embed="rId2">
            <a:alphaModFix/>
          </a:blip>
          <a:srcRect/>
          <a:stretch/>
        </p:blipFill>
        <p:spPr>
          <a:xfrm>
            <a:off x="10645061" y="6088200"/>
            <a:ext cx="1133932" cy="530037"/>
          </a:xfrm>
          <a:prstGeom prst="rect">
            <a:avLst/>
          </a:prstGeom>
          <a:noFill/>
          <a:ln>
            <a:noFill/>
          </a:ln>
        </p:spPr>
      </p:pic>
    </p:spTree>
    <p:extLst>
      <p:ext uri="{BB962C8B-B14F-4D97-AF65-F5344CB8AC3E}">
        <p14:creationId xmlns:p14="http://schemas.microsoft.com/office/powerpoint/2010/main" val="38609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blue">
    <p:bg>
      <p:bgPr>
        <a:solidFill>
          <a:schemeClr val="accent4"/>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344D3D-750E-4AA5-BD45-F6CFA3D07F07}"/>
              </a:ext>
            </a:extLst>
          </p:cNvPr>
          <p:cNvSpPr>
            <a:spLocks noGrp="1"/>
          </p:cNvSpPr>
          <p:nvPr>
            <p:ph type="ctrTitle"/>
          </p:nvPr>
        </p:nvSpPr>
        <p:spPr>
          <a:xfrm>
            <a:off x="479425" y="1620000"/>
            <a:ext cx="11233150" cy="1676355"/>
          </a:xfrm>
        </p:spPr>
        <p:txBody>
          <a:bodyPr rIns="216000" anchor="b" anchorCtr="0"/>
          <a:lstStyle>
            <a:lvl1pPr algn="l">
              <a:lnSpc>
                <a:spcPts val="8500"/>
              </a:lnSpc>
              <a:defRPr sz="8500">
                <a:solidFill>
                  <a:srgbClr val="122B54"/>
                </a:solidFill>
              </a:defRPr>
            </a:lvl1pPr>
          </a:lstStyle>
          <a:p>
            <a:r>
              <a:rPr lang="de-DE"/>
              <a:t>Mastertitel</a:t>
            </a:r>
          </a:p>
        </p:txBody>
      </p:sp>
      <p:sp>
        <p:nvSpPr>
          <p:cNvPr id="3" name="Untertitel 2">
            <a:extLst>
              <a:ext uri="{FF2B5EF4-FFF2-40B4-BE49-F238E27FC236}">
                <a16:creationId xmlns:a16="http://schemas.microsoft.com/office/drawing/2014/main" id="{9F4A5A7B-32F1-4538-86EC-D0B2317455D4}"/>
              </a:ext>
            </a:extLst>
          </p:cNvPr>
          <p:cNvSpPr>
            <a:spLocks noGrp="1"/>
          </p:cNvSpPr>
          <p:nvPr>
            <p:ph type="subTitle" idx="1" hasCustomPrompt="1"/>
          </p:nvPr>
        </p:nvSpPr>
        <p:spPr>
          <a:xfrm>
            <a:off x="4295775" y="3240000"/>
            <a:ext cx="7416800" cy="1676355"/>
          </a:xfrm>
        </p:spPr>
        <p:txBody>
          <a:bodyPr rIns="216000"/>
          <a:lstStyle>
            <a:lvl1pPr marL="0" indent="0" algn="l">
              <a:lnSpc>
                <a:spcPts val="8500"/>
              </a:lnSpc>
              <a:buNone/>
              <a:defRPr sz="8500">
                <a:solidFill>
                  <a:schemeClr val="tx1"/>
                </a:solidFill>
              </a:defRPr>
            </a:lvl1pPr>
            <a:lvl2pPr marL="483855" indent="0" algn="ctr">
              <a:buNone/>
              <a:defRPr sz="2117"/>
            </a:lvl2pPr>
            <a:lvl3pPr marL="967710" indent="0" algn="ctr">
              <a:buNone/>
              <a:defRPr sz="1905"/>
            </a:lvl3pPr>
            <a:lvl4pPr marL="1451564" indent="0" algn="ctr">
              <a:buNone/>
              <a:defRPr sz="1693"/>
            </a:lvl4pPr>
            <a:lvl5pPr marL="1935419" indent="0" algn="ctr">
              <a:buNone/>
              <a:defRPr sz="1693"/>
            </a:lvl5pPr>
            <a:lvl6pPr marL="2419274" indent="0" algn="ctr">
              <a:buNone/>
              <a:defRPr sz="1693"/>
            </a:lvl6pPr>
            <a:lvl7pPr marL="2903129" indent="0" algn="ctr">
              <a:buNone/>
              <a:defRPr sz="1693"/>
            </a:lvl7pPr>
            <a:lvl8pPr marL="3386983" indent="0" algn="ctr">
              <a:buNone/>
              <a:defRPr sz="1693"/>
            </a:lvl8pPr>
            <a:lvl9pPr marL="3870838" indent="0" algn="ctr">
              <a:buNone/>
              <a:defRPr sz="1693"/>
            </a:lvl9pPr>
          </a:lstStyle>
          <a:p>
            <a:r>
              <a:rPr lang="de-DE"/>
              <a:t>Untertitelformat</a:t>
            </a:r>
          </a:p>
        </p:txBody>
      </p:sp>
      <p:sp>
        <p:nvSpPr>
          <p:cNvPr id="15" name="Textplatzhalter 14">
            <a:extLst>
              <a:ext uri="{FF2B5EF4-FFF2-40B4-BE49-F238E27FC236}">
                <a16:creationId xmlns:a16="http://schemas.microsoft.com/office/drawing/2014/main" id="{453A991D-E53C-4B2C-9CE8-F24616E7F33B}"/>
              </a:ext>
            </a:extLst>
          </p:cNvPr>
          <p:cNvSpPr>
            <a:spLocks noGrp="1"/>
          </p:cNvSpPr>
          <p:nvPr>
            <p:ph type="body" sz="quarter" idx="11" hasCustomPrompt="1"/>
          </p:nvPr>
        </p:nvSpPr>
        <p:spPr>
          <a:xfrm>
            <a:off x="479424" y="496800"/>
            <a:ext cx="1692275" cy="1044000"/>
          </a:xfrm>
        </p:spPr>
        <p:txBody>
          <a:bodyPr anchor="t" anchorCtr="0"/>
          <a:lstStyle>
            <a:lvl1pPr algn="l">
              <a:lnSpc>
                <a:spcPct val="80000"/>
              </a:lnSpc>
              <a:defRPr sz="3800">
                <a:solidFill>
                  <a:srgbClr val="122B54"/>
                </a:solidFill>
              </a:defRPr>
            </a:lvl1pPr>
          </a:lstStyle>
          <a:p>
            <a:pPr lvl="0"/>
            <a:r>
              <a:rPr lang="de-DE"/>
              <a:t>Erste Ebene</a:t>
            </a:r>
          </a:p>
        </p:txBody>
      </p:sp>
      <p:pic>
        <p:nvPicPr>
          <p:cNvPr id="7" name="Grafik 6">
            <a:extLst>
              <a:ext uri="{FF2B5EF4-FFF2-40B4-BE49-F238E27FC236}">
                <a16:creationId xmlns:a16="http://schemas.microsoft.com/office/drawing/2014/main" id="{A692D22C-1315-4D74-BBBB-BCE2FB7714B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692000" y="504000"/>
            <a:ext cx="1017998" cy="252000"/>
          </a:xfrm>
          <a:prstGeom prst="rect">
            <a:avLst/>
          </a:prstGeom>
        </p:spPr>
      </p:pic>
      <p:sp>
        <p:nvSpPr>
          <p:cNvPr id="9" name="Fußzeilenplatzhalter 8">
            <a:extLst>
              <a:ext uri="{FF2B5EF4-FFF2-40B4-BE49-F238E27FC236}">
                <a16:creationId xmlns:a16="http://schemas.microsoft.com/office/drawing/2014/main" id="{BC2789B9-E108-4B68-95AC-2F43EFACBD44}"/>
              </a:ext>
            </a:extLst>
          </p:cNvPr>
          <p:cNvSpPr>
            <a:spLocks noGrp="1"/>
          </p:cNvSpPr>
          <p:nvPr>
            <p:ph type="ftr" sz="quarter" idx="12"/>
          </p:nvPr>
        </p:nvSpPr>
        <p:spPr/>
        <p:txBody>
          <a:bodyPr/>
          <a:lstStyle/>
          <a:p>
            <a:endParaRPr lang="de-DE"/>
          </a:p>
        </p:txBody>
      </p:sp>
      <p:sp>
        <p:nvSpPr>
          <p:cNvPr id="10" name="Foliennummernplatzhalter 9">
            <a:extLst>
              <a:ext uri="{FF2B5EF4-FFF2-40B4-BE49-F238E27FC236}">
                <a16:creationId xmlns:a16="http://schemas.microsoft.com/office/drawing/2014/main" id="{0A76155D-28BD-4C10-BAB6-57A10E8FE88E}"/>
              </a:ext>
            </a:extLst>
          </p:cNvPr>
          <p:cNvSpPr>
            <a:spLocks noGrp="1"/>
          </p:cNvSpPr>
          <p:nvPr>
            <p:ph type="sldNum" sz="quarter" idx="13"/>
          </p:nvPr>
        </p:nvSpPr>
        <p:spPr/>
        <p:txBody>
          <a:bodyPr/>
          <a:lstStyle>
            <a:lvl1pPr>
              <a:defRPr>
                <a:solidFill>
                  <a:schemeClr val="tx1"/>
                </a:solidFill>
              </a:defRPr>
            </a:lvl1pPr>
          </a:lstStyle>
          <a:p>
            <a:fld id="{56C449F3-BD9D-48DC-BFF1-0F66671DA7C6}" type="slidenum">
              <a:rPr lang="de-DE" smtClean="0"/>
              <a:pPr/>
              <a:t>‹#›</a:t>
            </a:fld>
            <a:endParaRPr lang="de-DE"/>
          </a:p>
        </p:txBody>
      </p:sp>
    </p:spTree>
    <p:extLst>
      <p:ext uri="{BB962C8B-B14F-4D97-AF65-F5344CB8AC3E}">
        <p14:creationId xmlns:p14="http://schemas.microsoft.com/office/powerpoint/2010/main" val="913162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ext Full Width">
  <p:cSld name="1_Text Full Width">
    <p:spTree>
      <p:nvGrpSpPr>
        <p:cNvPr id="1" name="Shape 29"/>
        <p:cNvGrpSpPr/>
        <p:nvPr/>
      </p:nvGrpSpPr>
      <p:grpSpPr>
        <a:xfrm>
          <a:off x="0" y="0"/>
          <a:ext cx="0" cy="0"/>
          <a:chOff x="0" y="0"/>
          <a:chExt cx="0" cy="0"/>
        </a:xfrm>
      </p:grpSpPr>
      <p:sp>
        <p:nvSpPr>
          <p:cNvPr id="30" name="Google Shape;30;p62"/>
          <p:cNvSpPr txBox="1">
            <a:spLocks noGrp="1"/>
          </p:cNvSpPr>
          <p:nvPr>
            <p:ph type="title"/>
          </p:nvPr>
        </p:nvSpPr>
        <p:spPr>
          <a:xfrm>
            <a:off x="311667" y="239763"/>
            <a:ext cx="11634000" cy="932400"/>
          </a:xfrm>
          <a:prstGeom prst="rect">
            <a:avLst/>
          </a:prstGeom>
          <a:noFill/>
          <a:ln>
            <a:noFill/>
          </a:ln>
        </p:spPr>
        <p:txBody>
          <a:bodyPr spcFirstLastPara="1" wrap="square" lIns="68575" tIns="68575" rIns="68575" bIns="68575" anchor="ctr" anchorCtr="0">
            <a:noAutofit/>
          </a:bodyPr>
          <a:lstStyle>
            <a:lvl1pPr marR="0" lvl="0" algn="l">
              <a:lnSpc>
                <a:spcPct val="90000"/>
              </a:lnSpc>
              <a:spcBef>
                <a:spcPts val="0"/>
              </a:spcBef>
              <a:spcAft>
                <a:spcPts val="0"/>
              </a:spcAft>
              <a:buClr>
                <a:srgbClr val="168FDF"/>
              </a:buClr>
              <a:buSzPts val="2200"/>
              <a:buNone/>
              <a:defRPr i="0" u="none" strike="noStrike" cap="none">
                <a:solidFill>
                  <a:srgbClr val="168FDF"/>
                </a:solidFill>
                <a:latin typeface="Open Sans ExtraBold"/>
                <a:ea typeface="Open Sans ExtraBold"/>
                <a:cs typeface="Open Sans ExtraBold"/>
                <a:sym typeface="Open Sans ExtraBold"/>
              </a:defRPr>
            </a:lvl1pPr>
            <a:lvl2pPr lvl="1"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2pPr>
            <a:lvl3pPr lvl="2"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3pPr>
            <a:lvl4pPr lvl="3"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4pPr>
            <a:lvl5pPr lvl="4"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5pPr>
            <a:lvl6pPr lvl="5"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6pPr>
            <a:lvl7pPr lvl="6"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7pPr>
            <a:lvl8pPr lvl="7"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8pPr>
            <a:lvl9pPr lvl="8"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9pPr>
          </a:lstStyle>
          <a:p>
            <a:endParaRPr/>
          </a:p>
        </p:txBody>
      </p:sp>
      <p:sp>
        <p:nvSpPr>
          <p:cNvPr id="31" name="Google Shape;31;p62"/>
          <p:cNvSpPr txBox="1">
            <a:spLocks noGrp="1"/>
          </p:cNvSpPr>
          <p:nvPr>
            <p:ph type="body" idx="1"/>
          </p:nvPr>
        </p:nvSpPr>
        <p:spPr>
          <a:xfrm>
            <a:off x="311667" y="1172167"/>
            <a:ext cx="11634000" cy="5307600"/>
          </a:xfrm>
          <a:prstGeom prst="rect">
            <a:avLst/>
          </a:prstGeom>
          <a:noFill/>
          <a:ln>
            <a:noFill/>
          </a:ln>
        </p:spPr>
        <p:txBody>
          <a:bodyPr spcFirstLastPara="1" wrap="square" lIns="91425" tIns="91425" rIns="91425" bIns="91425" anchor="t" anchorCtr="0">
            <a:noAutofit/>
          </a:bodyPr>
          <a:lstStyle>
            <a:lvl1pPr marL="609585" marR="0" lvl="0" indent="-457189" algn="l">
              <a:lnSpc>
                <a:spcPct val="100000"/>
              </a:lnSpc>
              <a:spcBef>
                <a:spcPts val="1067"/>
              </a:spcBef>
              <a:spcAft>
                <a:spcPts val="0"/>
              </a:spcAft>
              <a:buClr>
                <a:srgbClr val="168FDF"/>
              </a:buClr>
              <a:buSzPts val="1800"/>
              <a:buFont typeface="Arial"/>
              <a:buChar char="●"/>
              <a:defRPr sz="2400" i="0" u="none" strike="noStrike" cap="none">
                <a:solidFill>
                  <a:srgbClr val="2F2F2F"/>
                </a:solidFill>
                <a:latin typeface="Open Sans SemiBold"/>
                <a:ea typeface="Open Sans SemiBold"/>
                <a:cs typeface="Open Sans SemiBold"/>
                <a:sym typeface="Open Sans SemiBold"/>
              </a:defRPr>
            </a:lvl1pPr>
            <a:lvl2pPr marL="1219170" marR="0" lvl="1" indent="-448722" algn="l">
              <a:lnSpc>
                <a:spcPct val="100000"/>
              </a:lnSpc>
              <a:spcBef>
                <a:spcPts val="533"/>
              </a:spcBef>
              <a:spcAft>
                <a:spcPts val="0"/>
              </a:spcAft>
              <a:buClr>
                <a:srgbClr val="168FDF"/>
              </a:buClr>
              <a:buSzPts val="1700"/>
              <a:buFont typeface="Arial"/>
              <a:buChar char="○"/>
              <a:defRPr sz="2267" i="0" u="none" strike="noStrike" cap="none">
                <a:solidFill>
                  <a:srgbClr val="2F2F2F"/>
                </a:solidFill>
                <a:latin typeface="Arial"/>
                <a:ea typeface="Arial"/>
                <a:cs typeface="Arial"/>
                <a:sym typeface="Arial"/>
              </a:defRPr>
            </a:lvl2pPr>
            <a:lvl3pPr marL="1828754" marR="0" lvl="2" indent="-440256" algn="l">
              <a:lnSpc>
                <a:spcPct val="100000"/>
              </a:lnSpc>
              <a:spcBef>
                <a:spcPts val="533"/>
              </a:spcBef>
              <a:spcAft>
                <a:spcPts val="0"/>
              </a:spcAft>
              <a:buClr>
                <a:srgbClr val="168FDF"/>
              </a:buClr>
              <a:buSzPts val="1600"/>
              <a:buFont typeface="Arial"/>
              <a:buChar char="■"/>
              <a:defRPr sz="2133" i="0" u="none" strike="noStrike" cap="none">
                <a:solidFill>
                  <a:srgbClr val="2F2F2F"/>
                </a:solidFill>
                <a:latin typeface="Arial"/>
                <a:ea typeface="Arial"/>
                <a:cs typeface="Arial"/>
                <a:sym typeface="Arial"/>
              </a:defRPr>
            </a:lvl3pPr>
            <a:lvl4pPr marL="2438339" marR="0" lvl="3" indent="-431789" algn="l">
              <a:lnSpc>
                <a:spcPct val="100000"/>
              </a:lnSpc>
              <a:spcBef>
                <a:spcPts val="533"/>
              </a:spcBef>
              <a:spcAft>
                <a:spcPts val="0"/>
              </a:spcAft>
              <a:buClr>
                <a:srgbClr val="168FDF"/>
              </a:buClr>
              <a:buSzPts val="1500"/>
              <a:buFont typeface="Arial"/>
              <a:buChar char="●"/>
              <a:defRPr sz="2000" i="0" u="none" strike="noStrike" cap="none">
                <a:solidFill>
                  <a:srgbClr val="2F2F2F"/>
                </a:solidFill>
                <a:latin typeface="Arial"/>
                <a:ea typeface="Arial"/>
                <a:cs typeface="Arial"/>
                <a:sym typeface="Arial"/>
              </a:defRPr>
            </a:lvl4pPr>
            <a:lvl5pPr marL="3047924" marR="0" lvl="4" indent="-423323" algn="l">
              <a:lnSpc>
                <a:spcPct val="100000"/>
              </a:lnSpc>
              <a:spcBef>
                <a:spcPts val="533"/>
              </a:spcBef>
              <a:spcAft>
                <a:spcPts val="0"/>
              </a:spcAft>
              <a:buClr>
                <a:srgbClr val="168FDF"/>
              </a:buClr>
              <a:buSzPts val="1400"/>
              <a:buFont typeface="Arial"/>
              <a:buChar char="○"/>
              <a:defRPr i="0" u="none" strike="noStrike" cap="none">
                <a:solidFill>
                  <a:srgbClr val="2F2F2F"/>
                </a:solidFill>
                <a:latin typeface="Arial"/>
                <a:ea typeface="Arial"/>
                <a:cs typeface="Arial"/>
                <a:sym typeface="Arial"/>
              </a:defRPr>
            </a:lvl5pPr>
            <a:lvl6pPr marL="3657509" marR="0" lvl="5" indent="-423323" algn="l">
              <a:lnSpc>
                <a:spcPct val="90000"/>
              </a:lnSpc>
              <a:spcBef>
                <a:spcPts val="533"/>
              </a:spcBef>
              <a:spcAft>
                <a:spcPts val="0"/>
              </a:spcAft>
              <a:buClr>
                <a:schemeClr val="dk1"/>
              </a:buClr>
              <a:buSzPts val="1400"/>
              <a:buFont typeface="Arial"/>
              <a:buChar char="■"/>
              <a:defRPr sz="1867" i="0" u="none" strike="noStrike" cap="none">
                <a:solidFill>
                  <a:schemeClr val="dk1"/>
                </a:solidFill>
                <a:latin typeface="Arial"/>
                <a:ea typeface="Arial"/>
                <a:cs typeface="Arial"/>
                <a:sym typeface="Arial"/>
              </a:defRPr>
            </a:lvl6pPr>
            <a:lvl7pPr marL="4267093" marR="0" lvl="6" indent="-423323" algn="l">
              <a:lnSpc>
                <a:spcPct val="90000"/>
              </a:lnSpc>
              <a:spcBef>
                <a:spcPts val="533"/>
              </a:spcBef>
              <a:spcAft>
                <a:spcPts val="0"/>
              </a:spcAft>
              <a:buClr>
                <a:schemeClr val="dk1"/>
              </a:buClr>
              <a:buSzPts val="1400"/>
              <a:buFont typeface="Arial"/>
              <a:buChar char="●"/>
              <a:defRPr sz="1867" i="0" u="none" strike="noStrike" cap="none">
                <a:solidFill>
                  <a:schemeClr val="dk1"/>
                </a:solidFill>
                <a:latin typeface="Arial"/>
                <a:ea typeface="Arial"/>
                <a:cs typeface="Arial"/>
                <a:sym typeface="Arial"/>
              </a:defRPr>
            </a:lvl7pPr>
            <a:lvl8pPr marL="4876678" marR="0" lvl="7" indent="-423323" algn="l">
              <a:lnSpc>
                <a:spcPct val="90000"/>
              </a:lnSpc>
              <a:spcBef>
                <a:spcPts val="533"/>
              </a:spcBef>
              <a:spcAft>
                <a:spcPts val="0"/>
              </a:spcAft>
              <a:buClr>
                <a:schemeClr val="dk1"/>
              </a:buClr>
              <a:buSzPts val="1400"/>
              <a:buFont typeface="Arial"/>
              <a:buChar char="○"/>
              <a:defRPr sz="1867" i="0" u="none" strike="noStrike" cap="none">
                <a:solidFill>
                  <a:schemeClr val="dk1"/>
                </a:solidFill>
                <a:latin typeface="Arial"/>
                <a:ea typeface="Arial"/>
                <a:cs typeface="Arial"/>
                <a:sym typeface="Arial"/>
              </a:defRPr>
            </a:lvl8pPr>
            <a:lvl9pPr marL="5486263" marR="0" lvl="8" indent="-423323" algn="l">
              <a:lnSpc>
                <a:spcPct val="90000"/>
              </a:lnSpc>
              <a:spcBef>
                <a:spcPts val="533"/>
              </a:spcBef>
              <a:spcAft>
                <a:spcPts val="0"/>
              </a:spcAft>
              <a:buClr>
                <a:schemeClr val="dk1"/>
              </a:buClr>
              <a:buSzPts val="1400"/>
              <a:buFont typeface="Arial"/>
              <a:buChar char="■"/>
              <a:defRPr sz="1867" i="0" u="none" strike="noStrike" cap="none">
                <a:solidFill>
                  <a:schemeClr val="dk1"/>
                </a:solidFill>
                <a:latin typeface="Arial"/>
                <a:ea typeface="Arial"/>
                <a:cs typeface="Arial"/>
                <a:sym typeface="Arial"/>
              </a:defRPr>
            </a:lvl9pPr>
          </a:lstStyle>
          <a:p>
            <a:endParaRPr/>
          </a:p>
        </p:txBody>
      </p:sp>
      <p:pic>
        <p:nvPicPr>
          <p:cNvPr id="32" name="Google Shape;32;p62" descr="A picture containing text&#10;&#10;Description automatically generated"/>
          <p:cNvPicPr preferRelativeResize="0"/>
          <p:nvPr/>
        </p:nvPicPr>
        <p:blipFill rotWithShape="1">
          <a:blip r:embed="rId2">
            <a:alphaModFix/>
          </a:blip>
          <a:srcRect/>
          <a:stretch/>
        </p:blipFill>
        <p:spPr>
          <a:xfrm>
            <a:off x="10645061" y="6088200"/>
            <a:ext cx="1133932" cy="530037"/>
          </a:xfrm>
          <a:prstGeom prst="rect">
            <a:avLst/>
          </a:prstGeom>
          <a:noFill/>
          <a:ln>
            <a:noFill/>
          </a:ln>
        </p:spPr>
      </p:pic>
    </p:spTree>
    <p:extLst>
      <p:ext uri="{BB962C8B-B14F-4D97-AF65-F5344CB8AC3E}">
        <p14:creationId xmlns:p14="http://schemas.microsoft.com/office/powerpoint/2010/main" val="33979662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wo Column">
  <p:cSld name="Two Column">
    <p:spTree>
      <p:nvGrpSpPr>
        <p:cNvPr id="1" name="Shape 38"/>
        <p:cNvGrpSpPr/>
        <p:nvPr/>
      </p:nvGrpSpPr>
      <p:grpSpPr>
        <a:xfrm>
          <a:off x="0" y="0"/>
          <a:ext cx="0" cy="0"/>
          <a:chOff x="0" y="0"/>
          <a:chExt cx="0" cy="0"/>
        </a:xfrm>
      </p:grpSpPr>
      <p:sp>
        <p:nvSpPr>
          <p:cNvPr id="39" name="Google Shape;39;p64"/>
          <p:cNvSpPr txBox="1">
            <a:spLocks noGrp="1"/>
          </p:cNvSpPr>
          <p:nvPr>
            <p:ph type="title"/>
          </p:nvPr>
        </p:nvSpPr>
        <p:spPr>
          <a:xfrm>
            <a:off x="311666" y="239763"/>
            <a:ext cx="11634135" cy="932400"/>
          </a:xfrm>
          <a:prstGeom prst="rect">
            <a:avLst/>
          </a:prstGeom>
          <a:noFill/>
          <a:ln>
            <a:noFill/>
          </a:ln>
        </p:spPr>
        <p:txBody>
          <a:bodyPr spcFirstLastPara="1" wrap="square" lIns="68575" tIns="68575" rIns="68575" bIns="68575" anchor="ctr" anchorCtr="0">
            <a:noAutofit/>
          </a:bodyPr>
          <a:lstStyle>
            <a:lvl1pPr marR="0" lvl="0" algn="l">
              <a:lnSpc>
                <a:spcPct val="90000"/>
              </a:lnSpc>
              <a:spcBef>
                <a:spcPts val="0"/>
              </a:spcBef>
              <a:spcAft>
                <a:spcPts val="0"/>
              </a:spcAft>
              <a:buClr>
                <a:srgbClr val="168FDF"/>
              </a:buClr>
              <a:buSzPts val="2200"/>
              <a:buNone/>
              <a:defRPr i="0" u="none" strike="noStrike" cap="none">
                <a:solidFill>
                  <a:srgbClr val="168FDF"/>
                </a:solidFill>
                <a:latin typeface="Open Sans ExtraBold"/>
                <a:ea typeface="Open Sans ExtraBold"/>
                <a:cs typeface="Open Sans ExtraBold"/>
                <a:sym typeface="Open Sans ExtraBold"/>
              </a:defRPr>
            </a:lvl1pPr>
            <a:lvl2pPr lvl="1"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2pPr>
            <a:lvl3pPr lvl="2"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3pPr>
            <a:lvl4pPr lvl="3"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4pPr>
            <a:lvl5pPr lvl="4"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5pPr>
            <a:lvl6pPr lvl="5"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6pPr>
            <a:lvl7pPr lvl="6"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7pPr>
            <a:lvl8pPr lvl="7"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8pPr>
            <a:lvl9pPr lvl="8" algn="l">
              <a:lnSpc>
                <a:spcPct val="100000"/>
              </a:lnSpc>
              <a:spcBef>
                <a:spcPts val="0"/>
              </a:spcBef>
              <a:spcAft>
                <a:spcPts val="0"/>
              </a:spcAft>
              <a:buClr>
                <a:srgbClr val="168FDF"/>
              </a:buClr>
              <a:buSzPts val="2200"/>
              <a:buFont typeface="Arial"/>
              <a:buNone/>
              <a:defRPr>
                <a:solidFill>
                  <a:srgbClr val="168FDF"/>
                </a:solidFill>
                <a:latin typeface="Arial"/>
                <a:ea typeface="Arial"/>
                <a:cs typeface="Arial"/>
                <a:sym typeface="Arial"/>
              </a:defRPr>
            </a:lvl9pPr>
          </a:lstStyle>
          <a:p>
            <a:endParaRPr/>
          </a:p>
        </p:txBody>
      </p:sp>
      <p:sp>
        <p:nvSpPr>
          <p:cNvPr id="40" name="Google Shape;40;p64"/>
          <p:cNvSpPr txBox="1">
            <a:spLocks noGrp="1"/>
          </p:cNvSpPr>
          <p:nvPr>
            <p:ph type="body" idx="1"/>
          </p:nvPr>
        </p:nvSpPr>
        <p:spPr>
          <a:xfrm>
            <a:off x="311667" y="1172167"/>
            <a:ext cx="5710800" cy="5307600"/>
          </a:xfrm>
          <a:prstGeom prst="rect">
            <a:avLst/>
          </a:prstGeom>
          <a:noFill/>
          <a:ln>
            <a:noFill/>
          </a:ln>
        </p:spPr>
        <p:txBody>
          <a:bodyPr spcFirstLastPara="1" wrap="square" lIns="91425" tIns="91425" rIns="91425" bIns="91425" anchor="t" anchorCtr="0">
            <a:noAutofit/>
          </a:bodyPr>
          <a:lstStyle>
            <a:lvl1pPr marL="609585" marR="0" lvl="0" indent="-457189" algn="l">
              <a:lnSpc>
                <a:spcPct val="100000"/>
              </a:lnSpc>
              <a:spcBef>
                <a:spcPts val="1067"/>
              </a:spcBef>
              <a:spcAft>
                <a:spcPts val="0"/>
              </a:spcAft>
              <a:buClr>
                <a:srgbClr val="168FDF"/>
              </a:buClr>
              <a:buSzPts val="1800"/>
              <a:buFont typeface="Arial"/>
              <a:buChar char="●"/>
              <a:defRPr sz="2400" i="0" u="none" strike="noStrike" cap="none">
                <a:solidFill>
                  <a:srgbClr val="2F2F2F"/>
                </a:solidFill>
                <a:latin typeface="Open Sans SemiBold"/>
                <a:ea typeface="Open Sans SemiBold"/>
                <a:cs typeface="Open Sans SemiBold"/>
                <a:sym typeface="Open Sans SemiBold"/>
              </a:defRPr>
            </a:lvl1pPr>
            <a:lvl2pPr marL="1219170" marR="0" lvl="1" indent="-448722" algn="l">
              <a:lnSpc>
                <a:spcPct val="100000"/>
              </a:lnSpc>
              <a:spcBef>
                <a:spcPts val="533"/>
              </a:spcBef>
              <a:spcAft>
                <a:spcPts val="0"/>
              </a:spcAft>
              <a:buClr>
                <a:srgbClr val="168FDF"/>
              </a:buClr>
              <a:buSzPts val="1700"/>
              <a:buFont typeface="Arial"/>
              <a:buChar char="○"/>
              <a:defRPr sz="2267" i="0" u="none" strike="noStrike" cap="none">
                <a:solidFill>
                  <a:srgbClr val="2F2F2F"/>
                </a:solidFill>
                <a:latin typeface="Arial"/>
                <a:ea typeface="Arial"/>
                <a:cs typeface="Arial"/>
                <a:sym typeface="Arial"/>
              </a:defRPr>
            </a:lvl2pPr>
            <a:lvl3pPr marL="1828754" marR="0" lvl="2" indent="-440256" algn="l">
              <a:lnSpc>
                <a:spcPct val="100000"/>
              </a:lnSpc>
              <a:spcBef>
                <a:spcPts val="533"/>
              </a:spcBef>
              <a:spcAft>
                <a:spcPts val="0"/>
              </a:spcAft>
              <a:buClr>
                <a:srgbClr val="168FDF"/>
              </a:buClr>
              <a:buSzPts val="1600"/>
              <a:buFont typeface="Arial"/>
              <a:buChar char="■"/>
              <a:defRPr sz="2133" i="0" u="none" strike="noStrike" cap="none">
                <a:solidFill>
                  <a:srgbClr val="2F2F2F"/>
                </a:solidFill>
                <a:latin typeface="Arial"/>
                <a:ea typeface="Arial"/>
                <a:cs typeface="Arial"/>
                <a:sym typeface="Arial"/>
              </a:defRPr>
            </a:lvl3pPr>
            <a:lvl4pPr marL="2438339" marR="0" lvl="3" indent="-431789" algn="l">
              <a:lnSpc>
                <a:spcPct val="100000"/>
              </a:lnSpc>
              <a:spcBef>
                <a:spcPts val="533"/>
              </a:spcBef>
              <a:spcAft>
                <a:spcPts val="0"/>
              </a:spcAft>
              <a:buClr>
                <a:srgbClr val="168FDF"/>
              </a:buClr>
              <a:buSzPts val="1500"/>
              <a:buFont typeface="Arial"/>
              <a:buChar char="●"/>
              <a:defRPr sz="2000" i="0" u="none" strike="noStrike" cap="none">
                <a:solidFill>
                  <a:srgbClr val="2F2F2F"/>
                </a:solidFill>
                <a:latin typeface="Arial"/>
                <a:ea typeface="Arial"/>
                <a:cs typeface="Arial"/>
                <a:sym typeface="Arial"/>
              </a:defRPr>
            </a:lvl4pPr>
            <a:lvl5pPr marL="3047924" marR="0" lvl="4" indent="-423323" algn="l">
              <a:lnSpc>
                <a:spcPct val="100000"/>
              </a:lnSpc>
              <a:spcBef>
                <a:spcPts val="533"/>
              </a:spcBef>
              <a:spcAft>
                <a:spcPts val="0"/>
              </a:spcAft>
              <a:buClr>
                <a:srgbClr val="168FDF"/>
              </a:buClr>
              <a:buSzPts val="1400"/>
              <a:buFont typeface="Arial"/>
              <a:buChar char="○"/>
              <a:defRPr i="0" u="none" strike="noStrike" cap="none">
                <a:solidFill>
                  <a:srgbClr val="2F2F2F"/>
                </a:solidFill>
                <a:latin typeface="Arial"/>
                <a:ea typeface="Arial"/>
                <a:cs typeface="Arial"/>
                <a:sym typeface="Arial"/>
              </a:defRPr>
            </a:lvl5pPr>
            <a:lvl6pPr marL="3657509" marR="0" lvl="5" indent="-423323" algn="l">
              <a:lnSpc>
                <a:spcPct val="90000"/>
              </a:lnSpc>
              <a:spcBef>
                <a:spcPts val="533"/>
              </a:spcBef>
              <a:spcAft>
                <a:spcPts val="0"/>
              </a:spcAft>
              <a:buClr>
                <a:schemeClr val="dk1"/>
              </a:buClr>
              <a:buSzPts val="1400"/>
              <a:buFont typeface="Arial"/>
              <a:buChar char="■"/>
              <a:defRPr sz="1867" i="0" u="none" strike="noStrike" cap="none">
                <a:solidFill>
                  <a:schemeClr val="dk1"/>
                </a:solidFill>
                <a:latin typeface="Arial"/>
                <a:ea typeface="Arial"/>
                <a:cs typeface="Arial"/>
                <a:sym typeface="Arial"/>
              </a:defRPr>
            </a:lvl6pPr>
            <a:lvl7pPr marL="4267093" marR="0" lvl="6" indent="-423323" algn="l">
              <a:lnSpc>
                <a:spcPct val="90000"/>
              </a:lnSpc>
              <a:spcBef>
                <a:spcPts val="533"/>
              </a:spcBef>
              <a:spcAft>
                <a:spcPts val="0"/>
              </a:spcAft>
              <a:buClr>
                <a:schemeClr val="dk1"/>
              </a:buClr>
              <a:buSzPts val="1400"/>
              <a:buFont typeface="Arial"/>
              <a:buChar char="●"/>
              <a:defRPr sz="1867" i="0" u="none" strike="noStrike" cap="none">
                <a:solidFill>
                  <a:schemeClr val="dk1"/>
                </a:solidFill>
                <a:latin typeface="Arial"/>
                <a:ea typeface="Arial"/>
                <a:cs typeface="Arial"/>
                <a:sym typeface="Arial"/>
              </a:defRPr>
            </a:lvl7pPr>
            <a:lvl8pPr marL="4876678" marR="0" lvl="7" indent="-423323" algn="l">
              <a:lnSpc>
                <a:spcPct val="90000"/>
              </a:lnSpc>
              <a:spcBef>
                <a:spcPts val="533"/>
              </a:spcBef>
              <a:spcAft>
                <a:spcPts val="0"/>
              </a:spcAft>
              <a:buClr>
                <a:schemeClr val="dk1"/>
              </a:buClr>
              <a:buSzPts val="1400"/>
              <a:buFont typeface="Arial"/>
              <a:buChar char="○"/>
              <a:defRPr sz="1867" i="0" u="none" strike="noStrike" cap="none">
                <a:solidFill>
                  <a:schemeClr val="dk1"/>
                </a:solidFill>
                <a:latin typeface="Arial"/>
                <a:ea typeface="Arial"/>
                <a:cs typeface="Arial"/>
                <a:sym typeface="Arial"/>
              </a:defRPr>
            </a:lvl8pPr>
            <a:lvl9pPr marL="5486263" marR="0" lvl="8" indent="-423323" algn="l">
              <a:lnSpc>
                <a:spcPct val="90000"/>
              </a:lnSpc>
              <a:spcBef>
                <a:spcPts val="533"/>
              </a:spcBef>
              <a:spcAft>
                <a:spcPts val="0"/>
              </a:spcAft>
              <a:buClr>
                <a:schemeClr val="dk1"/>
              </a:buClr>
              <a:buSzPts val="1400"/>
              <a:buFont typeface="Arial"/>
              <a:buChar char="■"/>
              <a:defRPr sz="1867" i="0" u="none" strike="noStrike" cap="none">
                <a:solidFill>
                  <a:schemeClr val="dk1"/>
                </a:solidFill>
                <a:latin typeface="Arial"/>
                <a:ea typeface="Arial"/>
                <a:cs typeface="Arial"/>
                <a:sym typeface="Arial"/>
              </a:defRPr>
            </a:lvl9pPr>
          </a:lstStyle>
          <a:p>
            <a:endParaRPr/>
          </a:p>
        </p:txBody>
      </p:sp>
      <p:sp>
        <p:nvSpPr>
          <p:cNvPr id="41" name="Google Shape;41;p64"/>
          <p:cNvSpPr txBox="1">
            <a:spLocks noGrp="1"/>
          </p:cNvSpPr>
          <p:nvPr>
            <p:ph type="body" idx="2"/>
          </p:nvPr>
        </p:nvSpPr>
        <p:spPr>
          <a:xfrm>
            <a:off x="6235001" y="1172167"/>
            <a:ext cx="5710800" cy="5307600"/>
          </a:xfrm>
          <a:prstGeom prst="rect">
            <a:avLst/>
          </a:prstGeom>
          <a:noFill/>
          <a:ln>
            <a:noFill/>
          </a:ln>
        </p:spPr>
        <p:txBody>
          <a:bodyPr spcFirstLastPara="1" wrap="square" lIns="91425" tIns="91425" rIns="91425" bIns="91425" anchor="t" anchorCtr="0">
            <a:noAutofit/>
          </a:bodyPr>
          <a:lstStyle>
            <a:lvl1pPr marL="609585" marR="0" lvl="0" indent="-457189" algn="l">
              <a:lnSpc>
                <a:spcPct val="100000"/>
              </a:lnSpc>
              <a:spcBef>
                <a:spcPts val="1067"/>
              </a:spcBef>
              <a:spcAft>
                <a:spcPts val="0"/>
              </a:spcAft>
              <a:buClr>
                <a:srgbClr val="168FDF"/>
              </a:buClr>
              <a:buSzPts val="1800"/>
              <a:buFont typeface="Arial"/>
              <a:buChar char="●"/>
              <a:defRPr sz="2400" i="0" u="none" strike="noStrike" cap="none">
                <a:solidFill>
                  <a:srgbClr val="2F2F2F"/>
                </a:solidFill>
                <a:latin typeface="Open Sans SemiBold"/>
                <a:ea typeface="Open Sans SemiBold"/>
                <a:cs typeface="Open Sans SemiBold"/>
                <a:sym typeface="Open Sans SemiBold"/>
              </a:defRPr>
            </a:lvl1pPr>
            <a:lvl2pPr marL="1219170" marR="0" lvl="1" indent="-448722" algn="l">
              <a:lnSpc>
                <a:spcPct val="100000"/>
              </a:lnSpc>
              <a:spcBef>
                <a:spcPts val="533"/>
              </a:spcBef>
              <a:spcAft>
                <a:spcPts val="0"/>
              </a:spcAft>
              <a:buClr>
                <a:srgbClr val="168FDF"/>
              </a:buClr>
              <a:buSzPts val="1700"/>
              <a:buFont typeface="Arial"/>
              <a:buChar char="○"/>
              <a:defRPr sz="2267" i="0" u="none" strike="noStrike" cap="none">
                <a:solidFill>
                  <a:srgbClr val="2F2F2F"/>
                </a:solidFill>
                <a:latin typeface="Arial"/>
                <a:ea typeface="Arial"/>
                <a:cs typeface="Arial"/>
                <a:sym typeface="Arial"/>
              </a:defRPr>
            </a:lvl2pPr>
            <a:lvl3pPr marL="1828754" marR="0" lvl="2" indent="-440256" algn="l">
              <a:lnSpc>
                <a:spcPct val="100000"/>
              </a:lnSpc>
              <a:spcBef>
                <a:spcPts val="533"/>
              </a:spcBef>
              <a:spcAft>
                <a:spcPts val="0"/>
              </a:spcAft>
              <a:buClr>
                <a:srgbClr val="168FDF"/>
              </a:buClr>
              <a:buSzPts val="1600"/>
              <a:buFont typeface="Arial"/>
              <a:buChar char="■"/>
              <a:defRPr sz="2133" i="0" u="none" strike="noStrike" cap="none">
                <a:solidFill>
                  <a:srgbClr val="2F2F2F"/>
                </a:solidFill>
                <a:latin typeface="Arial"/>
                <a:ea typeface="Arial"/>
                <a:cs typeface="Arial"/>
                <a:sym typeface="Arial"/>
              </a:defRPr>
            </a:lvl3pPr>
            <a:lvl4pPr marL="2438339" marR="0" lvl="3" indent="-431789" algn="l">
              <a:lnSpc>
                <a:spcPct val="100000"/>
              </a:lnSpc>
              <a:spcBef>
                <a:spcPts val="533"/>
              </a:spcBef>
              <a:spcAft>
                <a:spcPts val="0"/>
              </a:spcAft>
              <a:buClr>
                <a:srgbClr val="168FDF"/>
              </a:buClr>
              <a:buSzPts val="1500"/>
              <a:buFont typeface="Arial"/>
              <a:buChar char="●"/>
              <a:defRPr sz="2000" i="0" u="none" strike="noStrike" cap="none">
                <a:solidFill>
                  <a:srgbClr val="2F2F2F"/>
                </a:solidFill>
                <a:latin typeface="Arial"/>
                <a:ea typeface="Arial"/>
                <a:cs typeface="Arial"/>
                <a:sym typeface="Arial"/>
              </a:defRPr>
            </a:lvl4pPr>
            <a:lvl5pPr marL="3047924" marR="0" lvl="4" indent="-423323" algn="l">
              <a:lnSpc>
                <a:spcPct val="100000"/>
              </a:lnSpc>
              <a:spcBef>
                <a:spcPts val="533"/>
              </a:spcBef>
              <a:spcAft>
                <a:spcPts val="0"/>
              </a:spcAft>
              <a:buClr>
                <a:srgbClr val="168FDF"/>
              </a:buClr>
              <a:buSzPts val="1400"/>
              <a:buFont typeface="Arial"/>
              <a:buChar char="○"/>
              <a:defRPr i="0" u="none" strike="noStrike" cap="none">
                <a:solidFill>
                  <a:srgbClr val="2F2F2F"/>
                </a:solidFill>
                <a:latin typeface="Arial"/>
                <a:ea typeface="Arial"/>
                <a:cs typeface="Arial"/>
                <a:sym typeface="Arial"/>
              </a:defRPr>
            </a:lvl5pPr>
            <a:lvl6pPr marL="3657509" marR="0" lvl="5" indent="-423323" algn="l">
              <a:lnSpc>
                <a:spcPct val="90000"/>
              </a:lnSpc>
              <a:spcBef>
                <a:spcPts val="533"/>
              </a:spcBef>
              <a:spcAft>
                <a:spcPts val="0"/>
              </a:spcAft>
              <a:buClr>
                <a:schemeClr val="dk1"/>
              </a:buClr>
              <a:buSzPts val="1400"/>
              <a:buFont typeface="Arial"/>
              <a:buChar char="■"/>
              <a:defRPr sz="1867" i="0" u="none" strike="noStrike" cap="none">
                <a:solidFill>
                  <a:schemeClr val="dk1"/>
                </a:solidFill>
                <a:latin typeface="Arial"/>
                <a:ea typeface="Arial"/>
                <a:cs typeface="Arial"/>
                <a:sym typeface="Arial"/>
              </a:defRPr>
            </a:lvl6pPr>
            <a:lvl7pPr marL="4267093" marR="0" lvl="6" indent="-423323" algn="l">
              <a:lnSpc>
                <a:spcPct val="90000"/>
              </a:lnSpc>
              <a:spcBef>
                <a:spcPts val="533"/>
              </a:spcBef>
              <a:spcAft>
                <a:spcPts val="0"/>
              </a:spcAft>
              <a:buClr>
                <a:schemeClr val="dk1"/>
              </a:buClr>
              <a:buSzPts val="1400"/>
              <a:buFont typeface="Arial"/>
              <a:buChar char="●"/>
              <a:defRPr sz="1867" i="0" u="none" strike="noStrike" cap="none">
                <a:solidFill>
                  <a:schemeClr val="dk1"/>
                </a:solidFill>
                <a:latin typeface="Arial"/>
                <a:ea typeface="Arial"/>
                <a:cs typeface="Arial"/>
                <a:sym typeface="Arial"/>
              </a:defRPr>
            </a:lvl7pPr>
            <a:lvl8pPr marL="4876678" marR="0" lvl="7" indent="-423323" algn="l">
              <a:lnSpc>
                <a:spcPct val="90000"/>
              </a:lnSpc>
              <a:spcBef>
                <a:spcPts val="533"/>
              </a:spcBef>
              <a:spcAft>
                <a:spcPts val="0"/>
              </a:spcAft>
              <a:buClr>
                <a:schemeClr val="dk1"/>
              </a:buClr>
              <a:buSzPts val="1400"/>
              <a:buFont typeface="Arial"/>
              <a:buChar char="○"/>
              <a:defRPr sz="1867" i="0" u="none" strike="noStrike" cap="none">
                <a:solidFill>
                  <a:schemeClr val="dk1"/>
                </a:solidFill>
                <a:latin typeface="Arial"/>
                <a:ea typeface="Arial"/>
                <a:cs typeface="Arial"/>
                <a:sym typeface="Arial"/>
              </a:defRPr>
            </a:lvl8pPr>
            <a:lvl9pPr marL="5486263" marR="0" lvl="8" indent="-423323" algn="l">
              <a:lnSpc>
                <a:spcPct val="90000"/>
              </a:lnSpc>
              <a:spcBef>
                <a:spcPts val="533"/>
              </a:spcBef>
              <a:spcAft>
                <a:spcPts val="0"/>
              </a:spcAft>
              <a:buClr>
                <a:schemeClr val="dk1"/>
              </a:buClr>
              <a:buSzPts val="1400"/>
              <a:buFont typeface="Arial"/>
              <a:buChar char="■"/>
              <a:defRPr sz="1867" i="0" u="none" strike="noStrike" cap="none">
                <a:solidFill>
                  <a:schemeClr val="dk1"/>
                </a:solidFill>
                <a:latin typeface="Arial"/>
                <a:ea typeface="Arial"/>
                <a:cs typeface="Arial"/>
                <a:sym typeface="Arial"/>
              </a:defRPr>
            </a:lvl9pPr>
          </a:lstStyle>
          <a:p>
            <a:endParaRPr/>
          </a:p>
        </p:txBody>
      </p:sp>
      <p:pic>
        <p:nvPicPr>
          <p:cNvPr id="42" name="Google Shape;42;p64" descr="A picture containing text&#10;&#10;Description automatically generated"/>
          <p:cNvPicPr preferRelativeResize="0"/>
          <p:nvPr/>
        </p:nvPicPr>
        <p:blipFill rotWithShape="1">
          <a:blip r:embed="rId2">
            <a:alphaModFix/>
          </a:blip>
          <a:srcRect/>
          <a:stretch/>
        </p:blipFill>
        <p:spPr>
          <a:xfrm>
            <a:off x="10645061" y="6088200"/>
            <a:ext cx="1133932" cy="530037"/>
          </a:xfrm>
          <a:prstGeom prst="rect">
            <a:avLst/>
          </a:prstGeom>
          <a:noFill/>
          <a:ln>
            <a:noFill/>
          </a:ln>
        </p:spPr>
      </p:pic>
    </p:spTree>
    <p:extLst>
      <p:ext uri="{BB962C8B-B14F-4D97-AF65-F5344CB8AC3E}">
        <p14:creationId xmlns:p14="http://schemas.microsoft.com/office/powerpoint/2010/main" val="21906071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Interior blank">
  <p:cSld name="Interior blank">
    <p:spTree>
      <p:nvGrpSpPr>
        <p:cNvPr id="1" name="Shape 43"/>
        <p:cNvGrpSpPr/>
        <p:nvPr/>
      </p:nvGrpSpPr>
      <p:grpSpPr>
        <a:xfrm>
          <a:off x="0" y="0"/>
          <a:ext cx="0" cy="0"/>
          <a:chOff x="0" y="0"/>
          <a:chExt cx="0" cy="0"/>
        </a:xfrm>
      </p:grpSpPr>
      <p:sp>
        <p:nvSpPr>
          <p:cNvPr id="44" name="Google Shape;44;p65"/>
          <p:cNvSpPr txBox="1">
            <a:spLocks noGrp="1"/>
          </p:cNvSpPr>
          <p:nvPr>
            <p:ph type="subTitle" idx="1"/>
          </p:nvPr>
        </p:nvSpPr>
        <p:spPr>
          <a:xfrm>
            <a:off x="447775" y="55442"/>
            <a:ext cx="5148900" cy="816300"/>
          </a:xfrm>
          <a:prstGeom prst="rect">
            <a:avLst/>
          </a:prstGeom>
          <a:noFill/>
          <a:ln>
            <a:noFill/>
          </a:ln>
        </p:spPr>
        <p:txBody>
          <a:bodyPr spcFirstLastPara="1" wrap="square" lIns="438900" tIns="91425" rIns="91425" bIns="91425" anchor="ctr" anchorCtr="0">
            <a:noAutofit/>
          </a:bodyPr>
          <a:lstStyle>
            <a:lvl1pPr lvl="0" algn="l">
              <a:lnSpc>
                <a:spcPct val="100000"/>
              </a:lnSpc>
              <a:spcBef>
                <a:spcPts val="0"/>
              </a:spcBef>
              <a:spcAft>
                <a:spcPts val="0"/>
              </a:spcAft>
              <a:buClr>
                <a:schemeClr val="accent1"/>
              </a:buClr>
              <a:buSzPts val="1000"/>
              <a:buFont typeface="Red Hat Text Medium"/>
              <a:buNone/>
              <a:defRPr sz="1000">
                <a:solidFill>
                  <a:schemeClr val="accent1"/>
                </a:solidFill>
                <a:latin typeface="Open Sans ExtraBold"/>
                <a:ea typeface="Open Sans ExtraBold"/>
                <a:cs typeface="Open Sans ExtraBold"/>
                <a:sym typeface="Open Sans ExtraBold"/>
              </a:defRPr>
            </a:lvl1pPr>
            <a:lvl2pPr lvl="1"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algn="l">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a:endParaRPr/>
          </a:p>
        </p:txBody>
      </p:sp>
      <p:cxnSp>
        <p:nvCxnSpPr>
          <p:cNvPr id="45" name="Google Shape;45;p65"/>
          <p:cNvCxnSpPr/>
          <p:nvPr/>
        </p:nvCxnSpPr>
        <p:spPr>
          <a:xfrm rot="10800000">
            <a:off x="447775" y="101"/>
            <a:ext cx="0" cy="886500"/>
          </a:xfrm>
          <a:prstGeom prst="straightConnector1">
            <a:avLst/>
          </a:prstGeom>
          <a:noFill/>
          <a:ln w="9525" cap="flat" cmpd="sng">
            <a:solidFill>
              <a:schemeClr val="accent1"/>
            </a:solidFill>
            <a:prstDash val="solid"/>
            <a:round/>
            <a:headEnd type="none" w="sm" len="sm"/>
            <a:tailEnd type="none" w="sm" len="sm"/>
          </a:ln>
        </p:spPr>
      </p:cxnSp>
      <p:pic>
        <p:nvPicPr>
          <p:cNvPr id="46" name="Google Shape;46;p65" descr="A picture containing text&#10;&#10;Description automatically generated"/>
          <p:cNvPicPr preferRelativeResize="0"/>
          <p:nvPr/>
        </p:nvPicPr>
        <p:blipFill rotWithShape="1">
          <a:blip r:embed="rId2">
            <a:alphaModFix/>
          </a:blip>
          <a:srcRect/>
          <a:stretch/>
        </p:blipFill>
        <p:spPr>
          <a:xfrm>
            <a:off x="10645061" y="6088200"/>
            <a:ext cx="1133932" cy="530037"/>
          </a:xfrm>
          <a:prstGeom prst="rect">
            <a:avLst/>
          </a:prstGeom>
          <a:noFill/>
          <a:ln>
            <a:noFill/>
          </a:ln>
        </p:spPr>
      </p:pic>
    </p:spTree>
    <p:extLst>
      <p:ext uri="{BB962C8B-B14F-4D97-AF65-F5344CB8AC3E}">
        <p14:creationId xmlns:p14="http://schemas.microsoft.com/office/powerpoint/2010/main" val="34898963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mall Typo">
  <p:cSld name="Small Typo">
    <p:spTree>
      <p:nvGrpSpPr>
        <p:cNvPr id="1" name="Shape 47"/>
        <p:cNvGrpSpPr/>
        <p:nvPr/>
      </p:nvGrpSpPr>
      <p:grpSpPr>
        <a:xfrm>
          <a:off x="0" y="0"/>
          <a:ext cx="0" cy="0"/>
          <a:chOff x="0" y="0"/>
          <a:chExt cx="0" cy="0"/>
        </a:xfrm>
      </p:grpSpPr>
      <p:sp>
        <p:nvSpPr>
          <p:cNvPr id="48" name="Google Shape;48;p66" descr="Spalte links" title="Spalte links"/>
          <p:cNvSpPr txBox="1">
            <a:spLocks noGrp="1"/>
          </p:cNvSpPr>
          <p:nvPr>
            <p:ph type="body" idx="1"/>
          </p:nvPr>
        </p:nvSpPr>
        <p:spPr>
          <a:xfrm>
            <a:off x="507998" y="1272881"/>
            <a:ext cx="11188639" cy="5096171"/>
          </a:xfrm>
          <a:prstGeom prst="rect">
            <a:avLst/>
          </a:prstGeom>
          <a:noFill/>
          <a:ln>
            <a:noFill/>
          </a:ln>
        </p:spPr>
        <p:txBody>
          <a:bodyPr spcFirstLastPara="1" wrap="square" lIns="91425" tIns="91425" rIns="0" bIns="91425" anchor="t" anchorCtr="0">
            <a:noAutofit/>
          </a:bodyPr>
          <a:lstStyle>
            <a:lvl1pPr marL="609585" lvl="0" indent="-448722" algn="l">
              <a:lnSpc>
                <a:spcPct val="137142"/>
              </a:lnSpc>
              <a:spcBef>
                <a:spcPts val="1067"/>
              </a:spcBef>
              <a:spcAft>
                <a:spcPts val="0"/>
              </a:spcAft>
              <a:buSzPts val="1700"/>
              <a:buChar char="●"/>
              <a:defRPr sz="1400" b="0" cap="none">
                <a:solidFill>
                  <a:schemeClr val="dk1"/>
                </a:solidFill>
                <a:latin typeface="Open Sans SemiBold"/>
                <a:ea typeface="Open Sans SemiBold"/>
                <a:cs typeface="Open Sans SemiBold"/>
                <a:sym typeface="Open Sans SemiBold"/>
              </a:defRPr>
            </a:lvl1pPr>
            <a:lvl2pPr marL="1219170" lvl="1" indent="-431789" algn="l">
              <a:lnSpc>
                <a:spcPct val="100000"/>
              </a:lnSpc>
              <a:spcBef>
                <a:spcPts val="533"/>
              </a:spcBef>
              <a:spcAft>
                <a:spcPts val="0"/>
              </a:spcAft>
              <a:buSzPts val="1500"/>
              <a:buChar char="○"/>
              <a:defRPr sz="1400">
                <a:solidFill>
                  <a:schemeClr val="dk1"/>
                </a:solidFill>
                <a:latin typeface="Arial"/>
                <a:ea typeface="Arial"/>
                <a:cs typeface="Arial"/>
                <a:sym typeface="Arial"/>
              </a:defRPr>
            </a:lvl2pPr>
            <a:lvl3pPr marL="1828754" lvl="2" indent="-423323" algn="l">
              <a:lnSpc>
                <a:spcPct val="100000"/>
              </a:lnSpc>
              <a:spcBef>
                <a:spcPts val="533"/>
              </a:spcBef>
              <a:spcAft>
                <a:spcPts val="0"/>
              </a:spcAft>
              <a:buSzPts val="1400"/>
              <a:buChar char="■"/>
              <a:defRPr sz="1200">
                <a:solidFill>
                  <a:schemeClr val="dk1"/>
                </a:solidFill>
              </a:defRPr>
            </a:lvl3pPr>
            <a:lvl4pPr marL="2438339" lvl="3" indent="-406390" algn="l">
              <a:lnSpc>
                <a:spcPct val="100000"/>
              </a:lnSpc>
              <a:spcBef>
                <a:spcPts val="533"/>
              </a:spcBef>
              <a:spcAft>
                <a:spcPts val="0"/>
              </a:spcAft>
              <a:buSzPts val="1200"/>
              <a:buChar char="●"/>
              <a:defRPr sz="1200">
                <a:solidFill>
                  <a:schemeClr val="dk1"/>
                </a:solidFill>
              </a:defRPr>
            </a:lvl4pPr>
            <a:lvl5pPr marL="3047924" lvl="4" indent="-423323" algn="l">
              <a:lnSpc>
                <a:spcPct val="100000"/>
              </a:lnSpc>
              <a:spcBef>
                <a:spcPts val="533"/>
              </a:spcBef>
              <a:spcAft>
                <a:spcPts val="0"/>
              </a:spcAft>
              <a:buSzPts val="1400"/>
              <a:buChar char="○"/>
              <a:defRPr sz="1200">
                <a:solidFill>
                  <a:schemeClr val="dk1"/>
                </a:solidFill>
              </a:defRPr>
            </a:lvl5pPr>
            <a:lvl6pPr marL="3657509" lvl="5" indent="-423323" algn="l">
              <a:lnSpc>
                <a:spcPct val="90000"/>
              </a:lnSpc>
              <a:spcBef>
                <a:spcPts val="533"/>
              </a:spcBef>
              <a:spcAft>
                <a:spcPts val="0"/>
              </a:spcAft>
              <a:buSzPts val="1400"/>
              <a:buChar char="■"/>
              <a:defRPr sz="1200">
                <a:solidFill>
                  <a:schemeClr val="dk1"/>
                </a:solidFill>
              </a:defRPr>
            </a:lvl6pPr>
            <a:lvl7pPr marL="4267093" lvl="6" indent="-423323" algn="l">
              <a:lnSpc>
                <a:spcPct val="90000"/>
              </a:lnSpc>
              <a:spcBef>
                <a:spcPts val="533"/>
              </a:spcBef>
              <a:spcAft>
                <a:spcPts val="0"/>
              </a:spcAft>
              <a:buSzPts val="1400"/>
              <a:buChar char="●"/>
              <a:defRPr sz="1100">
                <a:solidFill>
                  <a:schemeClr val="dk1"/>
                </a:solidFill>
              </a:defRPr>
            </a:lvl7pPr>
            <a:lvl8pPr marL="4876678" lvl="7" indent="-423323" algn="l">
              <a:lnSpc>
                <a:spcPct val="90000"/>
              </a:lnSpc>
              <a:spcBef>
                <a:spcPts val="533"/>
              </a:spcBef>
              <a:spcAft>
                <a:spcPts val="0"/>
              </a:spcAft>
              <a:buSzPts val="1400"/>
              <a:buChar char="○"/>
              <a:defRPr sz="1051">
                <a:solidFill>
                  <a:schemeClr val="dk1"/>
                </a:solidFill>
              </a:defRPr>
            </a:lvl8pPr>
            <a:lvl9pPr marL="5486263" lvl="8" indent="-423323" algn="l">
              <a:lnSpc>
                <a:spcPct val="90000"/>
              </a:lnSpc>
              <a:spcBef>
                <a:spcPts val="533"/>
              </a:spcBef>
              <a:spcAft>
                <a:spcPts val="0"/>
              </a:spcAft>
              <a:buSzPts val="1400"/>
              <a:buChar char="■"/>
              <a:defRPr sz="600">
                <a:solidFill>
                  <a:schemeClr val="dk1"/>
                </a:solidFill>
              </a:defRPr>
            </a:lvl9pPr>
          </a:lstStyle>
          <a:p>
            <a:endParaRPr/>
          </a:p>
        </p:txBody>
      </p:sp>
      <p:sp>
        <p:nvSpPr>
          <p:cNvPr id="49" name="Google Shape;49;p66"/>
          <p:cNvSpPr txBox="1">
            <a:spLocks noGrp="1"/>
          </p:cNvSpPr>
          <p:nvPr>
            <p:ph type="title"/>
          </p:nvPr>
        </p:nvSpPr>
        <p:spPr>
          <a:xfrm>
            <a:off x="508003" y="515819"/>
            <a:ext cx="10674352" cy="514232"/>
          </a:xfrm>
          <a:prstGeom prst="rect">
            <a:avLst/>
          </a:prstGeom>
          <a:noFill/>
          <a:ln>
            <a:noFill/>
          </a:ln>
        </p:spPr>
        <p:txBody>
          <a:bodyPr spcFirstLastPara="1" wrap="square" lIns="68575" tIns="36000" rIns="68575" bIns="68575" anchor="ctr" anchorCtr="0">
            <a:noAutofit/>
          </a:bodyPr>
          <a:lstStyle>
            <a:lvl1pPr lvl="0" algn="l">
              <a:lnSpc>
                <a:spcPct val="90000"/>
              </a:lnSpc>
              <a:spcBef>
                <a:spcPts val="0"/>
              </a:spcBef>
              <a:spcAft>
                <a:spcPts val="0"/>
              </a:spcAft>
              <a:buSzPts val="2200"/>
              <a:buNone/>
              <a:defRPr sz="2999">
                <a:latin typeface="Open Sans ExtraBold"/>
                <a:ea typeface="Open Sans ExtraBold"/>
                <a:cs typeface="Open Sans ExtraBold"/>
                <a:sym typeface="Open Sans ExtraBold"/>
              </a:defRPr>
            </a:lvl1pPr>
            <a:lvl2pPr lvl="1" algn="l">
              <a:lnSpc>
                <a:spcPct val="100000"/>
              </a:lnSpc>
              <a:spcBef>
                <a:spcPts val="0"/>
              </a:spcBef>
              <a:spcAft>
                <a:spcPts val="0"/>
              </a:spcAft>
              <a:buSzPts val="2200"/>
              <a:buNone/>
              <a:defRPr/>
            </a:lvl2pPr>
            <a:lvl3pPr lvl="2" algn="l">
              <a:lnSpc>
                <a:spcPct val="100000"/>
              </a:lnSpc>
              <a:spcBef>
                <a:spcPts val="0"/>
              </a:spcBef>
              <a:spcAft>
                <a:spcPts val="0"/>
              </a:spcAft>
              <a:buSzPts val="2200"/>
              <a:buNone/>
              <a:defRPr/>
            </a:lvl3pPr>
            <a:lvl4pPr lvl="3" algn="l">
              <a:lnSpc>
                <a:spcPct val="100000"/>
              </a:lnSpc>
              <a:spcBef>
                <a:spcPts val="0"/>
              </a:spcBef>
              <a:spcAft>
                <a:spcPts val="0"/>
              </a:spcAft>
              <a:buSzPts val="2200"/>
              <a:buNone/>
              <a:defRPr/>
            </a:lvl4pPr>
            <a:lvl5pPr lvl="4" algn="l">
              <a:lnSpc>
                <a:spcPct val="100000"/>
              </a:lnSpc>
              <a:spcBef>
                <a:spcPts val="0"/>
              </a:spcBef>
              <a:spcAft>
                <a:spcPts val="0"/>
              </a:spcAft>
              <a:buSzPts val="2200"/>
              <a:buNone/>
              <a:defRPr/>
            </a:lvl5pPr>
            <a:lvl6pPr lvl="5" algn="l">
              <a:lnSpc>
                <a:spcPct val="100000"/>
              </a:lnSpc>
              <a:spcBef>
                <a:spcPts val="0"/>
              </a:spcBef>
              <a:spcAft>
                <a:spcPts val="0"/>
              </a:spcAft>
              <a:buSzPts val="2200"/>
              <a:buNone/>
              <a:defRPr/>
            </a:lvl6pPr>
            <a:lvl7pPr lvl="6" algn="l">
              <a:lnSpc>
                <a:spcPct val="100000"/>
              </a:lnSpc>
              <a:spcBef>
                <a:spcPts val="0"/>
              </a:spcBef>
              <a:spcAft>
                <a:spcPts val="0"/>
              </a:spcAft>
              <a:buSzPts val="2200"/>
              <a:buNone/>
              <a:defRPr/>
            </a:lvl7pPr>
            <a:lvl8pPr lvl="7" algn="l">
              <a:lnSpc>
                <a:spcPct val="100000"/>
              </a:lnSpc>
              <a:spcBef>
                <a:spcPts val="0"/>
              </a:spcBef>
              <a:spcAft>
                <a:spcPts val="0"/>
              </a:spcAft>
              <a:buSzPts val="2200"/>
              <a:buNone/>
              <a:defRPr/>
            </a:lvl8pPr>
            <a:lvl9pPr lvl="8" algn="l">
              <a:lnSpc>
                <a:spcPct val="100000"/>
              </a:lnSpc>
              <a:spcBef>
                <a:spcPts val="0"/>
              </a:spcBef>
              <a:spcAft>
                <a:spcPts val="0"/>
              </a:spcAft>
              <a:buSzPts val="2200"/>
              <a:buNone/>
              <a:defRPr/>
            </a:lvl9pPr>
          </a:lstStyle>
          <a:p>
            <a:endParaRPr/>
          </a:p>
        </p:txBody>
      </p:sp>
      <p:pic>
        <p:nvPicPr>
          <p:cNvPr id="50" name="Google Shape;50;p66" descr="A picture containing text&#10;&#10;Description automatically generated"/>
          <p:cNvPicPr preferRelativeResize="0"/>
          <p:nvPr/>
        </p:nvPicPr>
        <p:blipFill rotWithShape="1">
          <a:blip r:embed="rId2">
            <a:alphaModFix/>
          </a:blip>
          <a:srcRect/>
          <a:stretch/>
        </p:blipFill>
        <p:spPr>
          <a:xfrm>
            <a:off x="10645061" y="6088200"/>
            <a:ext cx="1133932" cy="530037"/>
          </a:xfrm>
          <a:prstGeom prst="rect">
            <a:avLst/>
          </a:prstGeom>
          <a:noFill/>
          <a:ln>
            <a:noFill/>
          </a:ln>
        </p:spPr>
      </p:pic>
    </p:spTree>
    <p:extLst>
      <p:ext uri="{BB962C8B-B14F-4D97-AF65-F5344CB8AC3E}">
        <p14:creationId xmlns:p14="http://schemas.microsoft.com/office/powerpoint/2010/main" val="36997271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Header and content">
  <p:cSld name="Header and content">
    <p:spTree>
      <p:nvGrpSpPr>
        <p:cNvPr id="1" name="Shape 89"/>
        <p:cNvGrpSpPr/>
        <p:nvPr/>
      </p:nvGrpSpPr>
      <p:grpSpPr>
        <a:xfrm>
          <a:off x="0" y="0"/>
          <a:ext cx="0" cy="0"/>
          <a:chOff x="0" y="0"/>
          <a:chExt cx="0" cy="0"/>
        </a:xfrm>
      </p:grpSpPr>
      <p:sp>
        <p:nvSpPr>
          <p:cNvPr id="90" name="Google Shape;90;g103bdde39f8_2_1448"/>
          <p:cNvSpPr txBox="1">
            <a:spLocks noGrp="1"/>
          </p:cNvSpPr>
          <p:nvPr>
            <p:ph type="title"/>
          </p:nvPr>
        </p:nvSpPr>
        <p:spPr>
          <a:xfrm>
            <a:off x="478800" y="655200"/>
            <a:ext cx="11232000" cy="900000"/>
          </a:xfrm>
          <a:prstGeom prst="rect">
            <a:avLst/>
          </a:prstGeom>
          <a:noFill/>
          <a:ln>
            <a:noFill/>
          </a:ln>
        </p:spPr>
        <p:txBody>
          <a:bodyPr spcFirstLastPara="1" wrap="square" lIns="0" tIns="0" rIns="0" bIns="0" anchor="t" anchorCtr="0">
            <a:noAutofit/>
          </a:bodyPr>
          <a:lstStyle>
            <a:lvl1pPr lvl="0" algn="l" rtl="0">
              <a:lnSpc>
                <a:spcPct val="110000"/>
              </a:lnSpc>
              <a:spcBef>
                <a:spcPts val="0"/>
              </a:spcBef>
              <a:spcAft>
                <a:spcPts val="0"/>
              </a:spcAft>
              <a:buClr>
                <a:schemeClr val="dk2"/>
              </a:buClr>
              <a:buSzPts val="1900"/>
              <a:buFont typeface="Arial"/>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1" name="Google Shape;91;g103bdde39f8_2_1448"/>
          <p:cNvSpPr txBox="1">
            <a:spLocks noGrp="1"/>
          </p:cNvSpPr>
          <p:nvPr>
            <p:ph type="body" idx="1"/>
          </p:nvPr>
        </p:nvSpPr>
        <p:spPr>
          <a:xfrm>
            <a:off x="478800" y="1565944"/>
            <a:ext cx="11232000" cy="4351200"/>
          </a:xfrm>
          <a:prstGeom prst="rect">
            <a:avLst/>
          </a:prstGeom>
          <a:noFill/>
          <a:ln>
            <a:noFill/>
          </a:ln>
        </p:spPr>
        <p:txBody>
          <a:bodyPr spcFirstLastPara="1" wrap="square" lIns="0" tIns="0" rIns="0" bIns="0" anchor="t" anchorCtr="0">
            <a:noAutofit/>
          </a:bodyPr>
          <a:lstStyle>
            <a:lvl1pPr marL="609585" lvl="0" indent="-423323" algn="l" rtl="0">
              <a:lnSpc>
                <a:spcPct val="113000"/>
              </a:lnSpc>
              <a:spcBef>
                <a:spcPts val="0"/>
              </a:spcBef>
              <a:spcAft>
                <a:spcPts val="0"/>
              </a:spcAft>
              <a:buClr>
                <a:srgbClr val="595959"/>
              </a:buClr>
              <a:buSzPts val="1400"/>
              <a:buChar char="•"/>
              <a:defRPr/>
            </a:lvl1pPr>
            <a:lvl2pPr marL="1219170" lvl="1" indent="-423323" algn="l" rtl="0">
              <a:lnSpc>
                <a:spcPct val="113000"/>
              </a:lnSpc>
              <a:spcBef>
                <a:spcPts val="0"/>
              </a:spcBef>
              <a:spcAft>
                <a:spcPts val="0"/>
              </a:spcAft>
              <a:buClr>
                <a:srgbClr val="595959"/>
              </a:buClr>
              <a:buSzPts val="1400"/>
              <a:buChar char="–"/>
              <a:defRPr/>
            </a:lvl2pPr>
            <a:lvl3pPr marL="1828754" lvl="2" indent="-423323" algn="l" rtl="0">
              <a:lnSpc>
                <a:spcPct val="113000"/>
              </a:lnSpc>
              <a:spcBef>
                <a:spcPts val="0"/>
              </a:spcBef>
              <a:spcAft>
                <a:spcPts val="0"/>
              </a:spcAft>
              <a:buClr>
                <a:srgbClr val="595959"/>
              </a:buClr>
              <a:buSzPts val="1400"/>
              <a:buChar char="–"/>
              <a:defRPr/>
            </a:lvl3pPr>
            <a:lvl4pPr marL="2438339" lvl="3" indent="-423323" algn="l" rtl="0">
              <a:lnSpc>
                <a:spcPct val="113000"/>
              </a:lnSpc>
              <a:spcBef>
                <a:spcPts val="0"/>
              </a:spcBef>
              <a:spcAft>
                <a:spcPts val="0"/>
              </a:spcAft>
              <a:buClr>
                <a:srgbClr val="595959"/>
              </a:buClr>
              <a:buSzPts val="1400"/>
              <a:buChar char="–"/>
              <a:defRPr/>
            </a:lvl4pPr>
            <a:lvl5pPr marL="3047924" lvl="4" indent="-423323" algn="l" rtl="0">
              <a:lnSpc>
                <a:spcPct val="113000"/>
              </a:lnSpc>
              <a:spcBef>
                <a:spcPts val="0"/>
              </a:spcBef>
              <a:spcAft>
                <a:spcPts val="0"/>
              </a:spcAft>
              <a:buClr>
                <a:srgbClr val="595959"/>
              </a:buClr>
              <a:buSzPts val="1400"/>
              <a:buChar char="–"/>
              <a:defRPr/>
            </a:lvl5pPr>
            <a:lvl6pPr marL="3657509" lvl="5" indent="-423323" algn="l" rtl="0">
              <a:lnSpc>
                <a:spcPct val="113000"/>
              </a:lnSpc>
              <a:spcBef>
                <a:spcPts val="0"/>
              </a:spcBef>
              <a:spcAft>
                <a:spcPts val="0"/>
              </a:spcAft>
              <a:buClr>
                <a:srgbClr val="595959"/>
              </a:buClr>
              <a:buSzPts val="1400"/>
              <a:buChar char="–"/>
              <a:defRPr/>
            </a:lvl6pPr>
            <a:lvl7pPr marL="4267093" lvl="6" indent="-423323" algn="l" rtl="0">
              <a:lnSpc>
                <a:spcPct val="113000"/>
              </a:lnSpc>
              <a:spcBef>
                <a:spcPts val="0"/>
              </a:spcBef>
              <a:spcAft>
                <a:spcPts val="0"/>
              </a:spcAft>
              <a:buClr>
                <a:srgbClr val="595959"/>
              </a:buClr>
              <a:buSzPts val="1400"/>
              <a:buChar char="–"/>
              <a:defRPr/>
            </a:lvl7pPr>
            <a:lvl8pPr marL="4876678" lvl="7" indent="-423323" algn="l" rtl="0">
              <a:lnSpc>
                <a:spcPct val="113000"/>
              </a:lnSpc>
              <a:spcBef>
                <a:spcPts val="0"/>
              </a:spcBef>
              <a:spcAft>
                <a:spcPts val="0"/>
              </a:spcAft>
              <a:buClr>
                <a:srgbClr val="595959"/>
              </a:buClr>
              <a:buSzPts val="1400"/>
              <a:buChar char="–"/>
              <a:defRPr/>
            </a:lvl8pPr>
            <a:lvl9pPr marL="5486263" lvl="8" indent="-423323" algn="l" rtl="0">
              <a:lnSpc>
                <a:spcPct val="113000"/>
              </a:lnSpc>
              <a:spcBef>
                <a:spcPts val="0"/>
              </a:spcBef>
              <a:spcAft>
                <a:spcPts val="0"/>
              </a:spcAft>
              <a:buClr>
                <a:srgbClr val="595959"/>
              </a:buClr>
              <a:buSzPts val="1400"/>
              <a:buChar char="–"/>
              <a:defRPr/>
            </a:lvl9pPr>
          </a:lstStyle>
          <a:p>
            <a:endParaRPr/>
          </a:p>
        </p:txBody>
      </p:sp>
      <p:sp>
        <p:nvSpPr>
          <p:cNvPr id="92" name="Google Shape;92;g103bdde39f8_2_1448"/>
          <p:cNvSpPr txBox="1">
            <a:spLocks noGrp="1"/>
          </p:cNvSpPr>
          <p:nvPr>
            <p:ph type="sldNum" idx="12"/>
          </p:nvPr>
        </p:nvSpPr>
        <p:spPr>
          <a:xfrm>
            <a:off x="478800" y="6444000"/>
            <a:ext cx="288000" cy="216000"/>
          </a:xfrm>
          <a:prstGeom prst="rect">
            <a:avLst/>
          </a:prstGeom>
          <a:noFill/>
          <a:ln>
            <a:noFill/>
          </a:ln>
        </p:spPr>
        <p:txBody>
          <a:bodyPr spcFirstLastPara="1" wrap="square" lIns="0" tIns="0" rIns="0" bIns="0" anchor="t" anchorCtr="0">
            <a:noAutofit/>
          </a:bodyPr>
          <a:lstStyle>
            <a:lvl1pPr marL="0" lvl="0" indent="0" algn="l" rtl="0">
              <a:lnSpc>
                <a:spcPct val="100000"/>
              </a:lnSpc>
              <a:spcBef>
                <a:spcPts val="0"/>
              </a:spcBef>
              <a:buNone/>
              <a:defRPr sz="800">
                <a:solidFill>
                  <a:srgbClr val="888888"/>
                </a:solidFill>
                <a:latin typeface="Arial"/>
                <a:ea typeface="Arial"/>
                <a:cs typeface="Arial"/>
                <a:sym typeface="Arial"/>
              </a:defRPr>
            </a:lvl1pPr>
            <a:lvl2pPr marL="0" lvl="1" indent="0" algn="l" rtl="0">
              <a:lnSpc>
                <a:spcPct val="100000"/>
              </a:lnSpc>
              <a:spcBef>
                <a:spcPts val="0"/>
              </a:spcBef>
              <a:buNone/>
              <a:defRPr sz="800">
                <a:solidFill>
                  <a:srgbClr val="888888"/>
                </a:solidFill>
                <a:latin typeface="Arial"/>
                <a:ea typeface="Arial"/>
                <a:cs typeface="Arial"/>
                <a:sym typeface="Arial"/>
              </a:defRPr>
            </a:lvl2pPr>
            <a:lvl3pPr marL="0" lvl="2" indent="0" algn="l" rtl="0">
              <a:lnSpc>
                <a:spcPct val="100000"/>
              </a:lnSpc>
              <a:spcBef>
                <a:spcPts val="0"/>
              </a:spcBef>
              <a:buNone/>
              <a:defRPr sz="800">
                <a:solidFill>
                  <a:srgbClr val="888888"/>
                </a:solidFill>
                <a:latin typeface="Arial"/>
                <a:ea typeface="Arial"/>
                <a:cs typeface="Arial"/>
                <a:sym typeface="Arial"/>
              </a:defRPr>
            </a:lvl3pPr>
            <a:lvl4pPr marL="0" lvl="3" indent="0" algn="l" rtl="0">
              <a:lnSpc>
                <a:spcPct val="100000"/>
              </a:lnSpc>
              <a:spcBef>
                <a:spcPts val="0"/>
              </a:spcBef>
              <a:buNone/>
              <a:defRPr sz="800">
                <a:solidFill>
                  <a:srgbClr val="888888"/>
                </a:solidFill>
                <a:latin typeface="Arial"/>
                <a:ea typeface="Arial"/>
                <a:cs typeface="Arial"/>
                <a:sym typeface="Arial"/>
              </a:defRPr>
            </a:lvl4pPr>
            <a:lvl5pPr marL="0" lvl="4" indent="0" algn="l" rtl="0">
              <a:lnSpc>
                <a:spcPct val="100000"/>
              </a:lnSpc>
              <a:spcBef>
                <a:spcPts val="0"/>
              </a:spcBef>
              <a:buNone/>
              <a:defRPr sz="800">
                <a:solidFill>
                  <a:srgbClr val="888888"/>
                </a:solidFill>
                <a:latin typeface="Arial"/>
                <a:ea typeface="Arial"/>
                <a:cs typeface="Arial"/>
                <a:sym typeface="Arial"/>
              </a:defRPr>
            </a:lvl5pPr>
            <a:lvl6pPr marL="0" lvl="5" indent="0" algn="l" rtl="0">
              <a:lnSpc>
                <a:spcPct val="100000"/>
              </a:lnSpc>
              <a:spcBef>
                <a:spcPts val="0"/>
              </a:spcBef>
              <a:buNone/>
              <a:defRPr sz="800">
                <a:solidFill>
                  <a:srgbClr val="888888"/>
                </a:solidFill>
                <a:latin typeface="Arial"/>
                <a:ea typeface="Arial"/>
                <a:cs typeface="Arial"/>
                <a:sym typeface="Arial"/>
              </a:defRPr>
            </a:lvl6pPr>
            <a:lvl7pPr marL="0" lvl="6" indent="0" algn="l" rtl="0">
              <a:lnSpc>
                <a:spcPct val="100000"/>
              </a:lnSpc>
              <a:spcBef>
                <a:spcPts val="0"/>
              </a:spcBef>
              <a:buNone/>
              <a:defRPr sz="800">
                <a:solidFill>
                  <a:srgbClr val="888888"/>
                </a:solidFill>
                <a:latin typeface="Arial"/>
                <a:ea typeface="Arial"/>
                <a:cs typeface="Arial"/>
                <a:sym typeface="Arial"/>
              </a:defRPr>
            </a:lvl7pPr>
            <a:lvl8pPr marL="0" lvl="7" indent="0" algn="l" rtl="0">
              <a:lnSpc>
                <a:spcPct val="100000"/>
              </a:lnSpc>
              <a:spcBef>
                <a:spcPts val="0"/>
              </a:spcBef>
              <a:buNone/>
              <a:defRPr sz="800">
                <a:solidFill>
                  <a:srgbClr val="888888"/>
                </a:solidFill>
                <a:latin typeface="Arial"/>
                <a:ea typeface="Arial"/>
                <a:cs typeface="Arial"/>
                <a:sym typeface="Arial"/>
              </a:defRPr>
            </a:lvl8pPr>
            <a:lvl9pPr marL="0" lvl="8" indent="0" algn="l" rtl="0">
              <a:lnSpc>
                <a:spcPct val="100000"/>
              </a:lnSpc>
              <a:spcBef>
                <a:spcPts val="0"/>
              </a:spcBef>
              <a:buNone/>
              <a:defRPr sz="800">
                <a:solidFill>
                  <a:srgbClr val="888888"/>
                </a:solidFill>
                <a:latin typeface="Arial"/>
                <a:ea typeface="Arial"/>
                <a:cs typeface="Arial"/>
                <a:sym typeface="Arial"/>
              </a:defRPr>
            </a:lvl9pPr>
          </a:lstStyle>
          <a:p>
            <a:fld id="{00000000-1234-1234-1234-123412341234}" type="slidenum">
              <a:rPr lang="en-US" smtClean="0"/>
              <a:pPr/>
              <a:t>‹#›</a:t>
            </a:fld>
            <a:endParaRPr lang="en-US"/>
          </a:p>
        </p:txBody>
      </p:sp>
      <p:sp>
        <p:nvSpPr>
          <p:cNvPr id="93" name="Google Shape;93;g103bdde39f8_2_1448"/>
          <p:cNvSpPr txBox="1">
            <a:spLocks noGrp="1"/>
          </p:cNvSpPr>
          <p:nvPr>
            <p:ph type="ftr" idx="11"/>
          </p:nvPr>
        </p:nvSpPr>
        <p:spPr>
          <a:xfrm>
            <a:off x="1775615" y="6444000"/>
            <a:ext cx="7002800" cy="216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100"/>
              <a:buNone/>
              <a:defRPr sz="800">
                <a:solidFill>
                  <a:srgbClr val="888888"/>
                </a:solidFill>
                <a:latin typeface="Arial"/>
                <a:ea typeface="Arial"/>
                <a:cs typeface="Arial"/>
                <a:sym typeface="Aria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g103bdde39f8_2_1448"/>
          <p:cNvSpPr txBox="1">
            <a:spLocks noGrp="1"/>
          </p:cNvSpPr>
          <p:nvPr>
            <p:ph type="dt" idx="10"/>
          </p:nvPr>
        </p:nvSpPr>
        <p:spPr>
          <a:xfrm>
            <a:off x="797280" y="6444000"/>
            <a:ext cx="948000" cy="2160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100"/>
              <a:buNone/>
              <a:defRPr sz="800">
                <a:solidFill>
                  <a:srgbClr val="888888"/>
                </a:solidFill>
                <a:latin typeface="Arial"/>
                <a:ea typeface="Arial"/>
                <a:cs typeface="Arial"/>
                <a:sym typeface="Aria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cxnSp>
        <p:nvCxnSpPr>
          <p:cNvPr id="95" name="Google Shape;95;g103bdde39f8_2_1448"/>
          <p:cNvCxnSpPr/>
          <p:nvPr/>
        </p:nvCxnSpPr>
        <p:spPr>
          <a:xfrm>
            <a:off x="210967" y="239759"/>
            <a:ext cx="0" cy="6355200"/>
          </a:xfrm>
          <a:prstGeom prst="straightConnector1">
            <a:avLst/>
          </a:prstGeom>
          <a:noFill/>
          <a:ln w="9525" cap="flat" cmpd="sng">
            <a:solidFill>
              <a:srgbClr val="168FDF"/>
            </a:solidFill>
            <a:prstDash val="solid"/>
            <a:miter lim="8000"/>
            <a:headEnd type="none" w="sm" len="sm"/>
            <a:tailEnd type="none" w="sm" len="sm"/>
          </a:ln>
        </p:spPr>
      </p:cxnSp>
    </p:spTree>
    <p:extLst>
      <p:ext uri="{BB962C8B-B14F-4D97-AF65-F5344CB8AC3E}">
        <p14:creationId xmlns:p14="http://schemas.microsoft.com/office/powerpoint/2010/main" val="1924482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whit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344D3D-750E-4AA5-BD45-F6CFA3D07F07}"/>
              </a:ext>
            </a:extLst>
          </p:cNvPr>
          <p:cNvSpPr>
            <a:spLocks noGrp="1"/>
          </p:cNvSpPr>
          <p:nvPr>
            <p:ph type="ctrTitle"/>
          </p:nvPr>
        </p:nvSpPr>
        <p:spPr>
          <a:xfrm>
            <a:off x="479425" y="1620000"/>
            <a:ext cx="11233150" cy="1676355"/>
          </a:xfrm>
        </p:spPr>
        <p:txBody>
          <a:bodyPr rIns="216000" anchor="b" anchorCtr="0"/>
          <a:lstStyle>
            <a:lvl1pPr algn="l">
              <a:lnSpc>
                <a:spcPct val="80000"/>
              </a:lnSpc>
              <a:defRPr sz="8500">
                <a:solidFill>
                  <a:schemeClr val="bg1"/>
                </a:solidFill>
              </a:defRPr>
            </a:lvl1pPr>
          </a:lstStyle>
          <a:p>
            <a:r>
              <a:rPr lang="de-DE"/>
              <a:t>Mastertitel</a:t>
            </a:r>
          </a:p>
        </p:txBody>
      </p:sp>
      <p:sp>
        <p:nvSpPr>
          <p:cNvPr id="3" name="Untertitel 2">
            <a:extLst>
              <a:ext uri="{FF2B5EF4-FFF2-40B4-BE49-F238E27FC236}">
                <a16:creationId xmlns:a16="http://schemas.microsoft.com/office/drawing/2014/main" id="{9F4A5A7B-32F1-4538-86EC-D0B2317455D4}"/>
              </a:ext>
            </a:extLst>
          </p:cNvPr>
          <p:cNvSpPr>
            <a:spLocks noGrp="1"/>
          </p:cNvSpPr>
          <p:nvPr>
            <p:ph type="subTitle" idx="1" hasCustomPrompt="1"/>
          </p:nvPr>
        </p:nvSpPr>
        <p:spPr>
          <a:xfrm>
            <a:off x="4295775" y="3240000"/>
            <a:ext cx="7416800" cy="1676355"/>
          </a:xfrm>
        </p:spPr>
        <p:txBody>
          <a:bodyPr rIns="216000"/>
          <a:lstStyle>
            <a:lvl1pPr marL="0" indent="0" algn="l">
              <a:lnSpc>
                <a:spcPct val="80000"/>
              </a:lnSpc>
              <a:buNone/>
              <a:defRPr sz="8500">
                <a:solidFill>
                  <a:srgbClr val="13A0D3"/>
                </a:solidFill>
              </a:defRPr>
            </a:lvl1pPr>
            <a:lvl2pPr marL="483855" indent="0" algn="ctr">
              <a:buNone/>
              <a:defRPr sz="2117"/>
            </a:lvl2pPr>
            <a:lvl3pPr marL="967710" indent="0" algn="ctr">
              <a:buNone/>
              <a:defRPr sz="1905"/>
            </a:lvl3pPr>
            <a:lvl4pPr marL="1451564" indent="0" algn="ctr">
              <a:buNone/>
              <a:defRPr sz="1693"/>
            </a:lvl4pPr>
            <a:lvl5pPr marL="1935419" indent="0" algn="ctr">
              <a:buNone/>
              <a:defRPr sz="1693"/>
            </a:lvl5pPr>
            <a:lvl6pPr marL="2419274" indent="0" algn="ctr">
              <a:buNone/>
              <a:defRPr sz="1693"/>
            </a:lvl6pPr>
            <a:lvl7pPr marL="2903129" indent="0" algn="ctr">
              <a:buNone/>
              <a:defRPr sz="1693"/>
            </a:lvl7pPr>
            <a:lvl8pPr marL="3386983" indent="0" algn="ctr">
              <a:buNone/>
              <a:defRPr sz="1693"/>
            </a:lvl8pPr>
            <a:lvl9pPr marL="3870838" indent="0" algn="ctr">
              <a:buNone/>
              <a:defRPr sz="1693"/>
            </a:lvl9pPr>
          </a:lstStyle>
          <a:p>
            <a:r>
              <a:rPr lang="de-DE"/>
              <a:t>Untertitelformat</a:t>
            </a:r>
          </a:p>
        </p:txBody>
      </p:sp>
      <p:sp>
        <p:nvSpPr>
          <p:cNvPr id="15" name="Textplatzhalter 14">
            <a:extLst>
              <a:ext uri="{FF2B5EF4-FFF2-40B4-BE49-F238E27FC236}">
                <a16:creationId xmlns:a16="http://schemas.microsoft.com/office/drawing/2014/main" id="{453A991D-E53C-4B2C-9CE8-F24616E7F33B}"/>
              </a:ext>
            </a:extLst>
          </p:cNvPr>
          <p:cNvSpPr>
            <a:spLocks noGrp="1"/>
          </p:cNvSpPr>
          <p:nvPr>
            <p:ph type="body" sz="quarter" idx="11" hasCustomPrompt="1"/>
          </p:nvPr>
        </p:nvSpPr>
        <p:spPr>
          <a:xfrm>
            <a:off x="479425" y="496800"/>
            <a:ext cx="1692275" cy="1044000"/>
          </a:xfrm>
        </p:spPr>
        <p:txBody>
          <a:bodyPr anchor="t" anchorCtr="0"/>
          <a:lstStyle>
            <a:lvl1pPr algn="l">
              <a:lnSpc>
                <a:spcPct val="80000"/>
              </a:lnSpc>
              <a:defRPr sz="3800">
                <a:solidFill>
                  <a:schemeClr val="bg1"/>
                </a:solidFill>
              </a:defRPr>
            </a:lvl1pPr>
          </a:lstStyle>
          <a:p>
            <a:pPr lvl="0"/>
            <a:r>
              <a:rPr lang="de-DE"/>
              <a:t>Erste Ebene</a:t>
            </a:r>
          </a:p>
        </p:txBody>
      </p:sp>
      <p:sp>
        <p:nvSpPr>
          <p:cNvPr id="5" name="Foliennummernplatzhalter 4">
            <a:extLst>
              <a:ext uri="{FF2B5EF4-FFF2-40B4-BE49-F238E27FC236}">
                <a16:creationId xmlns:a16="http://schemas.microsoft.com/office/drawing/2014/main" id="{A896FE83-F99B-4339-865C-D01C13BF52C4}"/>
              </a:ext>
            </a:extLst>
          </p:cNvPr>
          <p:cNvSpPr>
            <a:spLocks noGrp="1"/>
          </p:cNvSpPr>
          <p:nvPr>
            <p:ph type="sldNum" sz="quarter" idx="13"/>
          </p:nvPr>
        </p:nvSpPr>
        <p:spPr/>
        <p:txBody>
          <a:bodyPr/>
          <a:lstStyle/>
          <a:p>
            <a:fld id="{56C449F3-BD9D-48DC-BFF1-0F66671DA7C6}" type="slidenum">
              <a:rPr lang="de-DE" smtClean="0"/>
              <a:pPr/>
              <a:t>‹#›</a:t>
            </a:fld>
            <a:endParaRPr lang="de-DE"/>
          </a:p>
        </p:txBody>
      </p:sp>
    </p:spTree>
    <p:extLst>
      <p:ext uri="{BB962C8B-B14F-4D97-AF65-F5344CB8AC3E}">
        <p14:creationId xmlns:p14="http://schemas.microsoft.com/office/powerpoint/2010/main" val="2104405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bold typo blue">
    <p:bg>
      <p:bgPr>
        <a:solidFill>
          <a:srgbClr val="122B54"/>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344D3D-750E-4AA5-BD45-F6CFA3D07F07}"/>
              </a:ext>
            </a:extLst>
          </p:cNvPr>
          <p:cNvSpPr>
            <a:spLocks noGrp="1"/>
          </p:cNvSpPr>
          <p:nvPr>
            <p:ph type="ctrTitle" hasCustomPrompt="1"/>
          </p:nvPr>
        </p:nvSpPr>
        <p:spPr>
          <a:xfrm>
            <a:off x="-228590" y="1152000"/>
            <a:ext cx="12801058" cy="2666928"/>
          </a:xfrm>
          <a:prstGeom prst="rect">
            <a:avLst/>
          </a:prstGeom>
        </p:spPr>
        <p:txBody>
          <a:bodyPr rIns="216000" anchor="b" anchorCtr="0"/>
          <a:lstStyle>
            <a:lvl1pPr algn="r">
              <a:lnSpc>
                <a:spcPct val="80000"/>
              </a:lnSpc>
              <a:defRPr sz="20002">
                <a:solidFill>
                  <a:schemeClr val="tx1"/>
                </a:solidFill>
              </a:defRPr>
            </a:lvl1pPr>
          </a:lstStyle>
          <a:p>
            <a:r>
              <a:rPr lang="de-DE"/>
              <a:t>Titel</a:t>
            </a:r>
          </a:p>
        </p:txBody>
      </p:sp>
      <p:sp>
        <p:nvSpPr>
          <p:cNvPr id="3" name="Untertitel 2">
            <a:extLst>
              <a:ext uri="{FF2B5EF4-FFF2-40B4-BE49-F238E27FC236}">
                <a16:creationId xmlns:a16="http://schemas.microsoft.com/office/drawing/2014/main" id="{9F4A5A7B-32F1-4538-86EC-D0B2317455D4}"/>
              </a:ext>
            </a:extLst>
          </p:cNvPr>
          <p:cNvSpPr>
            <a:spLocks noGrp="1"/>
          </p:cNvSpPr>
          <p:nvPr>
            <p:ph type="subTitle" idx="1" hasCustomPrompt="1"/>
          </p:nvPr>
        </p:nvSpPr>
        <p:spPr>
          <a:xfrm>
            <a:off x="-228590" y="3420000"/>
            <a:ext cx="12801058" cy="3581884"/>
          </a:xfrm>
          <a:prstGeom prst="rect">
            <a:avLst/>
          </a:prstGeom>
        </p:spPr>
        <p:txBody>
          <a:bodyPr rIns="216000"/>
          <a:lstStyle>
            <a:lvl1pPr marL="0" indent="0" algn="l">
              <a:lnSpc>
                <a:spcPct val="80000"/>
              </a:lnSpc>
              <a:buNone/>
              <a:defRPr sz="20002">
                <a:solidFill>
                  <a:srgbClr val="13A0D3"/>
                </a:solidFill>
              </a:defRPr>
            </a:lvl1pPr>
            <a:lvl2pPr marL="483855" indent="0" algn="ctr">
              <a:buNone/>
              <a:defRPr sz="2117"/>
            </a:lvl2pPr>
            <a:lvl3pPr marL="967710" indent="0" algn="ctr">
              <a:buNone/>
              <a:defRPr sz="1905"/>
            </a:lvl3pPr>
            <a:lvl4pPr marL="1451564" indent="0" algn="ctr">
              <a:buNone/>
              <a:defRPr sz="1693"/>
            </a:lvl4pPr>
            <a:lvl5pPr marL="1935419" indent="0" algn="ctr">
              <a:buNone/>
              <a:defRPr sz="1693"/>
            </a:lvl5pPr>
            <a:lvl6pPr marL="2419274" indent="0" algn="ctr">
              <a:buNone/>
              <a:defRPr sz="1693"/>
            </a:lvl6pPr>
            <a:lvl7pPr marL="2903129" indent="0" algn="ctr">
              <a:buNone/>
              <a:defRPr sz="1693"/>
            </a:lvl7pPr>
            <a:lvl8pPr marL="3386983" indent="0" algn="ctr">
              <a:buNone/>
              <a:defRPr sz="1693"/>
            </a:lvl8pPr>
            <a:lvl9pPr marL="3870838" indent="0" algn="ctr">
              <a:buNone/>
              <a:defRPr sz="1693"/>
            </a:lvl9pPr>
          </a:lstStyle>
          <a:p>
            <a:r>
              <a:rPr lang="de-DE"/>
              <a:t>Unter</a:t>
            </a:r>
          </a:p>
        </p:txBody>
      </p:sp>
      <p:sp>
        <p:nvSpPr>
          <p:cNvPr id="9" name="Foliennummernplatzhalter 8">
            <a:extLst>
              <a:ext uri="{FF2B5EF4-FFF2-40B4-BE49-F238E27FC236}">
                <a16:creationId xmlns:a16="http://schemas.microsoft.com/office/drawing/2014/main" id="{584903B4-6642-4AFF-90D9-E8903BFF6D06}"/>
              </a:ext>
            </a:extLst>
          </p:cNvPr>
          <p:cNvSpPr>
            <a:spLocks noGrp="1"/>
          </p:cNvSpPr>
          <p:nvPr>
            <p:ph type="sldNum" sz="quarter" idx="11"/>
          </p:nvPr>
        </p:nvSpPr>
        <p:spPr/>
        <p:txBody>
          <a:bodyPr/>
          <a:lstStyle>
            <a:lvl1pPr>
              <a:defRPr>
                <a:solidFill>
                  <a:schemeClr val="tx1"/>
                </a:solidFill>
              </a:defRPr>
            </a:lvl1pPr>
          </a:lstStyle>
          <a:p>
            <a:fld id="{56C449F3-BD9D-48DC-BFF1-0F66671DA7C6}" type="slidenum">
              <a:rPr lang="de-DE" smtClean="0"/>
              <a:pPr/>
              <a:t>‹#›</a:t>
            </a:fld>
            <a:endParaRPr lang="de-DE"/>
          </a:p>
        </p:txBody>
      </p:sp>
      <p:pic>
        <p:nvPicPr>
          <p:cNvPr id="5" name="Grafik 4">
            <a:extLst>
              <a:ext uri="{FF2B5EF4-FFF2-40B4-BE49-F238E27FC236}">
                <a16:creationId xmlns:a16="http://schemas.microsoft.com/office/drawing/2014/main" id="{374A9CB5-CAA2-4A49-8F24-799255B5E57E}"/>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692000" y="504000"/>
            <a:ext cx="1017998" cy="252000"/>
          </a:xfrm>
          <a:prstGeom prst="rect">
            <a:avLst/>
          </a:prstGeom>
        </p:spPr>
      </p:pic>
    </p:spTree>
    <p:extLst>
      <p:ext uri="{BB962C8B-B14F-4D97-AF65-F5344CB8AC3E}">
        <p14:creationId xmlns:p14="http://schemas.microsoft.com/office/powerpoint/2010/main" val="873251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bold typo whit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344D3D-750E-4AA5-BD45-F6CFA3D07F07}"/>
              </a:ext>
            </a:extLst>
          </p:cNvPr>
          <p:cNvSpPr>
            <a:spLocks noGrp="1"/>
          </p:cNvSpPr>
          <p:nvPr>
            <p:ph type="ctrTitle" hasCustomPrompt="1"/>
          </p:nvPr>
        </p:nvSpPr>
        <p:spPr>
          <a:xfrm>
            <a:off x="-228590" y="1152000"/>
            <a:ext cx="12801058" cy="2666928"/>
          </a:xfrm>
        </p:spPr>
        <p:txBody>
          <a:bodyPr rIns="216000" anchor="b" anchorCtr="0"/>
          <a:lstStyle>
            <a:lvl1pPr algn="r">
              <a:lnSpc>
                <a:spcPct val="80000"/>
              </a:lnSpc>
              <a:defRPr sz="20002">
                <a:solidFill>
                  <a:schemeClr val="bg1"/>
                </a:solidFill>
              </a:defRPr>
            </a:lvl1pPr>
          </a:lstStyle>
          <a:p>
            <a:r>
              <a:rPr lang="de-DE"/>
              <a:t>Titel</a:t>
            </a:r>
          </a:p>
        </p:txBody>
      </p:sp>
      <p:sp>
        <p:nvSpPr>
          <p:cNvPr id="3" name="Untertitel 2">
            <a:extLst>
              <a:ext uri="{FF2B5EF4-FFF2-40B4-BE49-F238E27FC236}">
                <a16:creationId xmlns:a16="http://schemas.microsoft.com/office/drawing/2014/main" id="{9F4A5A7B-32F1-4538-86EC-D0B2317455D4}"/>
              </a:ext>
            </a:extLst>
          </p:cNvPr>
          <p:cNvSpPr>
            <a:spLocks noGrp="1"/>
          </p:cNvSpPr>
          <p:nvPr>
            <p:ph type="subTitle" idx="1" hasCustomPrompt="1"/>
          </p:nvPr>
        </p:nvSpPr>
        <p:spPr>
          <a:xfrm>
            <a:off x="-228590" y="3420000"/>
            <a:ext cx="12801058" cy="3581884"/>
          </a:xfrm>
        </p:spPr>
        <p:txBody>
          <a:bodyPr rIns="216000"/>
          <a:lstStyle>
            <a:lvl1pPr marL="0" indent="0" algn="l">
              <a:lnSpc>
                <a:spcPct val="80000"/>
              </a:lnSpc>
              <a:buNone/>
              <a:defRPr sz="20002">
                <a:solidFill>
                  <a:srgbClr val="13A0D3"/>
                </a:solidFill>
              </a:defRPr>
            </a:lvl1pPr>
            <a:lvl2pPr marL="483855" indent="0" algn="ctr">
              <a:buNone/>
              <a:defRPr sz="2117"/>
            </a:lvl2pPr>
            <a:lvl3pPr marL="967710" indent="0" algn="ctr">
              <a:buNone/>
              <a:defRPr sz="1905"/>
            </a:lvl3pPr>
            <a:lvl4pPr marL="1451564" indent="0" algn="ctr">
              <a:buNone/>
              <a:defRPr sz="1693"/>
            </a:lvl4pPr>
            <a:lvl5pPr marL="1935419" indent="0" algn="ctr">
              <a:buNone/>
              <a:defRPr sz="1693"/>
            </a:lvl5pPr>
            <a:lvl6pPr marL="2419274" indent="0" algn="ctr">
              <a:buNone/>
              <a:defRPr sz="1693"/>
            </a:lvl6pPr>
            <a:lvl7pPr marL="2903129" indent="0" algn="ctr">
              <a:buNone/>
              <a:defRPr sz="1693"/>
            </a:lvl7pPr>
            <a:lvl8pPr marL="3386983" indent="0" algn="ctr">
              <a:buNone/>
              <a:defRPr sz="1693"/>
            </a:lvl8pPr>
            <a:lvl9pPr marL="3870838" indent="0" algn="ctr">
              <a:buNone/>
              <a:defRPr sz="1693"/>
            </a:lvl9pPr>
          </a:lstStyle>
          <a:p>
            <a:r>
              <a:rPr lang="de-DE"/>
              <a:t>Unter</a:t>
            </a:r>
          </a:p>
        </p:txBody>
      </p:sp>
      <p:sp>
        <p:nvSpPr>
          <p:cNvPr id="9" name="Foliennummernplatzhalter 8">
            <a:extLst>
              <a:ext uri="{FF2B5EF4-FFF2-40B4-BE49-F238E27FC236}">
                <a16:creationId xmlns:a16="http://schemas.microsoft.com/office/drawing/2014/main" id="{FD4BF3A5-0D07-42B9-83A0-4BB19773B0E4}"/>
              </a:ext>
            </a:extLst>
          </p:cNvPr>
          <p:cNvSpPr>
            <a:spLocks noGrp="1"/>
          </p:cNvSpPr>
          <p:nvPr>
            <p:ph type="sldNum" sz="quarter" idx="11"/>
          </p:nvPr>
        </p:nvSpPr>
        <p:spPr/>
        <p:txBody>
          <a:bodyPr/>
          <a:lstStyle/>
          <a:p>
            <a:fld id="{56C449F3-BD9D-48DC-BFF1-0F66671DA7C6}" type="slidenum">
              <a:rPr lang="de-DE" smtClean="0"/>
              <a:pPr/>
              <a:t>‹#›</a:t>
            </a:fld>
            <a:endParaRPr lang="de-DE"/>
          </a:p>
        </p:txBody>
      </p:sp>
    </p:spTree>
    <p:extLst>
      <p:ext uri="{BB962C8B-B14F-4D97-AF65-F5344CB8AC3E}">
        <p14:creationId xmlns:p14="http://schemas.microsoft.com/office/powerpoint/2010/main" val="147462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blue + image">
    <p:bg>
      <p:bgPr>
        <a:solidFill>
          <a:srgbClr val="122B54"/>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219988-30BF-4574-85B3-793CCEE20F44}"/>
              </a:ext>
            </a:extLst>
          </p:cNvPr>
          <p:cNvSpPr>
            <a:spLocks noGrp="1"/>
          </p:cNvSpPr>
          <p:nvPr>
            <p:ph type="title"/>
          </p:nvPr>
        </p:nvSpPr>
        <p:spPr>
          <a:xfrm>
            <a:off x="479427" y="476250"/>
            <a:ext cx="3600448" cy="1080000"/>
          </a:xfrm>
        </p:spPr>
        <p:txBody>
          <a:bodyPr/>
          <a:lstStyle>
            <a:lvl1pPr>
              <a:defRPr>
                <a:solidFill>
                  <a:schemeClr val="tx1"/>
                </a:solidFill>
              </a:defRPr>
            </a:lvl1pPr>
          </a:lstStyle>
          <a:p>
            <a:r>
              <a:rPr lang="de-DE"/>
              <a:t>Mastertitelformat bearbeiten</a:t>
            </a:r>
          </a:p>
        </p:txBody>
      </p:sp>
      <p:sp>
        <p:nvSpPr>
          <p:cNvPr id="4" name="Foliennummernplatzhalter 3">
            <a:extLst>
              <a:ext uri="{FF2B5EF4-FFF2-40B4-BE49-F238E27FC236}">
                <a16:creationId xmlns:a16="http://schemas.microsoft.com/office/drawing/2014/main" id="{2BDBAB04-1D2E-4D8E-B3D2-20C3A531B512}"/>
              </a:ext>
            </a:extLst>
          </p:cNvPr>
          <p:cNvSpPr>
            <a:spLocks noGrp="1"/>
          </p:cNvSpPr>
          <p:nvPr>
            <p:ph type="sldNum" sz="quarter" idx="11"/>
          </p:nvPr>
        </p:nvSpPr>
        <p:spPr/>
        <p:txBody>
          <a:bodyPr/>
          <a:lstStyle>
            <a:lvl1pPr>
              <a:defRPr>
                <a:solidFill>
                  <a:schemeClr val="tx1"/>
                </a:solidFill>
              </a:defRPr>
            </a:lvl1pPr>
          </a:lstStyle>
          <a:p>
            <a:fld id="{56C449F3-BD9D-48DC-BFF1-0F66671DA7C6}" type="slidenum">
              <a:rPr lang="de-DE" smtClean="0"/>
              <a:pPr/>
              <a:t>‹#›</a:t>
            </a:fld>
            <a:endParaRPr lang="de-DE"/>
          </a:p>
        </p:txBody>
      </p:sp>
      <p:sp>
        <p:nvSpPr>
          <p:cNvPr id="5" name="Bildplatzhalter 6">
            <a:extLst>
              <a:ext uri="{FF2B5EF4-FFF2-40B4-BE49-F238E27FC236}">
                <a16:creationId xmlns:a16="http://schemas.microsoft.com/office/drawing/2014/main" id="{CE71AF72-2FFB-40A2-ADC6-9889A3507C4C}"/>
              </a:ext>
            </a:extLst>
          </p:cNvPr>
          <p:cNvSpPr>
            <a:spLocks noGrp="1"/>
          </p:cNvSpPr>
          <p:nvPr>
            <p:ph type="pic" sz="quarter" idx="13"/>
          </p:nvPr>
        </p:nvSpPr>
        <p:spPr>
          <a:xfrm>
            <a:off x="5148001" y="0"/>
            <a:ext cx="7044000" cy="4968000"/>
          </a:xfrm>
          <a:solidFill>
            <a:schemeClr val="tx2"/>
          </a:solidFill>
        </p:spPr>
        <p:txBody>
          <a:bodyPr/>
          <a:lstStyle/>
          <a:p>
            <a:endParaRPr lang="de-DE"/>
          </a:p>
        </p:txBody>
      </p:sp>
      <p:sp>
        <p:nvSpPr>
          <p:cNvPr id="6" name="Bildplatzhalter 9">
            <a:extLst>
              <a:ext uri="{FF2B5EF4-FFF2-40B4-BE49-F238E27FC236}">
                <a16:creationId xmlns:a16="http://schemas.microsoft.com/office/drawing/2014/main" id="{783CECED-A8D5-4BD6-A656-0D10C41795B8}"/>
              </a:ext>
            </a:extLst>
          </p:cNvPr>
          <p:cNvSpPr>
            <a:spLocks noGrp="1"/>
          </p:cNvSpPr>
          <p:nvPr>
            <p:ph type="pic" sz="quarter" idx="17"/>
          </p:nvPr>
        </p:nvSpPr>
        <p:spPr>
          <a:xfrm>
            <a:off x="10692000" y="504000"/>
            <a:ext cx="1018800" cy="252000"/>
          </a:xfrm>
          <a:blipFill>
            <a:blip r:embed="rId2">
              <a:extLst>
                <a:ext uri="{96DAC541-7B7A-43D3-8B79-37D633B846F1}">
                  <asvg:svgBlip xmlns:asvg="http://schemas.microsoft.com/office/drawing/2016/SVG/main" r:embed="rId3"/>
                </a:ext>
              </a:extLst>
            </a:blip>
            <a:stretch>
              <a:fillRect/>
            </a:stretch>
          </a:blipFill>
        </p:spPr>
        <p:txBody>
          <a:bodyPr/>
          <a:lstStyle>
            <a:lvl1pPr>
              <a:defRPr sz="800">
                <a:solidFill>
                  <a:schemeClr val="tx1">
                    <a:alpha val="0"/>
                  </a:schemeClr>
                </a:solidFill>
              </a:defRPr>
            </a:lvl1pPr>
          </a:lstStyle>
          <a:p>
            <a:endParaRPr lang="de-DE"/>
          </a:p>
        </p:txBody>
      </p:sp>
      <p:sp>
        <p:nvSpPr>
          <p:cNvPr id="8" name="Textplatzhalter 7">
            <a:extLst>
              <a:ext uri="{FF2B5EF4-FFF2-40B4-BE49-F238E27FC236}">
                <a16:creationId xmlns:a16="http://schemas.microsoft.com/office/drawing/2014/main" id="{469759C4-BC62-4FF7-9444-30229490F126}"/>
              </a:ext>
            </a:extLst>
          </p:cNvPr>
          <p:cNvSpPr>
            <a:spLocks noGrp="1"/>
          </p:cNvSpPr>
          <p:nvPr>
            <p:ph type="body" sz="quarter" idx="18"/>
          </p:nvPr>
        </p:nvSpPr>
        <p:spPr>
          <a:xfrm>
            <a:off x="479425" y="3600000"/>
            <a:ext cx="3816350" cy="1947863"/>
          </a:xfrm>
        </p:spPr>
        <p:txBody>
          <a:bodyPr/>
          <a:lstStyle>
            <a:lvl1pPr>
              <a:defRPr sz="16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4063046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white + imag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219988-30BF-4574-85B3-793CCEE20F44}"/>
              </a:ext>
            </a:extLst>
          </p:cNvPr>
          <p:cNvSpPr>
            <a:spLocks noGrp="1"/>
          </p:cNvSpPr>
          <p:nvPr>
            <p:ph type="title"/>
          </p:nvPr>
        </p:nvSpPr>
        <p:spPr>
          <a:xfrm>
            <a:off x="479427" y="476250"/>
            <a:ext cx="3600448" cy="1080000"/>
          </a:xfrm>
        </p:spPr>
        <p:txBody>
          <a:bodyPr/>
          <a:lstStyle/>
          <a:p>
            <a:r>
              <a:rPr lang="de-DE"/>
              <a:t>Mastertitelformat bearbeiten</a:t>
            </a:r>
          </a:p>
        </p:txBody>
      </p:sp>
      <p:sp>
        <p:nvSpPr>
          <p:cNvPr id="4" name="Foliennummernplatzhalter 3">
            <a:extLst>
              <a:ext uri="{FF2B5EF4-FFF2-40B4-BE49-F238E27FC236}">
                <a16:creationId xmlns:a16="http://schemas.microsoft.com/office/drawing/2014/main" id="{2BDBAB04-1D2E-4D8E-B3D2-20C3A531B512}"/>
              </a:ext>
            </a:extLst>
          </p:cNvPr>
          <p:cNvSpPr>
            <a:spLocks noGrp="1"/>
          </p:cNvSpPr>
          <p:nvPr>
            <p:ph type="sldNum" sz="quarter" idx="11"/>
          </p:nvPr>
        </p:nvSpPr>
        <p:spPr/>
        <p:txBody>
          <a:bodyPr/>
          <a:lstStyle/>
          <a:p>
            <a:fld id="{56C449F3-BD9D-48DC-BFF1-0F66671DA7C6}" type="slidenum">
              <a:rPr lang="de-DE" smtClean="0"/>
              <a:pPr/>
              <a:t>‹#›</a:t>
            </a:fld>
            <a:endParaRPr lang="de-DE"/>
          </a:p>
        </p:txBody>
      </p:sp>
      <p:sp>
        <p:nvSpPr>
          <p:cNvPr id="5" name="Bildplatzhalter 6">
            <a:extLst>
              <a:ext uri="{FF2B5EF4-FFF2-40B4-BE49-F238E27FC236}">
                <a16:creationId xmlns:a16="http://schemas.microsoft.com/office/drawing/2014/main" id="{CE71AF72-2FFB-40A2-ADC6-9889A3507C4C}"/>
              </a:ext>
            </a:extLst>
          </p:cNvPr>
          <p:cNvSpPr>
            <a:spLocks noGrp="1"/>
          </p:cNvSpPr>
          <p:nvPr>
            <p:ph type="pic" sz="quarter" idx="13"/>
          </p:nvPr>
        </p:nvSpPr>
        <p:spPr>
          <a:xfrm>
            <a:off x="5148001" y="0"/>
            <a:ext cx="7044000" cy="4968000"/>
          </a:xfrm>
          <a:solidFill>
            <a:schemeClr val="tx2"/>
          </a:solidFill>
        </p:spPr>
        <p:txBody>
          <a:bodyPr/>
          <a:lstStyle/>
          <a:p>
            <a:endParaRPr lang="de-DE"/>
          </a:p>
        </p:txBody>
      </p:sp>
      <p:sp>
        <p:nvSpPr>
          <p:cNvPr id="6" name="Bildplatzhalter 9">
            <a:extLst>
              <a:ext uri="{FF2B5EF4-FFF2-40B4-BE49-F238E27FC236}">
                <a16:creationId xmlns:a16="http://schemas.microsoft.com/office/drawing/2014/main" id="{783CECED-A8D5-4BD6-A656-0D10C41795B8}"/>
              </a:ext>
            </a:extLst>
          </p:cNvPr>
          <p:cNvSpPr>
            <a:spLocks noGrp="1"/>
          </p:cNvSpPr>
          <p:nvPr>
            <p:ph type="pic" sz="quarter" idx="17"/>
          </p:nvPr>
        </p:nvSpPr>
        <p:spPr>
          <a:xfrm>
            <a:off x="10692000" y="504000"/>
            <a:ext cx="1018800" cy="252000"/>
          </a:xfrm>
          <a:blipFill>
            <a:blip r:embed="rId2">
              <a:extLst>
                <a:ext uri="{96DAC541-7B7A-43D3-8B79-37D633B846F1}">
                  <asvg:svgBlip xmlns:asvg="http://schemas.microsoft.com/office/drawing/2016/SVG/main" r:embed="rId3"/>
                </a:ext>
              </a:extLst>
            </a:blip>
            <a:stretch>
              <a:fillRect/>
            </a:stretch>
          </a:blipFill>
        </p:spPr>
        <p:txBody>
          <a:bodyPr/>
          <a:lstStyle>
            <a:lvl1pPr>
              <a:defRPr sz="800">
                <a:solidFill>
                  <a:schemeClr val="tx1">
                    <a:alpha val="0"/>
                  </a:schemeClr>
                </a:solidFill>
              </a:defRPr>
            </a:lvl1pPr>
          </a:lstStyle>
          <a:p>
            <a:endParaRPr lang="de-DE"/>
          </a:p>
        </p:txBody>
      </p:sp>
      <p:sp>
        <p:nvSpPr>
          <p:cNvPr id="8" name="Textplatzhalter 7">
            <a:extLst>
              <a:ext uri="{FF2B5EF4-FFF2-40B4-BE49-F238E27FC236}">
                <a16:creationId xmlns:a16="http://schemas.microsoft.com/office/drawing/2014/main" id="{469759C4-BC62-4FF7-9444-30229490F126}"/>
              </a:ext>
            </a:extLst>
          </p:cNvPr>
          <p:cNvSpPr>
            <a:spLocks noGrp="1"/>
          </p:cNvSpPr>
          <p:nvPr>
            <p:ph type="body" sz="quarter" idx="18"/>
          </p:nvPr>
        </p:nvSpPr>
        <p:spPr>
          <a:xfrm>
            <a:off x="479425" y="3600000"/>
            <a:ext cx="3816350" cy="1947863"/>
          </a:xfrm>
        </p:spPr>
        <p:txBody>
          <a:bodyPr/>
          <a:lstStyle>
            <a:lvl1pPr>
              <a:defRPr sz="1600"/>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7196999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3.svg"/><Relationship Id="rId4" Type="http://schemas.openxmlformats.org/officeDocument/2006/relationships/slideLayout" Target="../slideLayouts/slideLayout7.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theme" Target="../theme/theme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theme" Target="../theme/theme4.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DE283E6-A5BA-4B3C-88E4-54966FAC3487}"/>
              </a:ext>
            </a:extLst>
          </p:cNvPr>
          <p:cNvSpPr>
            <a:spLocks noGrp="1"/>
          </p:cNvSpPr>
          <p:nvPr>
            <p:ph type="title"/>
          </p:nvPr>
        </p:nvSpPr>
        <p:spPr>
          <a:xfrm>
            <a:off x="479427" y="875309"/>
            <a:ext cx="9324974" cy="932854"/>
          </a:xfrm>
          <a:prstGeom prst="rect">
            <a:avLst/>
          </a:prstGeom>
        </p:spPr>
        <p:txBody>
          <a:bodyPr vert="horz" lIns="0" tIns="0" rIns="0" bIns="0" rtlCol="0" anchor="t" anchorCtr="0">
            <a:noAutofit/>
          </a:bodyPr>
          <a:lstStyle/>
          <a:p>
            <a:r>
              <a:rPr lang="de-DE"/>
              <a:t>Mastertitelformat bearbeiten</a:t>
            </a:r>
          </a:p>
        </p:txBody>
      </p:sp>
      <p:sp>
        <p:nvSpPr>
          <p:cNvPr id="3" name="Textplatzhalter 2">
            <a:extLst>
              <a:ext uri="{FF2B5EF4-FFF2-40B4-BE49-F238E27FC236}">
                <a16:creationId xmlns:a16="http://schemas.microsoft.com/office/drawing/2014/main" id="{9C845E14-909C-4B3E-8D6E-D6710B870348}"/>
              </a:ext>
            </a:extLst>
          </p:cNvPr>
          <p:cNvSpPr>
            <a:spLocks noGrp="1"/>
          </p:cNvSpPr>
          <p:nvPr>
            <p:ph type="body" idx="1"/>
          </p:nvPr>
        </p:nvSpPr>
        <p:spPr>
          <a:xfrm>
            <a:off x="479424" y="1808163"/>
            <a:ext cx="11233151" cy="4357687"/>
          </a:xfrm>
          <a:prstGeom prst="rect">
            <a:avLst/>
          </a:prstGeom>
        </p:spPr>
        <p:txBody>
          <a:bodyPr vert="horz" lIns="0" tIns="0" rIns="0" bIns="0" rtlCol="0" anchor="t" anchorCtr="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Ebenen 7 bis 9 nicht verwenden</a:t>
            </a:r>
          </a:p>
        </p:txBody>
      </p:sp>
      <p:sp>
        <p:nvSpPr>
          <p:cNvPr id="8" name="Foliennummernplatzhalter 9">
            <a:extLst>
              <a:ext uri="{FF2B5EF4-FFF2-40B4-BE49-F238E27FC236}">
                <a16:creationId xmlns:a16="http://schemas.microsoft.com/office/drawing/2014/main" id="{804B8442-C573-4F72-B4E9-57061958D6FF}"/>
              </a:ext>
            </a:extLst>
          </p:cNvPr>
          <p:cNvSpPr>
            <a:spLocks noGrp="1"/>
          </p:cNvSpPr>
          <p:nvPr>
            <p:ph type="sldNum" sz="quarter" idx="4"/>
          </p:nvPr>
        </p:nvSpPr>
        <p:spPr>
          <a:xfrm>
            <a:off x="11443580" y="6372000"/>
            <a:ext cx="268995" cy="144000"/>
          </a:xfrm>
          <a:prstGeom prst="rect">
            <a:avLst/>
          </a:prstGeom>
        </p:spPr>
        <p:txBody>
          <a:bodyPr vert="horz" lIns="0" tIns="0" rIns="0" bIns="0" rtlCol="0" anchor="ctr"/>
          <a:lstStyle>
            <a:lvl1pPr algn="r">
              <a:lnSpc>
                <a:spcPts val="1000"/>
              </a:lnSpc>
              <a:defRPr lang="de-DE" sz="800" b="1" kern="1200" smtClean="0">
                <a:solidFill>
                  <a:schemeClr val="bg1"/>
                </a:solidFill>
                <a:latin typeface="+mn-lt"/>
                <a:ea typeface="+mn-ea"/>
                <a:cs typeface="+mn-cs"/>
              </a:defRPr>
            </a:lvl1pPr>
          </a:lstStyle>
          <a:p>
            <a:fld id="{56C449F3-BD9D-48DC-BFF1-0F66671DA7C6}" type="slidenum">
              <a:rPr lang="de-DE" smtClean="0"/>
              <a:pPr/>
              <a:t>‹#›</a:t>
            </a:fld>
            <a:endParaRPr lang="de-DE"/>
          </a:p>
        </p:txBody>
      </p:sp>
    </p:spTree>
    <p:extLst>
      <p:ext uri="{BB962C8B-B14F-4D97-AF65-F5344CB8AC3E}">
        <p14:creationId xmlns:p14="http://schemas.microsoft.com/office/powerpoint/2010/main" val="3226497336"/>
      </p:ext>
    </p:extLst>
  </p:cSld>
  <p:clrMap bg1="dk1" tx1="lt1" bg2="dk2" tx2="lt2" accent1="accent1" accent2="accent2" accent3="accent3" accent4="accent4" accent5="accent5" accent6="accent6" hlink="hlink" folHlink="folHlink"/>
  <p:sldLayoutIdLst>
    <p:sldLayoutId id="2147483670" r:id="rId1"/>
    <p:sldLayoutId id="2147483707" r:id="rId2"/>
    <p:sldLayoutId id="2147483708" r:id="rId3"/>
  </p:sldLayoutIdLst>
  <p:hf hdr="0" ftr="0" dt="0"/>
  <p:txStyles>
    <p:titleStyle>
      <a:lvl1pPr algn="l" defTabSz="967710" rtl="0" eaLnBrk="1" latinLnBrk="0" hangingPunct="1">
        <a:lnSpc>
          <a:spcPts val="3800"/>
        </a:lnSpc>
        <a:spcBef>
          <a:spcPct val="0"/>
        </a:spcBef>
        <a:buNone/>
        <a:defRPr sz="3800" kern="1200">
          <a:solidFill>
            <a:schemeClr val="bg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67710" rtl="0" eaLnBrk="1" latinLnBrk="0" hangingPunct="1">
        <a:lnSpc>
          <a:spcPct val="100000"/>
        </a:lnSpc>
        <a:spcBef>
          <a:spcPts val="0"/>
        </a:spcBef>
        <a:buFont typeface="+mj-lt"/>
        <a:buNone/>
        <a:defRPr sz="2000" kern="1200">
          <a:solidFill>
            <a:schemeClr val="bg1"/>
          </a:solidFill>
          <a:latin typeface="+mn-lt"/>
          <a:ea typeface="+mn-ea"/>
          <a:cs typeface="+mn-cs"/>
        </a:defRPr>
      </a:lvl1pPr>
      <a:lvl2pPr marL="288000" indent="-288000" algn="l" defTabSz="967710" rtl="0" eaLnBrk="1" latinLnBrk="0" hangingPunct="1">
        <a:lnSpc>
          <a:spcPct val="100000"/>
        </a:lnSpc>
        <a:spcBef>
          <a:spcPts val="0"/>
        </a:spcBef>
        <a:buFont typeface="+mj-lt"/>
        <a:buAutoNum type="arabicPeriod"/>
        <a:defRPr sz="2000" kern="1200">
          <a:solidFill>
            <a:schemeClr val="bg1"/>
          </a:solidFill>
          <a:latin typeface="+mn-lt"/>
          <a:ea typeface="+mn-ea"/>
          <a:cs typeface="+mn-cs"/>
        </a:defRPr>
      </a:lvl2pPr>
      <a:lvl3pPr marL="288000" indent="-288000" algn="l" defTabSz="967710" rtl="0" eaLnBrk="1" latinLnBrk="0" hangingPunct="1">
        <a:lnSpc>
          <a:spcPct val="100000"/>
        </a:lnSpc>
        <a:spcBef>
          <a:spcPts val="0"/>
        </a:spcBef>
        <a:buFont typeface="Arial" panose="020B0604020202020204" pitchFamily="34" charset="0"/>
        <a:buChar char="•"/>
        <a:defRPr sz="2000" kern="1200">
          <a:solidFill>
            <a:schemeClr val="bg1"/>
          </a:solidFill>
          <a:latin typeface="+mn-lt"/>
          <a:ea typeface="+mn-ea"/>
          <a:cs typeface="+mn-cs"/>
        </a:defRPr>
      </a:lvl3pPr>
      <a:lvl4pPr marL="288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4pPr>
      <a:lvl5pPr marL="576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5pPr>
      <a:lvl6pPr marL="0" indent="0" algn="l" defTabSz="967710" rtl="0" eaLnBrk="1" latinLnBrk="0" hangingPunct="1">
        <a:lnSpc>
          <a:spcPct val="100000"/>
        </a:lnSpc>
        <a:spcBef>
          <a:spcPts val="2400"/>
        </a:spcBef>
        <a:buFont typeface="Arial" panose="020B0604020202020204" pitchFamily="34" charset="0"/>
        <a:buNone/>
        <a:defRPr sz="800" kern="1200">
          <a:solidFill>
            <a:schemeClr val="bg1"/>
          </a:solidFill>
          <a:latin typeface="+mn-lt"/>
          <a:ea typeface="+mn-ea"/>
          <a:cs typeface="+mn-cs"/>
        </a:defRPr>
      </a:lvl6pPr>
      <a:lvl7pPr marL="0" indent="0" algn="l" defTabSz="967710" rtl="0" eaLnBrk="1" latinLnBrk="0" hangingPunct="1">
        <a:lnSpc>
          <a:spcPct val="100000"/>
        </a:lnSpc>
        <a:spcBef>
          <a:spcPts val="600"/>
        </a:spcBef>
        <a:buFont typeface="Arial" panose="020B0604020202020204" pitchFamily="34" charset="0"/>
        <a:buNone/>
        <a:defRPr sz="1800" kern="1200">
          <a:solidFill>
            <a:srgbClr val="FF0000"/>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p:bodyStyle>
    <p:otherStyle>
      <a:defPPr>
        <a:defRPr lang="de-DE"/>
      </a:defPPr>
      <a:lvl1pPr marL="0" algn="l" defTabSz="967710" rtl="0" eaLnBrk="1" latinLnBrk="0" hangingPunct="1">
        <a:defRPr sz="1905" kern="1200">
          <a:solidFill>
            <a:schemeClr val="tx1"/>
          </a:solidFill>
          <a:latin typeface="+mn-lt"/>
          <a:ea typeface="+mn-ea"/>
          <a:cs typeface="+mn-cs"/>
        </a:defRPr>
      </a:lvl1pPr>
      <a:lvl2pPr marL="483855" algn="l" defTabSz="967710" rtl="0" eaLnBrk="1" latinLnBrk="0" hangingPunct="1">
        <a:defRPr sz="1905" kern="1200">
          <a:solidFill>
            <a:schemeClr val="tx1"/>
          </a:solidFill>
          <a:latin typeface="+mn-lt"/>
          <a:ea typeface="+mn-ea"/>
          <a:cs typeface="+mn-cs"/>
        </a:defRPr>
      </a:lvl2pPr>
      <a:lvl3pPr marL="967710" algn="l" defTabSz="967710" rtl="0" eaLnBrk="1" latinLnBrk="0" hangingPunct="1">
        <a:defRPr sz="1905" kern="1200">
          <a:solidFill>
            <a:schemeClr val="tx1"/>
          </a:solidFill>
          <a:latin typeface="+mn-lt"/>
          <a:ea typeface="+mn-ea"/>
          <a:cs typeface="+mn-cs"/>
        </a:defRPr>
      </a:lvl3pPr>
      <a:lvl4pPr marL="1451564" algn="l" defTabSz="967710" rtl="0" eaLnBrk="1" latinLnBrk="0" hangingPunct="1">
        <a:defRPr sz="1905" kern="1200">
          <a:solidFill>
            <a:schemeClr val="tx1"/>
          </a:solidFill>
          <a:latin typeface="+mn-lt"/>
          <a:ea typeface="+mn-ea"/>
          <a:cs typeface="+mn-cs"/>
        </a:defRPr>
      </a:lvl4pPr>
      <a:lvl5pPr marL="1935419" algn="l" defTabSz="967710" rtl="0" eaLnBrk="1" latinLnBrk="0" hangingPunct="1">
        <a:defRPr sz="1905" kern="1200">
          <a:solidFill>
            <a:schemeClr val="tx1"/>
          </a:solidFill>
          <a:latin typeface="+mn-lt"/>
          <a:ea typeface="+mn-ea"/>
          <a:cs typeface="+mn-cs"/>
        </a:defRPr>
      </a:lvl5pPr>
      <a:lvl6pPr marL="2419274" algn="l" defTabSz="967710" rtl="0" eaLnBrk="1" latinLnBrk="0" hangingPunct="1">
        <a:defRPr sz="1905" kern="1200">
          <a:solidFill>
            <a:schemeClr val="tx1"/>
          </a:solidFill>
          <a:latin typeface="+mn-lt"/>
          <a:ea typeface="+mn-ea"/>
          <a:cs typeface="+mn-cs"/>
        </a:defRPr>
      </a:lvl6pPr>
      <a:lvl7pPr marL="2903129" algn="l" defTabSz="967710" rtl="0" eaLnBrk="1" latinLnBrk="0" hangingPunct="1">
        <a:defRPr sz="1905" kern="1200">
          <a:solidFill>
            <a:schemeClr val="tx1"/>
          </a:solidFill>
          <a:latin typeface="+mn-lt"/>
          <a:ea typeface="+mn-ea"/>
          <a:cs typeface="+mn-cs"/>
        </a:defRPr>
      </a:lvl7pPr>
      <a:lvl8pPr marL="3386983" algn="l" defTabSz="967710" rtl="0" eaLnBrk="1" latinLnBrk="0" hangingPunct="1">
        <a:defRPr sz="1905" kern="1200">
          <a:solidFill>
            <a:schemeClr val="tx1"/>
          </a:solidFill>
          <a:latin typeface="+mn-lt"/>
          <a:ea typeface="+mn-ea"/>
          <a:cs typeface="+mn-cs"/>
        </a:defRPr>
      </a:lvl8pPr>
      <a:lvl9pPr marL="3870838" algn="l" defTabSz="967710" rtl="0" eaLnBrk="1" latinLnBrk="0" hangingPunct="1">
        <a:defRPr sz="190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2" userDrawn="1">
          <p15:clr>
            <a:srgbClr val="F26B43"/>
          </p15:clr>
        </p15:guide>
        <p15:guide id="2" pos="7378" userDrawn="1">
          <p15:clr>
            <a:srgbClr val="F26B43"/>
          </p15:clr>
        </p15:guide>
        <p15:guide id="3" orient="horz" pos="300" userDrawn="1">
          <p15:clr>
            <a:srgbClr val="F26B43"/>
          </p15:clr>
        </p15:guide>
        <p15:guide id="6" orient="horz" pos="3884" userDrawn="1">
          <p15:clr>
            <a:srgbClr val="F26B43"/>
          </p15:clr>
        </p15:guide>
        <p15:guide id="9" pos="1368" userDrawn="1">
          <p15:clr>
            <a:srgbClr val="F26B43"/>
          </p15:clr>
        </p15:guide>
        <p15:guide id="10" pos="1504" userDrawn="1">
          <p15:clr>
            <a:srgbClr val="F26B43"/>
          </p15:clr>
        </p15:guide>
        <p15:guide id="11" pos="2570" userDrawn="1">
          <p15:clr>
            <a:srgbClr val="F26B43"/>
          </p15:clr>
        </p15:guide>
        <p15:guide id="12" pos="2706" userDrawn="1">
          <p15:clr>
            <a:srgbClr val="F26B43"/>
          </p15:clr>
        </p15:guide>
        <p15:guide id="13" pos="3772" userDrawn="1">
          <p15:clr>
            <a:srgbClr val="F26B43"/>
          </p15:clr>
        </p15:guide>
        <p15:guide id="14" pos="3908" userDrawn="1">
          <p15:clr>
            <a:srgbClr val="F26B43"/>
          </p15:clr>
        </p15:guide>
        <p15:guide id="15" pos="4974" userDrawn="1">
          <p15:clr>
            <a:srgbClr val="F26B43"/>
          </p15:clr>
        </p15:guide>
        <p15:guide id="16" pos="5110" userDrawn="1">
          <p15:clr>
            <a:srgbClr val="F26B43"/>
          </p15:clr>
        </p15:guide>
        <p15:guide id="17" pos="6176" userDrawn="1">
          <p15:clr>
            <a:srgbClr val="F26B43"/>
          </p15:clr>
        </p15:guide>
        <p15:guide id="18" pos="6312" userDrawn="1">
          <p15:clr>
            <a:srgbClr val="F26B43"/>
          </p15:clr>
        </p15:guide>
        <p15:guide id="19" orient="horz" pos="550" userDrawn="1">
          <p15:clr>
            <a:srgbClr val="F26B43"/>
          </p15:clr>
        </p15:guide>
        <p15:guide id="22" orient="horz" pos="11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DE283E6-A5BA-4B3C-88E4-54966FAC3487}"/>
              </a:ext>
            </a:extLst>
          </p:cNvPr>
          <p:cNvSpPr>
            <a:spLocks noGrp="1"/>
          </p:cNvSpPr>
          <p:nvPr>
            <p:ph type="title"/>
          </p:nvPr>
        </p:nvSpPr>
        <p:spPr>
          <a:xfrm>
            <a:off x="479427" y="875309"/>
            <a:ext cx="9324974" cy="932854"/>
          </a:xfrm>
          <a:prstGeom prst="rect">
            <a:avLst/>
          </a:prstGeom>
        </p:spPr>
        <p:txBody>
          <a:bodyPr vert="horz" lIns="0" tIns="0" rIns="0" bIns="0" rtlCol="0" anchor="t" anchorCtr="0">
            <a:noAutofit/>
          </a:bodyPr>
          <a:lstStyle/>
          <a:p>
            <a:r>
              <a:rPr lang="de-DE"/>
              <a:t>Mastertitelformat bearbeiten</a:t>
            </a:r>
          </a:p>
        </p:txBody>
      </p:sp>
      <p:sp>
        <p:nvSpPr>
          <p:cNvPr id="3" name="Textplatzhalter 2">
            <a:extLst>
              <a:ext uri="{FF2B5EF4-FFF2-40B4-BE49-F238E27FC236}">
                <a16:creationId xmlns:a16="http://schemas.microsoft.com/office/drawing/2014/main" id="{9C845E14-909C-4B3E-8D6E-D6710B870348}"/>
              </a:ext>
            </a:extLst>
          </p:cNvPr>
          <p:cNvSpPr>
            <a:spLocks noGrp="1"/>
          </p:cNvSpPr>
          <p:nvPr>
            <p:ph type="body" idx="1"/>
          </p:nvPr>
        </p:nvSpPr>
        <p:spPr>
          <a:xfrm>
            <a:off x="479424" y="1808163"/>
            <a:ext cx="11233151" cy="4357687"/>
          </a:xfrm>
          <a:prstGeom prst="rect">
            <a:avLst/>
          </a:prstGeom>
        </p:spPr>
        <p:txBody>
          <a:bodyPr vert="horz" lIns="0" tIns="0" rIns="0" bIns="0" rtlCol="0" anchor="t" anchorCtr="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Ebenen 7 bis 9 nicht verwenden</a:t>
            </a:r>
          </a:p>
        </p:txBody>
      </p:sp>
      <p:pic>
        <p:nvPicPr>
          <p:cNvPr id="7" name="Grafik 6">
            <a:extLst>
              <a:ext uri="{FF2B5EF4-FFF2-40B4-BE49-F238E27FC236}">
                <a16:creationId xmlns:a16="http://schemas.microsoft.com/office/drawing/2014/main" id="{E69A9FCF-4D55-4AF3-8D50-049F0279B78E}"/>
              </a:ext>
            </a:extLst>
          </p:cNvPr>
          <p:cNvPicPr>
            <a:picLocks noChangeAspect="1"/>
          </p:cNvPicPr>
          <p:nvPr userDrawn="1"/>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0692000" y="504000"/>
            <a:ext cx="1017998" cy="252000"/>
          </a:xfrm>
          <a:prstGeom prst="rect">
            <a:avLst/>
          </a:prstGeom>
        </p:spPr>
      </p:pic>
      <p:sp>
        <p:nvSpPr>
          <p:cNvPr id="8" name="Foliennummernplatzhalter 9">
            <a:extLst>
              <a:ext uri="{FF2B5EF4-FFF2-40B4-BE49-F238E27FC236}">
                <a16:creationId xmlns:a16="http://schemas.microsoft.com/office/drawing/2014/main" id="{804B8442-C573-4F72-B4E9-57061958D6FF}"/>
              </a:ext>
            </a:extLst>
          </p:cNvPr>
          <p:cNvSpPr>
            <a:spLocks noGrp="1"/>
          </p:cNvSpPr>
          <p:nvPr>
            <p:ph type="sldNum" sz="quarter" idx="4"/>
          </p:nvPr>
        </p:nvSpPr>
        <p:spPr>
          <a:xfrm>
            <a:off x="11443580" y="6372000"/>
            <a:ext cx="268995" cy="144000"/>
          </a:xfrm>
          <a:prstGeom prst="rect">
            <a:avLst/>
          </a:prstGeom>
        </p:spPr>
        <p:txBody>
          <a:bodyPr vert="horz" lIns="0" tIns="0" rIns="0" bIns="0" rtlCol="0" anchor="ctr"/>
          <a:lstStyle>
            <a:lvl1pPr algn="r">
              <a:lnSpc>
                <a:spcPts val="1000"/>
              </a:lnSpc>
              <a:defRPr lang="de-DE" sz="800" b="1" kern="1200" smtClean="0">
                <a:solidFill>
                  <a:schemeClr val="bg1"/>
                </a:solidFill>
                <a:latin typeface="+mn-lt"/>
                <a:ea typeface="+mn-ea"/>
                <a:cs typeface="+mn-cs"/>
              </a:defRPr>
            </a:lvl1pPr>
          </a:lstStyle>
          <a:p>
            <a:fld id="{56C449F3-BD9D-48DC-BFF1-0F66671DA7C6}" type="slidenum">
              <a:rPr lang="de-DE" smtClean="0"/>
              <a:pPr/>
              <a:t>‹#›</a:t>
            </a:fld>
            <a:endParaRPr lang="de-DE"/>
          </a:p>
        </p:txBody>
      </p:sp>
      <p:sp>
        <p:nvSpPr>
          <p:cNvPr id="9" name="Fußzeilenplatzhalter 4">
            <a:extLst>
              <a:ext uri="{FF2B5EF4-FFF2-40B4-BE49-F238E27FC236}">
                <a16:creationId xmlns:a16="http://schemas.microsoft.com/office/drawing/2014/main" id="{DA2F4508-9777-4819-A665-39ABDE4929CC}"/>
              </a:ext>
            </a:extLst>
          </p:cNvPr>
          <p:cNvSpPr>
            <a:spLocks noGrp="1"/>
          </p:cNvSpPr>
          <p:nvPr>
            <p:ph type="ftr" sz="quarter" idx="3"/>
          </p:nvPr>
        </p:nvSpPr>
        <p:spPr>
          <a:xfrm>
            <a:off x="479426" y="6165850"/>
            <a:ext cx="9324974" cy="350150"/>
          </a:xfrm>
          <a:prstGeom prst="rect">
            <a:avLst/>
          </a:prstGeom>
        </p:spPr>
        <p:txBody>
          <a:bodyPr vert="horz" lIns="0" tIns="0" rIns="0" bIns="0" rtlCol="0" anchor="b" anchorCtr="0">
            <a:noAutofit/>
          </a:bodyPr>
          <a:lstStyle>
            <a:lvl1pPr algn="l">
              <a:lnSpc>
                <a:spcPct val="90000"/>
              </a:lnSpc>
              <a:defRPr sz="800" b="0" cap="none" spc="0" baseline="0">
                <a:solidFill>
                  <a:schemeClr val="bg1">
                    <a:alpha val="0"/>
                  </a:schemeClr>
                </a:solidFill>
              </a:defRPr>
            </a:lvl1pPr>
          </a:lstStyle>
          <a:p>
            <a:endParaRPr lang="de-DE"/>
          </a:p>
        </p:txBody>
      </p:sp>
    </p:spTree>
    <p:extLst>
      <p:ext uri="{BB962C8B-B14F-4D97-AF65-F5344CB8AC3E}">
        <p14:creationId xmlns:p14="http://schemas.microsoft.com/office/powerpoint/2010/main" val="3857584298"/>
      </p:ext>
    </p:extLst>
  </p:cSld>
  <p:clrMap bg1="dk1" tx1="lt1" bg2="dk2" tx2="lt2" accent1="accent1" accent2="accent2" accent3="accent3" accent4="accent4" accent5="accent5" accent6="accent6" hlink="hlink" folHlink="folHlink"/>
  <p:sldLayoutIdLst>
    <p:sldLayoutId id="2147483737" r:id="rId1"/>
    <p:sldLayoutId id="2147483734" r:id="rId2"/>
    <p:sldLayoutId id="2147483736" r:id="rId3"/>
    <p:sldLayoutId id="2147483733" r:id="rId4"/>
    <p:sldLayoutId id="2147483735" r:id="rId5"/>
    <p:sldLayoutId id="2147483738" r:id="rId6"/>
    <p:sldLayoutId id="2147483705" r:id="rId7"/>
  </p:sldLayoutIdLst>
  <p:hf hdr="0" ftr="0" dt="0"/>
  <p:txStyles>
    <p:titleStyle>
      <a:lvl1pPr algn="l" defTabSz="967710" rtl="0" eaLnBrk="1" latinLnBrk="0" hangingPunct="1">
        <a:lnSpc>
          <a:spcPts val="3800"/>
        </a:lnSpc>
        <a:spcBef>
          <a:spcPct val="0"/>
        </a:spcBef>
        <a:buNone/>
        <a:defRPr sz="3800" kern="1200">
          <a:solidFill>
            <a:schemeClr val="bg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67710" rtl="0" eaLnBrk="1" latinLnBrk="0" hangingPunct="1">
        <a:lnSpc>
          <a:spcPct val="100000"/>
        </a:lnSpc>
        <a:spcBef>
          <a:spcPts val="0"/>
        </a:spcBef>
        <a:buFont typeface="+mj-lt"/>
        <a:buNone/>
        <a:defRPr sz="2000" kern="1200">
          <a:solidFill>
            <a:schemeClr val="bg1"/>
          </a:solidFill>
          <a:latin typeface="+mn-lt"/>
          <a:ea typeface="+mn-ea"/>
          <a:cs typeface="+mn-cs"/>
        </a:defRPr>
      </a:lvl1pPr>
      <a:lvl2pPr marL="288000" indent="-288000" algn="l" defTabSz="967710" rtl="0" eaLnBrk="1" latinLnBrk="0" hangingPunct="1">
        <a:lnSpc>
          <a:spcPct val="100000"/>
        </a:lnSpc>
        <a:spcBef>
          <a:spcPts val="0"/>
        </a:spcBef>
        <a:buFont typeface="+mj-lt"/>
        <a:buAutoNum type="arabicPeriod"/>
        <a:defRPr sz="2000" kern="1200">
          <a:solidFill>
            <a:schemeClr val="bg1"/>
          </a:solidFill>
          <a:latin typeface="+mn-lt"/>
          <a:ea typeface="+mn-ea"/>
          <a:cs typeface="+mn-cs"/>
        </a:defRPr>
      </a:lvl2pPr>
      <a:lvl3pPr marL="288000" indent="-288000" algn="l" defTabSz="967710" rtl="0" eaLnBrk="1" latinLnBrk="0" hangingPunct="1">
        <a:lnSpc>
          <a:spcPct val="100000"/>
        </a:lnSpc>
        <a:spcBef>
          <a:spcPts val="0"/>
        </a:spcBef>
        <a:buFont typeface="Arial" panose="020B0604020202020204" pitchFamily="34" charset="0"/>
        <a:buChar char="•"/>
        <a:defRPr sz="2000" kern="1200">
          <a:solidFill>
            <a:schemeClr val="bg1"/>
          </a:solidFill>
          <a:latin typeface="+mn-lt"/>
          <a:ea typeface="+mn-ea"/>
          <a:cs typeface="+mn-cs"/>
        </a:defRPr>
      </a:lvl3pPr>
      <a:lvl4pPr marL="288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4pPr>
      <a:lvl5pPr marL="576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5pPr>
      <a:lvl6pPr marL="0" indent="0" algn="l" defTabSz="967710" rtl="0" eaLnBrk="1" latinLnBrk="0" hangingPunct="1">
        <a:lnSpc>
          <a:spcPct val="100000"/>
        </a:lnSpc>
        <a:spcBef>
          <a:spcPts val="2400"/>
        </a:spcBef>
        <a:buFont typeface="Arial" panose="020B0604020202020204" pitchFamily="34" charset="0"/>
        <a:buNone/>
        <a:defRPr sz="800" kern="1200">
          <a:solidFill>
            <a:schemeClr val="bg1"/>
          </a:solidFill>
          <a:latin typeface="+mn-lt"/>
          <a:ea typeface="+mn-ea"/>
          <a:cs typeface="+mn-cs"/>
        </a:defRPr>
      </a:lvl6pPr>
      <a:lvl7pPr marL="0" indent="0" algn="l" defTabSz="967710" rtl="0" eaLnBrk="1" latinLnBrk="0" hangingPunct="1">
        <a:lnSpc>
          <a:spcPct val="100000"/>
        </a:lnSpc>
        <a:spcBef>
          <a:spcPts val="600"/>
        </a:spcBef>
        <a:buFont typeface="Arial" panose="020B0604020202020204" pitchFamily="34" charset="0"/>
        <a:buNone/>
        <a:defRPr sz="1800" kern="1200">
          <a:solidFill>
            <a:srgbClr val="FF0000"/>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p:bodyStyle>
    <p:otherStyle>
      <a:defPPr>
        <a:defRPr lang="de-DE"/>
      </a:defPPr>
      <a:lvl1pPr marL="0" algn="l" defTabSz="967710" rtl="0" eaLnBrk="1" latinLnBrk="0" hangingPunct="1">
        <a:defRPr sz="1905" kern="1200">
          <a:solidFill>
            <a:schemeClr val="tx1"/>
          </a:solidFill>
          <a:latin typeface="+mn-lt"/>
          <a:ea typeface="+mn-ea"/>
          <a:cs typeface="+mn-cs"/>
        </a:defRPr>
      </a:lvl1pPr>
      <a:lvl2pPr marL="483855" algn="l" defTabSz="967710" rtl="0" eaLnBrk="1" latinLnBrk="0" hangingPunct="1">
        <a:defRPr sz="1905" kern="1200">
          <a:solidFill>
            <a:schemeClr val="tx1"/>
          </a:solidFill>
          <a:latin typeface="+mn-lt"/>
          <a:ea typeface="+mn-ea"/>
          <a:cs typeface="+mn-cs"/>
        </a:defRPr>
      </a:lvl2pPr>
      <a:lvl3pPr marL="967710" algn="l" defTabSz="967710" rtl="0" eaLnBrk="1" latinLnBrk="0" hangingPunct="1">
        <a:defRPr sz="1905" kern="1200">
          <a:solidFill>
            <a:schemeClr val="tx1"/>
          </a:solidFill>
          <a:latin typeface="+mn-lt"/>
          <a:ea typeface="+mn-ea"/>
          <a:cs typeface="+mn-cs"/>
        </a:defRPr>
      </a:lvl3pPr>
      <a:lvl4pPr marL="1451564" algn="l" defTabSz="967710" rtl="0" eaLnBrk="1" latinLnBrk="0" hangingPunct="1">
        <a:defRPr sz="1905" kern="1200">
          <a:solidFill>
            <a:schemeClr val="tx1"/>
          </a:solidFill>
          <a:latin typeface="+mn-lt"/>
          <a:ea typeface="+mn-ea"/>
          <a:cs typeface="+mn-cs"/>
        </a:defRPr>
      </a:lvl4pPr>
      <a:lvl5pPr marL="1935419" algn="l" defTabSz="967710" rtl="0" eaLnBrk="1" latinLnBrk="0" hangingPunct="1">
        <a:defRPr sz="1905" kern="1200">
          <a:solidFill>
            <a:schemeClr val="tx1"/>
          </a:solidFill>
          <a:latin typeface="+mn-lt"/>
          <a:ea typeface="+mn-ea"/>
          <a:cs typeface="+mn-cs"/>
        </a:defRPr>
      </a:lvl5pPr>
      <a:lvl6pPr marL="2419274" algn="l" defTabSz="967710" rtl="0" eaLnBrk="1" latinLnBrk="0" hangingPunct="1">
        <a:defRPr sz="1905" kern="1200">
          <a:solidFill>
            <a:schemeClr val="tx1"/>
          </a:solidFill>
          <a:latin typeface="+mn-lt"/>
          <a:ea typeface="+mn-ea"/>
          <a:cs typeface="+mn-cs"/>
        </a:defRPr>
      </a:lvl6pPr>
      <a:lvl7pPr marL="2903129" algn="l" defTabSz="967710" rtl="0" eaLnBrk="1" latinLnBrk="0" hangingPunct="1">
        <a:defRPr sz="1905" kern="1200">
          <a:solidFill>
            <a:schemeClr val="tx1"/>
          </a:solidFill>
          <a:latin typeface="+mn-lt"/>
          <a:ea typeface="+mn-ea"/>
          <a:cs typeface="+mn-cs"/>
        </a:defRPr>
      </a:lvl7pPr>
      <a:lvl8pPr marL="3386983" algn="l" defTabSz="967710" rtl="0" eaLnBrk="1" latinLnBrk="0" hangingPunct="1">
        <a:defRPr sz="1905" kern="1200">
          <a:solidFill>
            <a:schemeClr val="tx1"/>
          </a:solidFill>
          <a:latin typeface="+mn-lt"/>
          <a:ea typeface="+mn-ea"/>
          <a:cs typeface="+mn-cs"/>
        </a:defRPr>
      </a:lvl8pPr>
      <a:lvl9pPr marL="3870838" algn="l" defTabSz="967710" rtl="0" eaLnBrk="1" latinLnBrk="0" hangingPunct="1">
        <a:defRPr sz="190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2" userDrawn="1">
          <p15:clr>
            <a:srgbClr val="F26B43"/>
          </p15:clr>
        </p15:guide>
        <p15:guide id="2" pos="7378" userDrawn="1">
          <p15:clr>
            <a:srgbClr val="F26B43"/>
          </p15:clr>
        </p15:guide>
        <p15:guide id="3" orient="horz" pos="300" userDrawn="1">
          <p15:clr>
            <a:srgbClr val="F26B43"/>
          </p15:clr>
        </p15:guide>
        <p15:guide id="6" orient="horz" pos="3884" userDrawn="1">
          <p15:clr>
            <a:srgbClr val="F26B43"/>
          </p15:clr>
        </p15:guide>
        <p15:guide id="9" pos="1368" userDrawn="1">
          <p15:clr>
            <a:srgbClr val="F26B43"/>
          </p15:clr>
        </p15:guide>
        <p15:guide id="10" pos="1504" userDrawn="1">
          <p15:clr>
            <a:srgbClr val="F26B43"/>
          </p15:clr>
        </p15:guide>
        <p15:guide id="11" pos="2570" userDrawn="1">
          <p15:clr>
            <a:srgbClr val="F26B43"/>
          </p15:clr>
        </p15:guide>
        <p15:guide id="12" pos="2706" userDrawn="1">
          <p15:clr>
            <a:srgbClr val="F26B43"/>
          </p15:clr>
        </p15:guide>
        <p15:guide id="13" pos="3772" userDrawn="1">
          <p15:clr>
            <a:srgbClr val="F26B43"/>
          </p15:clr>
        </p15:guide>
        <p15:guide id="14" pos="3908" userDrawn="1">
          <p15:clr>
            <a:srgbClr val="F26B43"/>
          </p15:clr>
        </p15:guide>
        <p15:guide id="15" pos="4974" userDrawn="1">
          <p15:clr>
            <a:srgbClr val="F26B43"/>
          </p15:clr>
        </p15:guide>
        <p15:guide id="16" pos="5110" userDrawn="1">
          <p15:clr>
            <a:srgbClr val="F26B43"/>
          </p15:clr>
        </p15:guide>
        <p15:guide id="17" pos="6176" userDrawn="1">
          <p15:clr>
            <a:srgbClr val="F26B43"/>
          </p15:clr>
        </p15:guide>
        <p15:guide id="18" pos="6312" userDrawn="1">
          <p15:clr>
            <a:srgbClr val="F26B43"/>
          </p15:clr>
        </p15:guide>
        <p15:guide id="19" orient="horz" pos="550" userDrawn="1">
          <p15:clr>
            <a:srgbClr val="F26B43"/>
          </p15:clr>
        </p15:guide>
        <p15:guide id="22" orient="horz" pos="113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DE283E6-A5BA-4B3C-88E4-54966FAC3487}"/>
              </a:ext>
            </a:extLst>
          </p:cNvPr>
          <p:cNvSpPr>
            <a:spLocks noGrp="1"/>
          </p:cNvSpPr>
          <p:nvPr>
            <p:ph type="title"/>
          </p:nvPr>
        </p:nvSpPr>
        <p:spPr>
          <a:xfrm>
            <a:off x="479427" y="875309"/>
            <a:ext cx="9324974" cy="932854"/>
          </a:xfrm>
          <a:prstGeom prst="rect">
            <a:avLst/>
          </a:prstGeom>
        </p:spPr>
        <p:txBody>
          <a:bodyPr vert="horz" lIns="0" tIns="0" rIns="0" bIns="0" rtlCol="0" anchor="t" anchorCtr="0">
            <a:noAutofit/>
          </a:bodyPr>
          <a:lstStyle/>
          <a:p>
            <a:r>
              <a:rPr lang="de-DE"/>
              <a:t>Mastertitelformat bearbeiten</a:t>
            </a:r>
          </a:p>
        </p:txBody>
      </p:sp>
      <p:sp>
        <p:nvSpPr>
          <p:cNvPr id="3" name="Textplatzhalter 2">
            <a:extLst>
              <a:ext uri="{FF2B5EF4-FFF2-40B4-BE49-F238E27FC236}">
                <a16:creationId xmlns:a16="http://schemas.microsoft.com/office/drawing/2014/main" id="{9C845E14-909C-4B3E-8D6E-D6710B870348}"/>
              </a:ext>
            </a:extLst>
          </p:cNvPr>
          <p:cNvSpPr>
            <a:spLocks noGrp="1"/>
          </p:cNvSpPr>
          <p:nvPr>
            <p:ph type="body" idx="1"/>
          </p:nvPr>
        </p:nvSpPr>
        <p:spPr>
          <a:xfrm>
            <a:off x="479424" y="1808163"/>
            <a:ext cx="11233151" cy="4357687"/>
          </a:xfrm>
          <a:prstGeom prst="rect">
            <a:avLst/>
          </a:prstGeom>
        </p:spPr>
        <p:txBody>
          <a:bodyPr vert="horz" lIns="0" tIns="0" rIns="0" bIns="0" rtlCol="0" anchor="t" anchorCtr="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Ebenen 7 bis 9 nicht verwenden</a:t>
            </a:r>
          </a:p>
        </p:txBody>
      </p:sp>
      <p:sp>
        <p:nvSpPr>
          <p:cNvPr id="5" name="Fußzeilenplatzhalter 4">
            <a:extLst>
              <a:ext uri="{FF2B5EF4-FFF2-40B4-BE49-F238E27FC236}">
                <a16:creationId xmlns:a16="http://schemas.microsoft.com/office/drawing/2014/main" id="{288440D7-D4EC-4E78-AA22-CBC23D0FE46F}"/>
              </a:ext>
            </a:extLst>
          </p:cNvPr>
          <p:cNvSpPr>
            <a:spLocks noGrp="1"/>
          </p:cNvSpPr>
          <p:nvPr>
            <p:ph type="ftr" sz="quarter" idx="3"/>
          </p:nvPr>
        </p:nvSpPr>
        <p:spPr>
          <a:xfrm>
            <a:off x="479426" y="6165850"/>
            <a:ext cx="9324974" cy="350150"/>
          </a:xfrm>
          <a:prstGeom prst="rect">
            <a:avLst/>
          </a:prstGeom>
        </p:spPr>
        <p:txBody>
          <a:bodyPr vert="horz" lIns="0" tIns="0" rIns="0" bIns="0" rtlCol="0" anchor="b" anchorCtr="0">
            <a:noAutofit/>
          </a:bodyPr>
          <a:lstStyle>
            <a:lvl1pPr algn="l">
              <a:lnSpc>
                <a:spcPct val="90000"/>
              </a:lnSpc>
              <a:defRPr sz="800" b="0" cap="none" spc="0" baseline="0">
                <a:solidFill>
                  <a:schemeClr val="bg1"/>
                </a:solidFill>
              </a:defRPr>
            </a:lvl1pPr>
          </a:lstStyle>
          <a:p>
            <a:endParaRPr lang="de-DE"/>
          </a:p>
        </p:txBody>
      </p:sp>
      <p:sp>
        <p:nvSpPr>
          <p:cNvPr id="8" name="Foliennummernplatzhalter 9">
            <a:extLst>
              <a:ext uri="{FF2B5EF4-FFF2-40B4-BE49-F238E27FC236}">
                <a16:creationId xmlns:a16="http://schemas.microsoft.com/office/drawing/2014/main" id="{804B8442-C573-4F72-B4E9-57061958D6FF}"/>
              </a:ext>
            </a:extLst>
          </p:cNvPr>
          <p:cNvSpPr>
            <a:spLocks noGrp="1"/>
          </p:cNvSpPr>
          <p:nvPr>
            <p:ph type="sldNum" sz="quarter" idx="4"/>
          </p:nvPr>
        </p:nvSpPr>
        <p:spPr>
          <a:xfrm>
            <a:off x="11443580" y="6372000"/>
            <a:ext cx="268995" cy="144000"/>
          </a:xfrm>
          <a:prstGeom prst="rect">
            <a:avLst/>
          </a:prstGeom>
        </p:spPr>
        <p:txBody>
          <a:bodyPr vert="horz" lIns="0" tIns="0" rIns="0" bIns="0" rtlCol="0" anchor="ctr"/>
          <a:lstStyle>
            <a:lvl1pPr algn="r">
              <a:lnSpc>
                <a:spcPts val="1000"/>
              </a:lnSpc>
              <a:defRPr lang="de-DE" sz="800" b="1" kern="1200" smtClean="0">
                <a:solidFill>
                  <a:schemeClr val="bg1"/>
                </a:solidFill>
                <a:latin typeface="+mn-lt"/>
                <a:ea typeface="+mn-ea"/>
                <a:cs typeface="+mn-cs"/>
              </a:defRPr>
            </a:lvl1pPr>
          </a:lstStyle>
          <a:p>
            <a:fld id="{56C449F3-BD9D-48DC-BFF1-0F66671DA7C6}" type="slidenum">
              <a:rPr lang="de-DE" smtClean="0"/>
              <a:pPr/>
              <a:t>‹#›</a:t>
            </a:fld>
            <a:endParaRPr lang="de-DE"/>
          </a:p>
        </p:txBody>
      </p:sp>
    </p:spTree>
    <p:extLst>
      <p:ext uri="{BB962C8B-B14F-4D97-AF65-F5344CB8AC3E}">
        <p14:creationId xmlns:p14="http://schemas.microsoft.com/office/powerpoint/2010/main" val="971295014"/>
      </p:ext>
    </p:extLst>
  </p:cSld>
  <p:clrMap bg1="dk1" tx1="lt1" bg2="dk2" tx2="lt2" accent1="accent1" accent2="accent2" accent3="accent3" accent4="accent4" accent5="accent5" accent6="accent6" hlink="hlink" folHlink="folHlink"/>
  <p:sldLayoutIdLst>
    <p:sldLayoutId id="2147483650" r:id="rId1"/>
    <p:sldLayoutId id="2147483692" r:id="rId2"/>
    <p:sldLayoutId id="2147483652" r:id="rId3"/>
    <p:sldLayoutId id="2147483663" r:id="rId4"/>
    <p:sldLayoutId id="2147483698" r:id="rId5"/>
    <p:sldLayoutId id="2147483655" r:id="rId6"/>
    <p:sldLayoutId id="2147483695" r:id="rId7"/>
    <p:sldLayoutId id="2147483696" r:id="rId8"/>
    <p:sldLayoutId id="2147483697" r:id="rId9"/>
    <p:sldLayoutId id="2147483699" r:id="rId10"/>
    <p:sldLayoutId id="2147483684" r:id="rId11"/>
    <p:sldLayoutId id="2147483694" r:id="rId12"/>
    <p:sldLayoutId id="2147483654" r:id="rId13"/>
    <p:sldLayoutId id="2147483702" r:id="rId14"/>
    <p:sldLayoutId id="2147483687" r:id="rId15"/>
    <p:sldLayoutId id="2147483688" r:id="rId16"/>
    <p:sldLayoutId id="2147483661" r:id="rId17"/>
    <p:sldLayoutId id="2147483704" r:id="rId18"/>
  </p:sldLayoutIdLst>
  <p:hf hdr="0" ftr="0" dt="0"/>
  <p:txStyles>
    <p:titleStyle>
      <a:lvl1pPr algn="l" defTabSz="967710" rtl="0" eaLnBrk="1" latinLnBrk="0" hangingPunct="1">
        <a:lnSpc>
          <a:spcPts val="3800"/>
        </a:lnSpc>
        <a:spcBef>
          <a:spcPct val="0"/>
        </a:spcBef>
        <a:buNone/>
        <a:defRPr sz="3800" kern="1200">
          <a:solidFill>
            <a:schemeClr val="bg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67710" rtl="0" eaLnBrk="1" latinLnBrk="0" hangingPunct="1">
        <a:lnSpc>
          <a:spcPct val="100000"/>
        </a:lnSpc>
        <a:spcBef>
          <a:spcPts val="0"/>
        </a:spcBef>
        <a:buFont typeface="+mj-lt"/>
        <a:buNone/>
        <a:defRPr sz="2000" kern="1200">
          <a:solidFill>
            <a:schemeClr val="bg1"/>
          </a:solidFill>
          <a:latin typeface="+mn-lt"/>
          <a:ea typeface="+mn-ea"/>
          <a:cs typeface="+mn-cs"/>
        </a:defRPr>
      </a:lvl1pPr>
      <a:lvl2pPr marL="288000" indent="-288000" algn="l" defTabSz="967710" rtl="0" eaLnBrk="1" latinLnBrk="0" hangingPunct="1">
        <a:lnSpc>
          <a:spcPct val="100000"/>
        </a:lnSpc>
        <a:spcBef>
          <a:spcPts val="0"/>
        </a:spcBef>
        <a:buFont typeface="+mj-lt"/>
        <a:buAutoNum type="arabicPeriod"/>
        <a:defRPr sz="2000" kern="1200">
          <a:solidFill>
            <a:schemeClr val="bg1"/>
          </a:solidFill>
          <a:latin typeface="+mn-lt"/>
          <a:ea typeface="+mn-ea"/>
          <a:cs typeface="+mn-cs"/>
        </a:defRPr>
      </a:lvl2pPr>
      <a:lvl3pPr marL="288000" indent="-288000" algn="l" defTabSz="967710" rtl="0" eaLnBrk="1" latinLnBrk="0" hangingPunct="1">
        <a:lnSpc>
          <a:spcPct val="100000"/>
        </a:lnSpc>
        <a:spcBef>
          <a:spcPts val="0"/>
        </a:spcBef>
        <a:buFont typeface="Arial" panose="020B0604020202020204" pitchFamily="34" charset="0"/>
        <a:buChar char="•"/>
        <a:defRPr sz="2000" kern="1200">
          <a:solidFill>
            <a:schemeClr val="bg1"/>
          </a:solidFill>
          <a:latin typeface="+mn-lt"/>
          <a:ea typeface="+mn-ea"/>
          <a:cs typeface="+mn-cs"/>
        </a:defRPr>
      </a:lvl3pPr>
      <a:lvl4pPr marL="288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4pPr>
      <a:lvl5pPr marL="576000" indent="-288000" algn="l" defTabSz="967710" rtl="0" eaLnBrk="1" latinLnBrk="0" hangingPunct="1">
        <a:lnSpc>
          <a:spcPct val="100000"/>
        </a:lnSpc>
        <a:spcBef>
          <a:spcPts val="0"/>
        </a:spcBef>
        <a:buFont typeface="Symbol" panose="05050102010706020507" pitchFamily="18" charset="2"/>
        <a:buChar char="-"/>
        <a:defRPr sz="2000" kern="1200">
          <a:solidFill>
            <a:schemeClr val="bg1"/>
          </a:solidFill>
          <a:latin typeface="+mn-lt"/>
          <a:ea typeface="+mn-ea"/>
          <a:cs typeface="+mn-cs"/>
        </a:defRPr>
      </a:lvl5pPr>
      <a:lvl6pPr marL="0" indent="0" algn="l" defTabSz="967710" rtl="0" eaLnBrk="1" latinLnBrk="0" hangingPunct="1">
        <a:lnSpc>
          <a:spcPct val="100000"/>
        </a:lnSpc>
        <a:spcBef>
          <a:spcPts val="2400"/>
        </a:spcBef>
        <a:buFont typeface="Arial" panose="020B0604020202020204" pitchFamily="34" charset="0"/>
        <a:buNone/>
        <a:defRPr sz="800" kern="1200">
          <a:solidFill>
            <a:schemeClr val="bg1"/>
          </a:solidFill>
          <a:latin typeface="+mn-lt"/>
          <a:ea typeface="+mn-ea"/>
          <a:cs typeface="+mn-cs"/>
        </a:defRPr>
      </a:lvl6pPr>
      <a:lvl7pPr marL="0" indent="0" algn="l" defTabSz="967710" rtl="0" eaLnBrk="1" latinLnBrk="0" hangingPunct="1">
        <a:lnSpc>
          <a:spcPct val="100000"/>
        </a:lnSpc>
        <a:spcBef>
          <a:spcPts val="600"/>
        </a:spcBef>
        <a:buFont typeface="Arial" panose="020B0604020202020204" pitchFamily="34" charset="0"/>
        <a:buNone/>
        <a:defRPr sz="1800" kern="1200">
          <a:solidFill>
            <a:srgbClr val="FF0000"/>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p:bodyStyle>
    <p:otherStyle>
      <a:defPPr>
        <a:defRPr lang="de-DE"/>
      </a:defPPr>
      <a:lvl1pPr marL="0" algn="l" defTabSz="967710" rtl="0" eaLnBrk="1" latinLnBrk="0" hangingPunct="1">
        <a:defRPr sz="1905" kern="1200">
          <a:solidFill>
            <a:schemeClr val="tx1"/>
          </a:solidFill>
          <a:latin typeface="+mn-lt"/>
          <a:ea typeface="+mn-ea"/>
          <a:cs typeface="+mn-cs"/>
        </a:defRPr>
      </a:lvl1pPr>
      <a:lvl2pPr marL="483855" algn="l" defTabSz="967710" rtl="0" eaLnBrk="1" latinLnBrk="0" hangingPunct="1">
        <a:defRPr sz="1905" kern="1200">
          <a:solidFill>
            <a:schemeClr val="tx1"/>
          </a:solidFill>
          <a:latin typeface="+mn-lt"/>
          <a:ea typeface="+mn-ea"/>
          <a:cs typeface="+mn-cs"/>
        </a:defRPr>
      </a:lvl2pPr>
      <a:lvl3pPr marL="967710" algn="l" defTabSz="967710" rtl="0" eaLnBrk="1" latinLnBrk="0" hangingPunct="1">
        <a:defRPr sz="1905" kern="1200">
          <a:solidFill>
            <a:schemeClr val="tx1"/>
          </a:solidFill>
          <a:latin typeface="+mn-lt"/>
          <a:ea typeface="+mn-ea"/>
          <a:cs typeface="+mn-cs"/>
        </a:defRPr>
      </a:lvl3pPr>
      <a:lvl4pPr marL="1451564" algn="l" defTabSz="967710" rtl="0" eaLnBrk="1" latinLnBrk="0" hangingPunct="1">
        <a:defRPr sz="1905" kern="1200">
          <a:solidFill>
            <a:schemeClr val="tx1"/>
          </a:solidFill>
          <a:latin typeface="+mn-lt"/>
          <a:ea typeface="+mn-ea"/>
          <a:cs typeface="+mn-cs"/>
        </a:defRPr>
      </a:lvl4pPr>
      <a:lvl5pPr marL="1935419" algn="l" defTabSz="967710" rtl="0" eaLnBrk="1" latinLnBrk="0" hangingPunct="1">
        <a:defRPr sz="1905" kern="1200">
          <a:solidFill>
            <a:schemeClr val="tx1"/>
          </a:solidFill>
          <a:latin typeface="+mn-lt"/>
          <a:ea typeface="+mn-ea"/>
          <a:cs typeface="+mn-cs"/>
        </a:defRPr>
      </a:lvl5pPr>
      <a:lvl6pPr marL="2419274" algn="l" defTabSz="967710" rtl="0" eaLnBrk="1" latinLnBrk="0" hangingPunct="1">
        <a:defRPr sz="1905" kern="1200">
          <a:solidFill>
            <a:schemeClr val="tx1"/>
          </a:solidFill>
          <a:latin typeface="+mn-lt"/>
          <a:ea typeface="+mn-ea"/>
          <a:cs typeface="+mn-cs"/>
        </a:defRPr>
      </a:lvl6pPr>
      <a:lvl7pPr marL="2903129" algn="l" defTabSz="967710" rtl="0" eaLnBrk="1" latinLnBrk="0" hangingPunct="1">
        <a:defRPr sz="1905" kern="1200">
          <a:solidFill>
            <a:schemeClr val="tx1"/>
          </a:solidFill>
          <a:latin typeface="+mn-lt"/>
          <a:ea typeface="+mn-ea"/>
          <a:cs typeface="+mn-cs"/>
        </a:defRPr>
      </a:lvl7pPr>
      <a:lvl8pPr marL="3386983" algn="l" defTabSz="967710" rtl="0" eaLnBrk="1" latinLnBrk="0" hangingPunct="1">
        <a:defRPr sz="1905" kern="1200">
          <a:solidFill>
            <a:schemeClr val="tx1"/>
          </a:solidFill>
          <a:latin typeface="+mn-lt"/>
          <a:ea typeface="+mn-ea"/>
          <a:cs typeface="+mn-cs"/>
        </a:defRPr>
      </a:lvl8pPr>
      <a:lvl9pPr marL="3870838" algn="l" defTabSz="967710" rtl="0" eaLnBrk="1" latinLnBrk="0" hangingPunct="1">
        <a:defRPr sz="190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2" userDrawn="1">
          <p15:clr>
            <a:srgbClr val="F26B43"/>
          </p15:clr>
        </p15:guide>
        <p15:guide id="2" pos="7378" userDrawn="1">
          <p15:clr>
            <a:srgbClr val="F26B43"/>
          </p15:clr>
        </p15:guide>
        <p15:guide id="3" orient="horz" pos="300" userDrawn="1">
          <p15:clr>
            <a:srgbClr val="F26B43"/>
          </p15:clr>
        </p15:guide>
        <p15:guide id="6" orient="horz" pos="3884" userDrawn="1">
          <p15:clr>
            <a:srgbClr val="F26B43"/>
          </p15:clr>
        </p15:guide>
        <p15:guide id="9" pos="1368" userDrawn="1">
          <p15:clr>
            <a:srgbClr val="F26B43"/>
          </p15:clr>
        </p15:guide>
        <p15:guide id="10" pos="1504" userDrawn="1">
          <p15:clr>
            <a:srgbClr val="F26B43"/>
          </p15:clr>
        </p15:guide>
        <p15:guide id="11" pos="2570" userDrawn="1">
          <p15:clr>
            <a:srgbClr val="F26B43"/>
          </p15:clr>
        </p15:guide>
        <p15:guide id="12" pos="2706" userDrawn="1">
          <p15:clr>
            <a:srgbClr val="F26B43"/>
          </p15:clr>
        </p15:guide>
        <p15:guide id="13" pos="3772" userDrawn="1">
          <p15:clr>
            <a:srgbClr val="F26B43"/>
          </p15:clr>
        </p15:guide>
        <p15:guide id="14" pos="3908" userDrawn="1">
          <p15:clr>
            <a:srgbClr val="F26B43"/>
          </p15:clr>
        </p15:guide>
        <p15:guide id="15" pos="4974" userDrawn="1">
          <p15:clr>
            <a:srgbClr val="F26B43"/>
          </p15:clr>
        </p15:guide>
        <p15:guide id="16" pos="5110" userDrawn="1">
          <p15:clr>
            <a:srgbClr val="F26B43"/>
          </p15:clr>
        </p15:guide>
        <p15:guide id="17" pos="6176" userDrawn="1">
          <p15:clr>
            <a:srgbClr val="F26B43"/>
          </p15:clr>
        </p15:guide>
        <p15:guide id="18" pos="6312" userDrawn="1">
          <p15:clr>
            <a:srgbClr val="F26B43"/>
          </p15:clr>
        </p15:guide>
        <p15:guide id="19" orient="horz" pos="550" userDrawn="1">
          <p15:clr>
            <a:srgbClr val="F26B43"/>
          </p15:clr>
        </p15:guide>
        <p15:guide id="22" orient="horz" pos="1139"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122B54"/>
        </a:solidFill>
        <a:effectLst/>
      </p:bgPr>
    </p:bg>
    <p:spTree>
      <p:nvGrpSpPr>
        <p:cNvPr id="1" name=""/>
        <p:cNvGrpSpPr/>
        <p:nvPr/>
      </p:nvGrpSpPr>
      <p:grpSpPr>
        <a:xfrm>
          <a:off x="0" y="0"/>
          <a:ext cx="0" cy="0"/>
          <a:chOff x="0" y="0"/>
          <a:chExt cx="0" cy="0"/>
        </a:xfrm>
      </p:grpSpPr>
      <p:sp>
        <p:nvSpPr>
          <p:cNvPr id="7" name="Titelplatzhalter 1">
            <a:extLst>
              <a:ext uri="{FF2B5EF4-FFF2-40B4-BE49-F238E27FC236}">
                <a16:creationId xmlns:a16="http://schemas.microsoft.com/office/drawing/2014/main" id="{C537BF08-75BA-421A-99FE-E0E5618D75C3}"/>
              </a:ext>
            </a:extLst>
          </p:cNvPr>
          <p:cNvSpPr>
            <a:spLocks noGrp="1"/>
          </p:cNvSpPr>
          <p:nvPr>
            <p:ph type="title"/>
          </p:nvPr>
        </p:nvSpPr>
        <p:spPr>
          <a:xfrm>
            <a:off x="479427" y="875309"/>
            <a:ext cx="9324974" cy="932854"/>
          </a:xfrm>
          <a:prstGeom prst="rect">
            <a:avLst/>
          </a:prstGeom>
        </p:spPr>
        <p:txBody>
          <a:bodyPr vert="horz" lIns="0" tIns="0" rIns="0" bIns="0" rtlCol="0" anchor="t" anchorCtr="0">
            <a:noAutofit/>
          </a:bodyPr>
          <a:lstStyle/>
          <a:p>
            <a:r>
              <a:rPr lang="de-DE"/>
              <a:t>Mastertitelformat bearbeiten</a:t>
            </a:r>
          </a:p>
        </p:txBody>
      </p:sp>
      <p:sp>
        <p:nvSpPr>
          <p:cNvPr id="8" name="Textplatzhalter 2">
            <a:extLst>
              <a:ext uri="{FF2B5EF4-FFF2-40B4-BE49-F238E27FC236}">
                <a16:creationId xmlns:a16="http://schemas.microsoft.com/office/drawing/2014/main" id="{6B4F9080-C8C2-406E-9CAD-3E76991ABDBB}"/>
              </a:ext>
            </a:extLst>
          </p:cNvPr>
          <p:cNvSpPr>
            <a:spLocks noGrp="1"/>
          </p:cNvSpPr>
          <p:nvPr>
            <p:ph type="body" idx="1"/>
          </p:nvPr>
        </p:nvSpPr>
        <p:spPr>
          <a:xfrm>
            <a:off x="479424" y="1808163"/>
            <a:ext cx="11233151" cy="4357687"/>
          </a:xfrm>
          <a:prstGeom prst="rect">
            <a:avLst/>
          </a:prstGeom>
        </p:spPr>
        <p:txBody>
          <a:bodyPr vert="horz" lIns="0" tIns="0" rIns="0" bIns="0" rtlCol="0" anchor="t" anchorCtr="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Ebenen 7 bis 9 nicht verwenden</a:t>
            </a:r>
          </a:p>
        </p:txBody>
      </p:sp>
      <p:sp>
        <p:nvSpPr>
          <p:cNvPr id="11" name="Foliennummernplatzhalter 9">
            <a:extLst>
              <a:ext uri="{FF2B5EF4-FFF2-40B4-BE49-F238E27FC236}">
                <a16:creationId xmlns:a16="http://schemas.microsoft.com/office/drawing/2014/main" id="{135B86A6-138A-4A28-AB13-4C24B97CD432}"/>
              </a:ext>
            </a:extLst>
          </p:cNvPr>
          <p:cNvSpPr>
            <a:spLocks noGrp="1"/>
          </p:cNvSpPr>
          <p:nvPr>
            <p:ph type="sldNum" sz="quarter" idx="4"/>
          </p:nvPr>
        </p:nvSpPr>
        <p:spPr>
          <a:xfrm>
            <a:off x="11443580" y="6372000"/>
            <a:ext cx="268995" cy="144000"/>
          </a:xfrm>
          <a:prstGeom prst="rect">
            <a:avLst/>
          </a:prstGeom>
        </p:spPr>
        <p:txBody>
          <a:bodyPr vert="horz" lIns="0" tIns="0" rIns="0" bIns="0" rtlCol="0" anchor="ctr"/>
          <a:lstStyle>
            <a:lvl1pPr algn="r">
              <a:lnSpc>
                <a:spcPts val="1000"/>
              </a:lnSpc>
              <a:defRPr lang="de-DE" sz="800" b="1" kern="1200" smtClean="0">
                <a:solidFill>
                  <a:schemeClr val="tx1"/>
                </a:solidFill>
                <a:latin typeface="+mn-lt"/>
                <a:ea typeface="+mn-ea"/>
                <a:cs typeface="+mn-cs"/>
              </a:defRPr>
            </a:lvl1pPr>
          </a:lstStyle>
          <a:p>
            <a:fld id="{56C449F3-BD9D-48DC-BFF1-0F66671DA7C6}" type="slidenum">
              <a:rPr lang="de-DE" smtClean="0"/>
              <a:pPr/>
              <a:t>‹#›</a:t>
            </a:fld>
            <a:endParaRPr lang="de-DE"/>
          </a:p>
        </p:txBody>
      </p:sp>
      <p:sp>
        <p:nvSpPr>
          <p:cNvPr id="12" name="Fußzeilenplatzhalter 4">
            <a:extLst>
              <a:ext uri="{FF2B5EF4-FFF2-40B4-BE49-F238E27FC236}">
                <a16:creationId xmlns:a16="http://schemas.microsoft.com/office/drawing/2014/main" id="{D88D4DA1-666E-4D7E-9EEA-96C021035FA4}"/>
              </a:ext>
            </a:extLst>
          </p:cNvPr>
          <p:cNvSpPr>
            <a:spLocks noGrp="1"/>
          </p:cNvSpPr>
          <p:nvPr>
            <p:ph type="ftr" sz="quarter" idx="3"/>
          </p:nvPr>
        </p:nvSpPr>
        <p:spPr>
          <a:xfrm>
            <a:off x="479426" y="6165850"/>
            <a:ext cx="9324974" cy="350150"/>
          </a:xfrm>
          <a:prstGeom prst="rect">
            <a:avLst/>
          </a:prstGeom>
        </p:spPr>
        <p:txBody>
          <a:bodyPr vert="horz" lIns="0" tIns="0" rIns="0" bIns="0" rtlCol="0" anchor="b" anchorCtr="0">
            <a:noAutofit/>
          </a:bodyPr>
          <a:lstStyle>
            <a:lvl1pPr algn="l">
              <a:lnSpc>
                <a:spcPct val="90000"/>
              </a:lnSpc>
              <a:defRPr sz="800" b="0" cap="none" spc="0" baseline="0">
                <a:solidFill>
                  <a:schemeClr val="tx1"/>
                </a:solidFill>
              </a:defRPr>
            </a:lvl1pPr>
          </a:lstStyle>
          <a:p>
            <a:endParaRPr lang="de-DE"/>
          </a:p>
        </p:txBody>
      </p:sp>
    </p:spTree>
    <p:extLst>
      <p:ext uri="{BB962C8B-B14F-4D97-AF65-F5344CB8AC3E}">
        <p14:creationId xmlns:p14="http://schemas.microsoft.com/office/powerpoint/2010/main" val="159715595"/>
      </p:ext>
    </p:extLst>
  </p:cSld>
  <p:clrMap bg1="dk1" tx1="lt1" bg2="dk2" tx2="lt2" accent1="accent1" accent2="accent2" accent3="accent3" accent4="accent4" accent5="accent5" accent6="accent6" hlink="hlink" folHlink="folHlink"/>
  <p:sldLayoutIdLst>
    <p:sldLayoutId id="2147483673" r:id="rId1"/>
    <p:sldLayoutId id="2147483693" r:id="rId2"/>
    <p:sldLayoutId id="2147483678" r:id="rId3"/>
    <p:sldLayoutId id="2147483679" r:id="rId4"/>
    <p:sldLayoutId id="2147483703" r:id="rId5"/>
    <p:sldLayoutId id="2147483681" r:id="rId6"/>
    <p:sldLayoutId id="2147483683" r:id="rId7"/>
    <p:sldLayoutId id="2147483671" r:id="rId8"/>
    <p:sldLayoutId id="2147483672" r:id="rId9"/>
  </p:sldLayoutIdLst>
  <p:hf hdr="0" ftr="0" dt="0"/>
  <p:txStyles>
    <p:titleStyle>
      <a:lvl1pPr algn="l" defTabSz="967710" rtl="0" eaLnBrk="1" latinLnBrk="0" hangingPunct="1">
        <a:lnSpc>
          <a:spcPts val="3800"/>
        </a:lnSpc>
        <a:spcBef>
          <a:spcPct val="0"/>
        </a:spcBef>
        <a:buNone/>
        <a:defRPr sz="3800" kern="1200">
          <a:solidFill>
            <a:schemeClr val="tx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67710" rtl="0" eaLnBrk="1" latinLnBrk="0" hangingPunct="1">
        <a:lnSpc>
          <a:spcPct val="100000"/>
        </a:lnSpc>
        <a:spcBef>
          <a:spcPts val="0"/>
        </a:spcBef>
        <a:buFont typeface="+mj-lt"/>
        <a:buNone/>
        <a:defRPr sz="2000" kern="1200">
          <a:solidFill>
            <a:schemeClr val="tx1"/>
          </a:solidFill>
          <a:latin typeface="+mn-lt"/>
          <a:ea typeface="+mn-ea"/>
          <a:cs typeface="+mn-cs"/>
        </a:defRPr>
      </a:lvl1pPr>
      <a:lvl2pPr marL="288000" indent="-288000" algn="l" defTabSz="967710" rtl="0" eaLnBrk="1" latinLnBrk="0" hangingPunct="1">
        <a:lnSpc>
          <a:spcPct val="100000"/>
        </a:lnSpc>
        <a:spcBef>
          <a:spcPts val="0"/>
        </a:spcBef>
        <a:buFont typeface="+mj-lt"/>
        <a:buAutoNum type="arabicPeriod"/>
        <a:defRPr sz="2000" kern="1200">
          <a:solidFill>
            <a:schemeClr val="tx1"/>
          </a:solidFill>
          <a:latin typeface="+mn-lt"/>
          <a:ea typeface="+mn-ea"/>
          <a:cs typeface="+mn-cs"/>
        </a:defRPr>
      </a:lvl2pPr>
      <a:lvl3pPr marL="288000" indent="-288000" algn="l" defTabSz="967710" rtl="0" eaLnBrk="1" latinLnBrk="0" hangingPunct="1">
        <a:lnSpc>
          <a:spcPct val="100000"/>
        </a:lnSpc>
        <a:spcBef>
          <a:spcPts val="0"/>
        </a:spcBef>
        <a:buFont typeface="Arial" panose="020B0604020202020204" pitchFamily="34" charset="0"/>
        <a:buChar char="•"/>
        <a:defRPr sz="2000" kern="1200">
          <a:solidFill>
            <a:schemeClr val="tx1"/>
          </a:solidFill>
          <a:latin typeface="+mn-lt"/>
          <a:ea typeface="+mn-ea"/>
          <a:cs typeface="+mn-cs"/>
        </a:defRPr>
      </a:lvl3pPr>
      <a:lvl4pPr marL="288000" indent="-288000" algn="l" defTabSz="967710" rtl="0" eaLnBrk="1" latinLnBrk="0" hangingPunct="1">
        <a:lnSpc>
          <a:spcPct val="100000"/>
        </a:lnSpc>
        <a:spcBef>
          <a:spcPts val="0"/>
        </a:spcBef>
        <a:buFont typeface="Symbol" panose="05050102010706020507" pitchFamily="18" charset="2"/>
        <a:buChar char="-"/>
        <a:defRPr sz="2000" kern="1200">
          <a:solidFill>
            <a:schemeClr val="tx1"/>
          </a:solidFill>
          <a:latin typeface="+mn-lt"/>
          <a:ea typeface="+mn-ea"/>
          <a:cs typeface="+mn-cs"/>
        </a:defRPr>
      </a:lvl4pPr>
      <a:lvl5pPr marL="576000" indent="-288000" algn="l" defTabSz="967710" rtl="0" eaLnBrk="1" latinLnBrk="0" hangingPunct="1">
        <a:lnSpc>
          <a:spcPct val="100000"/>
        </a:lnSpc>
        <a:spcBef>
          <a:spcPts val="0"/>
        </a:spcBef>
        <a:buFont typeface="Symbol" panose="05050102010706020507" pitchFamily="18" charset="2"/>
        <a:buChar char="-"/>
        <a:defRPr sz="2000" kern="1200">
          <a:solidFill>
            <a:schemeClr val="tx1"/>
          </a:solidFill>
          <a:latin typeface="+mn-lt"/>
          <a:ea typeface="+mn-ea"/>
          <a:cs typeface="+mn-cs"/>
        </a:defRPr>
      </a:lvl5pPr>
      <a:lvl6pPr marL="0" indent="0" algn="l" defTabSz="967710" rtl="0" eaLnBrk="1" latinLnBrk="0" hangingPunct="1">
        <a:lnSpc>
          <a:spcPct val="100000"/>
        </a:lnSpc>
        <a:spcBef>
          <a:spcPts val="2400"/>
        </a:spcBef>
        <a:buFont typeface="Arial" panose="020B0604020202020204" pitchFamily="34" charset="0"/>
        <a:buNone/>
        <a:defRPr sz="800" kern="1200">
          <a:solidFill>
            <a:schemeClr val="tx1"/>
          </a:solidFill>
          <a:latin typeface="+mn-lt"/>
          <a:ea typeface="+mn-ea"/>
          <a:cs typeface="+mn-cs"/>
        </a:defRPr>
      </a:lvl6pPr>
      <a:lvl7pPr marL="0" indent="0" algn="l" defTabSz="967710" rtl="0" eaLnBrk="1" latinLnBrk="0" hangingPunct="1">
        <a:lnSpc>
          <a:spcPct val="90000"/>
        </a:lnSpc>
        <a:spcBef>
          <a:spcPts val="600"/>
        </a:spcBef>
        <a:buFont typeface="Arial" panose="020B0604020202020204" pitchFamily="34" charset="0"/>
        <a:buNone/>
        <a:defRPr sz="1800" kern="1200">
          <a:solidFill>
            <a:srgbClr val="FF0000"/>
          </a:solidFill>
          <a:latin typeface="+mn-lt"/>
          <a:ea typeface="+mn-ea"/>
          <a:cs typeface="+mn-cs"/>
        </a:defRPr>
      </a:lvl7pPr>
      <a:lvl8pPr marL="3628911"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8pPr>
      <a:lvl9pPr marL="4112765" indent="-241927" algn="l" defTabSz="967710" rtl="0" eaLnBrk="1" latinLnBrk="0" hangingPunct="1">
        <a:lnSpc>
          <a:spcPct val="90000"/>
        </a:lnSpc>
        <a:spcBef>
          <a:spcPts val="529"/>
        </a:spcBef>
        <a:buFont typeface="Arial" panose="020B0604020202020204" pitchFamily="34" charset="0"/>
        <a:buChar char="•"/>
        <a:defRPr sz="1905" kern="1200">
          <a:solidFill>
            <a:schemeClr val="tx1"/>
          </a:solidFill>
          <a:latin typeface="+mn-lt"/>
          <a:ea typeface="+mn-ea"/>
          <a:cs typeface="+mn-cs"/>
        </a:defRPr>
      </a:lvl9pPr>
    </p:bodyStyle>
    <p:otherStyle>
      <a:defPPr>
        <a:defRPr lang="de-DE"/>
      </a:defPPr>
      <a:lvl1pPr marL="0" algn="l" defTabSz="967710" rtl="0" eaLnBrk="1" latinLnBrk="0" hangingPunct="1">
        <a:defRPr sz="1905" kern="1200">
          <a:solidFill>
            <a:schemeClr val="tx1"/>
          </a:solidFill>
          <a:latin typeface="+mn-lt"/>
          <a:ea typeface="+mn-ea"/>
          <a:cs typeface="+mn-cs"/>
        </a:defRPr>
      </a:lvl1pPr>
      <a:lvl2pPr marL="483855" algn="l" defTabSz="967710" rtl="0" eaLnBrk="1" latinLnBrk="0" hangingPunct="1">
        <a:defRPr sz="1905" kern="1200">
          <a:solidFill>
            <a:schemeClr val="tx1"/>
          </a:solidFill>
          <a:latin typeface="+mn-lt"/>
          <a:ea typeface="+mn-ea"/>
          <a:cs typeface="+mn-cs"/>
        </a:defRPr>
      </a:lvl2pPr>
      <a:lvl3pPr marL="967710" algn="l" defTabSz="967710" rtl="0" eaLnBrk="1" latinLnBrk="0" hangingPunct="1">
        <a:defRPr sz="1905" kern="1200">
          <a:solidFill>
            <a:schemeClr val="tx1"/>
          </a:solidFill>
          <a:latin typeface="+mn-lt"/>
          <a:ea typeface="+mn-ea"/>
          <a:cs typeface="+mn-cs"/>
        </a:defRPr>
      </a:lvl3pPr>
      <a:lvl4pPr marL="1451564" algn="l" defTabSz="967710" rtl="0" eaLnBrk="1" latinLnBrk="0" hangingPunct="1">
        <a:defRPr sz="1905" kern="1200">
          <a:solidFill>
            <a:schemeClr val="tx1"/>
          </a:solidFill>
          <a:latin typeface="+mn-lt"/>
          <a:ea typeface="+mn-ea"/>
          <a:cs typeface="+mn-cs"/>
        </a:defRPr>
      </a:lvl4pPr>
      <a:lvl5pPr marL="1935419" algn="l" defTabSz="967710" rtl="0" eaLnBrk="1" latinLnBrk="0" hangingPunct="1">
        <a:defRPr sz="1905" kern="1200">
          <a:solidFill>
            <a:schemeClr val="tx1"/>
          </a:solidFill>
          <a:latin typeface="+mn-lt"/>
          <a:ea typeface="+mn-ea"/>
          <a:cs typeface="+mn-cs"/>
        </a:defRPr>
      </a:lvl5pPr>
      <a:lvl6pPr marL="2419274" algn="l" defTabSz="967710" rtl="0" eaLnBrk="1" latinLnBrk="0" hangingPunct="1">
        <a:defRPr sz="1905" kern="1200">
          <a:solidFill>
            <a:schemeClr val="tx1"/>
          </a:solidFill>
          <a:latin typeface="+mn-lt"/>
          <a:ea typeface="+mn-ea"/>
          <a:cs typeface="+mn-cs"/>
        </a:defRPr>
      </a:lvl6pPr>
      <a:lvl7pPr marL="2903129" algn="l" defTabSz="967710" rtl="0" eaLnBrk="1" latinLnBrk="0" hangingPunct="1">
        <a:defRPr sz="1905" kern="1200">
          <a:solidFill>
            <a:schemeClr val="tx1"/>
          </a:solidFill>
          <a:latin typeface="+mn-lt"/>
          <a:ea typeface="+mn-ea"/>
          <a:cs typeface="+mn-cs"/>
        </a:defRPr>
      </a:lvl7pPr>
      <a:lvl8pPr marL="3386983" algn="l" defTabSz="967710" rtl="0" eaLnBrk="1" latinLnBrk="0" hangingPunct="1">
        <a:defRPr sz="1905" kern="1200">
          <a:solidFill>
            <a:schemeClr val="tx1"/>
          </a:solidFill>
          <a:latin typeface="+mn-lt"/>
          <a:ea typeface="+mn-ea"/>
          <a:cs typeface="+mn-cs"/>
        </a:defRPr>
      </a:lvl8pPr>
      <a:lvl9pPr marL="3870838" algn="l" defTabSz="967710" rtl="0" eaLnBrk="1" latinLnBrk="0" hangingPunct="1">
        <a:defRPr sz="190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02" userDrawn="1">
          <p15:clr>
            <a:srgbClr val="F26B43"/>
          </p15:clr>
        </p15:guide>
        <p15:guide id="2" pos="7378" userDrawn="1">
          <p15:clr>
            <a:srgbClr val="F26B43"/>
          </p15:clr>
        </p15:guide>
        <p15:guide id="3" orient="horz" pos="300" userDrawn="1">
          <p15:clr>
            <a:srgbClr val="F26B43"/>
          </p15:clr>
        </p15:guide>
        <p15:guide id="6" orient="horz" pos="3884" userDrawn="1">
          <p15:clr>
            <a:srgbClr val="F26B43"/>
          </p15:clr>
        </p15:guide>
        <p15:guide id="9" pos="1368" userDrawn="1">
          <p15:clr>
            <a:srgbClr val="F26B43"/>
          </p15:clr>
        </p15:guide>
        <p15:guide id="10" pos="1504" userDrawn="1">
          <p15:clr>
            <a:srgbClr val="F26B43"/>
          </p15:clr>
        </p15:guide>
        <p15:guide id="11" pos="2570" userDrawn="1">
          <p15:clr>
            <a:srgbClr val="F26B43"/>
          </p15:clr>
        </p15:guide>
        <p15:guide id="12" pos="2706" userDrawn="1">
          <p15:clr>
            <a:srgbClr val="F26B43"/>
          </p15:clr>
        </p15:guide>
        <p15:guide id="13" pos="3772" userDrawn="1">
          <p15:clr>
            <a:srgbClr val="F26B43"/>
          </p15:clr>
        </p15:guide>
        <p15:guide id="14" pos="3908" userDrawn="1">
          <p15:clr>
            <a:srgbClr val="F26B43"/>
          </p15:clr>
        </p15:guide>
        <p15:guide id="15" pos="5110" userDrawn="1">
          <p15:clr>
            <a:srgbClr val="F26B43"/>
          </p15:clr>
        </p15:guide>
        <p15:guide id="16" pos="4974" userDrawn="1">
          <p15:clr>
            <a:srgbClr val="F26B43"/>
          </p15:clr>
        </p15:guide>
        <p15:guide id="17" pos="6312" userDrawn="1">
          <p15:clr>
            <a:srgbClr val="F26B43"/>
          </p15:clr>
        </p15:guide>
        <p15:guide id="18" pos="6176" userDrawn="1">
          <p15:clr>
            <a:srgbClr val="F26B43"/>
          </p15:clr>
        </p15:guide>
        <p15:guide id="19" orient="horz" pos="550" userDrawn="1">
          <p15:clr>
            <a:srgbClr val="F26B43"/>
          </p15:clr>
        </p15:guide>
        <p15:guide id="21" orient="horz" pos="1139"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6"/>
          <p:cNvSpPr txBox="1">
            <a:spLocks noGrp="1"/>
          </p:cNvSpPr>
          <p:nvPr>
            <p:ph type="title"/>
          </p:nvPr>
        </p:nvSpPr>
        <p:spPr>
          <a:xfrm>
            <a:off x="624827" y="365125"/>
            <a:ext cx="10728973" cy="1325600"/>
          </a:xfrm>
          <a:prstGeom prst="rect">
            <a:avLst/>
          </a:prstGeom>
          <a:noFill/>
          <a:ln>
            <a:noFill/>
          </a:ln>
        </p:spPr>
        <p:txBody>
          <a:bodyPr spcFirstLastPara="1" wrap="square" lIns="68575" tIns="68575" rIns="68575" bIns="68575" anchor="ctr" anchorCtr="0">
            <a:noAutofit/>
          </a:bodyPr>
          <a:lstStyle>
            <a:lvl1pPr marR="0" lvl="0" algn="l" rtl="0">
              <a:lnSpc>
                <a:spcPct val="90000"/>
              </a:lnSpc>
              <a:spcBef>
                <a:spcPts val="0"/>
              </a:spcBef>
              <a:spcAft>
                <a:spcPts val="0"/>
              </a:spcAft>
              <a:buClr>
                <a:srgbClr val="434343"/>
              </a:buClr>
              <a:buSzPts val="2200"/>
              <a:buFont typeface="Arial"/>
              <a:buNone/>
              <a:defRPr sz="2200" b="0" i="0" u="none" strike="noStrike" cap="none">
                <a:solidFill>
                  <a:srgbClr val="434343"/>
                </a:solidFill>
                <a:latin typeface="Arial"/>
                <a:ea typeface="Arial"/>
                <a:cs typeface="Arial"/>
                <a:sym typeface="Arial"/>
              </a:defRPr>
            </a:lvl1pPr>
            <a:lvl2pPr marR="0" lvl="1" algn="l" rtl="0">
              <a:lnSpc>
                <a:spcPct val="100000"/>
              </a:lnSpc>
              <a:spcBef>
                <a:spcPts val="0"/>
              </a:spcBef>
              <a:spcAft>
                <a:spcPts val="0"/>
              </a:spcAft>
              <a:buClr>
                <a:srgbClr val="434343"/>
              </a:buClr>
              <a:buSzPts val="2200"/>
              <a:buFont typeface="Open Sans Light"/>
              <a:buNone/>
              <a:defRPr sz="2200" b="0" i="0" u="none" strike="noStrike" cap="none">
                <a:solidFill>
                  <a:srgbClr val="434343"/>
                </a:solidFill>
                <a:latin typeface="Open Sans Light"/>
                <a:ea typeface="Open Sans Light"/>
                <a:cs typeface="Open Sans Light"/>
                <a:sym typeface="Open Sans Light"/>
              </a:defRPr>
            </a:lvl2pPr>
            <a:lvl3pPr marR="0" lvl="2" algn="l" rtl="0">
              <a:lnSpc>
                <a:spcPct val="100000"/>
              </a:lnSpc>
              <a:spcBef>
                <a:spcPts val="0"/>
              </a:spcBef>
              <a:spcAft>
                <a:spcPts val="0"/>
              </a:spcAft>
              <a:buClr>
                <a:srgbClr val="434343"/>
              </a:buClr>
              <a:buSzPts val="2200"/>
              <a:buFont typeface="Open Sans Light"/>
              <a:buNone/>
              <a:defRPr sz="2200" b="0" i="0" u="none" strike="noStrike" cap="none">
                <a:solidFill>
                  <a:srgbClr val="434343"/>
                </a:solidFill>
                <a:latin typeface="Open Sans Light"/>
                <a:ea typeface="Open Sans Light"/>
                <a:cs typeface="Open Sans Light"/>
                <a:sym typeface="Open Sans Light"/>
              </a:defRPr>
            </a:lvl3pPr>
            <a:lvl4pPr marR="0" lvl="3" algn="l" rtl="0">
              <a:lnSpc>
                <a:spcPct val="100000"/>
              </a:lnSpc>
              <a:spcBef>
                <a:spcPts val="0"/>
              </a:spcBef>
              <a:spcAft>
                <a:spcPts val="0"/>
              </a:spcAft>
              <a:buClr>
                <a:srgbClr val="434343"/>
              </a:buClr>
              <a:buSzPts val="2200"/>
              <a:buFont typeface="Open Sans Light"/>
              <a:buNone/>
              <a:defRPr sz="2200" b="0" i="0" u="none" strike="noStrike" cap="none">
                <a:solidFill>
                  <a:srgbClr val="434343"/>
                </a:solidFill>
                <a:latin typeface="Open Sans Light"/>
                <a:ea typeface="Open Sans Light"/>
                <a:cs typeface="Open Sans Light"/>
                <a:sym typeface="Open Sans Light"/>
              </a:defRPr>
            </a:lvl4pPr>
            <a:lvl5pPr marR="0" lvl="4" algn="l" rtl="0">
              <a:lnSpc>
                <a:spcPct val="100000"/>
              </a:lnSpc>
              <a:spcBef>
                <a:spcPts val="0"/>
              </a:spcBef>
              <a:spcAft>
                <a:spcPts val="0"/>
              </a:spcAft>
              <a:buClr>
                <a:srgbClr val="434343"/>
              </a:buClr>
              <a:buSzPts val="2200"/>
              <a:buFont typeface="Open Sans Light"/>
              <a:buNone/>
              <a:defRPr sz="2200" b="0" i="0" u="none" strike="noStrike" cap="none">
                <a:solidFill>
                  <a:srgbClr val="434343"/>
                </a:solidFill>
                <a:latin typeface="Open Sans Light"/>
                <a:ea typeface="Open Sans Light"/>
                <a:cs typeface="Open Sans Light"/>
                <a:sym typeface="Open Sans Light"/>
              </a:defRPr>
            </a:lvl5pPr>
            <a:lvl6pPr marR="0" lvl="5" algn="l" rtl="0">
              <a:lnSpc>
                <a:spcPct val="100000"/>
              </a:lnSpc>
              <a:spcBef>
                <a:spcPts val="0"/>
              </a:spcBef>
              <a:spcAft>
                <a:spcPts val="0"/>
              </a:spcAft>
              <a:buClr>
                <a:srgbClr val="434343"/>
              </a:buClr>
              <a:buSzPts val="2200"/>
              <a:buFont typeface="Open Sans Light"/>
              <a:buNone/>
              <a:defRPr sz="2200" b="0" i="0" u="none" strike="noStrike" cap="none">
                <a:solidFill>
                  <a:srgbClr val="434343"/>
                </a:solidFill>
                <a:latin typeface="Open Sans Light"/>
                <a:ea typeface="Open Sans Light"/>
                <a:cs typeface="Open Sans Light"/>
                <a:sym typeface="Open Sans Light"/>
              </a:defRPr>
            </a:lvl6pPr>
            <a:lvl7pPr marR="0" lvl="6" algn="l" rtl="0">
              <a:lnSpc>
                <a:spcPct val="100000"/>
              </a:lnSpc>
              <a:spcBef>
                <a:spcPts val="0"/>
              </a:spcBef>
              <a:spcAft>
                <a:spcPts val="0"/>
              </a:spcAft>
              <a:buClr>
                <a:srgbClr val="434343"/>
              </a:buClr>
              <a:buSzPts val="2200"/>
              <a:buFont typeface="Open Sans Light"/>
              <a:buNone/>
              <a:defRPr sz="2200" b="0" i="0" u="none" strike="noStrike" cap="none">
                <a:solidFill>
                  <a:srgbClr val="434343"/>
                </a:solidFill>
                <a:latin typeface="Open Sans Light"/>
                <a:ea typeface="Open Sans Light"/>
                <a:cs typeface="Open Sans Light"/>
                <a:sym typeface="Open Sans Light"/>
              </a:defRPr>
            </a:lvl7pPr>
            <a:lvl8pPr marR="0" lvl="7" algn="l" rtl="0">
              <a:lnSpc>
                <a:spcPct val="100000"/>
              </a:lnSpc>
              <a:spcBef>
                <a:spcPts val="0"/>
              </a:spcBef>
              <a:spcAft>
                <a:spcPts val="0"/>
              </a:spcAft>
              <a:buClr>
                <a:srgbClr val="434343"/>
              </a:buClr>
              <a:buSzPts val="2200"/>
              <a:buFont typeface="Open Sans Light"/>
              <a:buNone/>
              <a:defRPr sz="2200" b="0" i="0" u="none" strike="noStrike" cap="none">
                <a:solidFill>
                  <a:srgbClr val="434343"/>
                </a:solidFill>
                <a:latin typeface="Open Sans Light"/>
                <a:ea typeface="Open Sans Light"/>
                <a:cs typeface="Open Sans Light"/>
                <a:sym typeface="Open Sans Light"/>
              </a:defRPr>
            </a:lvl8pPr>
            <a:lvl9pPr marR="0" lvl="8" algn="l" rtl="0">
              <a:lnSpc>
                <a:spcPct val="100000"/>
              </a:lnSpc>
              <a:spcBef>
                <a:spcPts val="0"/>
              </a:spcBef>
              <a:spcAft>
                <a:spcPts val="0"/>
              </a:spcAft>
              <a:buClr>
                <a:srgbClr val="434343"/>
              </a:buClr>
              <a:buSzPts val="2200"/>
              <a:buFont typeface="Open Sans Light"/>
              <a:buNone/>
              <a:defRPr sz="2200" b="0" i="0" u="none" strike="noStrike" cap="none">
                <a:solidFill>
                  <a:srgbClr val="434343"/>
                </a:solidFill>
                <a:latin typeface="Open Sans Light"/>
                <a:ea typeface="Open Sans Light"/>
                <a:cs typeface="Open Sans Light"/>
                <a:sym typeface="Open Sans Light"/>
              </a:defRPr>
            </a:lvl9pPr>
          </a:lstStyle>
          <a:p>
            <a:endParaRPr/>
          </a:p>
        </p:txBody>
      </p:sp>
      <p:sp>
        <p:nvSpPr>
          <p:cNvPr id="7" name="Google Shape;7;p56"/>
          <p:cNvSpPr txBox="1">
            <a:spLocks noGrp="1"/>
          </p:cNvSpPr>
          <p:nvPr>
            <p:ph type="body" idx="1"/>
          </p:nvPr>
        </p:nvSpPr>
        <p:spPr>
          <a:xfrm>
            <a:off x="624827" y="1639900"/>
            <a:ext cx="10728800" cy="4351200"/>
          </a:xfrm>
          <a:prstGeom prst="rect">
            <a:avLst/>
          </a:prstGeom>
          <a:noFill/>
          <a:ln>
            <a:noFill/>
          </a:ln>
        </p:spPr>
        <p:txBody>
          <a:bodyPr spcFirstLastPara="1" wrap="square" lIns="91425" tIns="91425" rIns="91425" bIns="91425" anchor="t" anchorCtr="0">
            <a:noAutofit/>
          </a:bodyPr>
          <a:lstStyle>
            <a:lvl1pPr marL="457200" marR="0" lvl="0" indent="-336550" algn="l" rtl="0">
              <a:lnSpc>
                <a:spcPct val="100000"/>
              </a:lnSpc>
              <a:spcBef>
                <a:spcPts val="800"/>
              </a:spcBef>
              <a:spcAft>
                <a:spcPts val="0"/>
              </a:spcAft>
              <a:buClr>
                <a:srgbClr val="434343"/>
              </a:buClr>
              <a:buSzPts val="1700"/>
              <a:buFont typeface="Arial"/>
              <a:buChar char="●"/>
              <a:defRPr sz="1700" b="0" i="0" u="none" strike="noStrike" cap="none">
                <a:solidFill>
                  <a:srgbClr val="434343"/>
                </a:solidFill>
                <a:latin typeface="Arial"/>
                <a:ea typeface="Arial"/>
                <a:cs typeface="Arial"/>
                <a:sym typeface="Arial"/>
              </a:defRPr>
            </a:lvl1pPr>
            <a:lvl2pPr marL="914400" marR="0" lvl="1" indent="-323850" algn="l" rtl="0">
              <a:lnSpc>
                <a:spcPct val="100000"/>
              </a:lnSpc>
              <a:spcBef>
                <a:spcPts val="400"/>
              </a:spcBef>
              <a:spcAft>
                <a:spcPts val="0"/>
              </a:spcAft>
              <a:buClr>
                <a:srgbClr val="434343"/>
              </a:buClr>
              <a:buSzPts val="1500"/>
              <a:buFont typeface="Arial"/>
              <a:buChar char="○"/>
              <a:defRPr sz="1500" b="0" i="0" u="none" strike="noStrike" cap="none">
                <a:solidFill>
                  <a:srgbClr val="434343"/>
                </a:solidFill>
                <a:latin typeface="Arial"/>
                <a:ea typeface="Arial"/>
                <a:cs typeface="Arial"/>
                <a:sym typeface="Arial"/>
              </a:defRPr>
            </a:lvl2pPr>
            <a:lvl3pPr marL="1371600" marR="0" lvl="2" indent="-317500" algn="l" rtl="0">
              <a:lnSpc>
                <a:spcPct val="100000"/>
              </a:lnSpc>
              <a:spcBef>
                <a:spcPts val="4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3pPr>
            <a:lvl4pPr marL="1828800" marR="0" lvl="3" indent="-304800" algn="l" rtl="0">
              <a:lnSpc>
                <a:spcPct val="100000"/>
              </a:lnSpc>
              <a:spcBef>
                <a:spcPts val="4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4pPr>
            <a:lvl5pPr marL="2286000" marR="0" lvl="4" indent="-317500" algn="l" rtl="0">
              <a:lnSpc>
                <a:spcPct val="100000"/>
              </a:lnSpc>
              <a:spcBef>
                <a:spcPts val="4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5pPr>
            <a:lvl6pPr marL="2743200" marR="0" lvl="5" indent="-317500" algn="l" rtl="0">
              <a:lnSpc>
                <a:spcPct val="90000"/>
              </a:lnSpc>
              <a:spcBef>
                <a:spcPts val="4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6pPr>
            <a:lvl7pPr marL="3200400" marR="0" lvl="6" indent="-317500" algn="l" rtl="0">
              <a:lnSpc>
                <a:spcPct val="90000"/>
              </a:lnSpc>
              <a:spcBef>
                <a:spcPts val="4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7pPr>
            <a:lvl8pPr marL="3657600" marR="0" lvl="7" indent="-317500" algn="l" rtl="0">
              <a:lnSpc>
                <a:spcPct val="90000"/>
              </a:lnSpc>
              <a:spcBef>
                <a:spcPts val="4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8pPr>
            <a:lvl9pPr marL="4114800" marR="0" lvl="8" indent="-317500" algn="l" rtl="0">
              <a:lnSpc>
                <a:spcPct val="90000"/>
              </a:lnSpc>
              <a:spcBef>
                <a:spcPts val="4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9pPr>
          </a:lstStyle>
          <a:p>
            <a:endParaRPr/>
          </a:p>
        </p:txBody>
      </p:sp>
    </p:spTree>
    <p:extLst>
      <p:ext uri="{BB962C8B-B14F-4D97-AF65-F5344CB8AC3E}">
        <p14:creationId xmlns:p14="http://schemas.microsoft.com/office/powerpoint/2010/main" val="372865827"/>
      </p:ext>
    </p:extLst>
  </p:cSld>
  <p:clrMap bg1="lt1" tx1="dk1" bg2="dk2" tx2="lt2" accent1="accent1" accent2="accent2" accent3="accent3" accent4="accent4" accent5="accent5" accent6="accent6" hlink="hlink" folHlink="folHlink"/>
  <p:sldLayoutIdLst>
    <p:sldLayoutId id="2147483749" r:id="rId1"/>
    <p:sldLayoutId id="2147483750" r:id="rId2"/>
    <p:sldLayoutId id="2147483753" r:id="rId3"/>
    <p:sldLayoutId id="2147483755" r:id="rId4"/>
    <p:sldLayoutId id="2147483756" r:id="rId5"/>
    <p:sldLayoutId id="2147483757" r:id="rId6"/>
    <p:sldLayoutId id="2147483787"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39.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44.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9.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39.xml"/><Relationship Id="rId6" Type="http://schemas.openxmlformats.org/officeDocument/2006/relationships/image" Target="../media/image23.png"/><Relationship Id="rId5" Type="http://schemas.openxmlformats.org/officeDocument/2006/relationships/image" Target="../media/image18.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9.xml"/><Relationship Id="rId6" Type="http://schemas.openxmlformats.org/officeDocument/2006/relationships/image" Target="../media/image26.png"/><Relationship Id="rId5" Type="http://schemas.openxmlformats.org/officeDocument/2006/relationships/hyperlink" Target="https://idlvsrv203.eu.airbus.corp/SoziPrez/SoSTrades4OSClimate/SoSTradesIntro4OSClimate.sozi.html" TargetMode="Externa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gf9fe1a2ba7_1_60"/>
          <p:cNvSpPr txBox="1">
            <a:spLocks noGrp="1"/>
          </p:cNvSpPr>
          <p:nvPr>
            <p:ph type="ctrTitle"/>
          </p:nvPr>
        </p:nvSpPr>
        <p:spPr>
          <a:xfrm>
            <a:off x="838200" y="1467903"/>
            <a:ext cx="7476067" cy="2387600"/>
          </a:xfrm>
          <a:prstGeom prst="rect">
            <a:avLst/>
          </a:prstGeom>
          <a:noFill/>
          <a:ln>
            <a:noFill/>
          </a:ln>
        </p:spPr>
        <p:txBody>
          <a:bodyPr spcFirstLastPara="1" wrap="square" lIns="91433" tIns="91433" rIns="91433" bIns="91433" anchor="ctr" anchorCtr="0">
            <a:noAutofit/>
          </a:bodyPr>
          <a:lstStyle/>
          <a:p>
            <a:r>
              <a:rPr lang="en-US" dirty="0"/>
              <a:t>Linux Foundation</a:t>
            </a:r>
            <a:br>
              <a:rPr lang="en-US" dirty="0"/>
            </a:br>
            <a:r>
              <a:rPr lang="en-US" dirty="0"/>
              <a:t>Open-Source Climate (OS-C)</a:t>
            </a:r>
            <a:br>
              <a:rPr lang="en-US" dirty="0"/>
            </a:br>
            <a:br>
              <a:rPr lang="en-US" dirty="0"/>
            </a:br>
            <a:r>
              <a:rPr lang="en-US" sz="2800" dirty="0">
                <a:solidFill>
                  <a:schemeClr val="accent6"/>
                </a:solidFill>
              </a:rPr>
              <a:t>Transition Analysis</a:t>
            </a:r>
            <a:br>
              <a:rPr lang="en-US" sz="2800" dirty="0">
                <a:solidFill>
                  <a:schemeClr val="accent6"/>
                </a:solidFill>
              </a:rPr>
            </a:br>
            <a:r>
              <a:rPr lang="en-US" sz="2800" dirty="0">
                <a:solidFill>
                  <a:schemeClr val="accent6"/>
                </a:solidFill>
              </a:rPr>
              <a:t>Technical Overview </a:t>
            </a:r>
            <a:endParaRPr lang="en-US" b="0" dirty="0">
              <a:solidFill>
                <a:schemeClr val="accent6"/>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6" name="Google Shape;56;gf9fe1a2ba7_1_60"/>
          <p:cNvSpPr txBox="1">
            <a:spLocks noGrp="1"/>
          </p:cNvSpPr>
          <p:nvPr>
            <p:ph type="subTitle" idx="1"/>
          </p:nvPr>
        </p:nvSpPr>
        <p:spPr>
          <a:xfrm>
            <a:off x="838200" y="4036233"/>
            <a:ext cx="5867600" cy="838000"/>
          </a:xfrm>
          <a:prstGeom prst="rect">
            <a:avLst/>
          </a:prstGeom>
          <a:noFill/>
          <a:ln>
            <a:noFill/>
          </a:ln>
        </p:spPr>
        <p:txBody>
          <a:bodyPr spcFirstLastPara="1" wrap="square" lIns="121900" tIns="121900" rIns="121900" bIns="121900" anchor="ctr" anchorCtr="0">
            <a:noAutofit/>
          </a:bodyPr>
          <a:lstStyle/>
          <a:p>
            <a:pPr marL="0" indent="0"/>
            <a:endParaRPr lang="en-US" dirty="0"/>
          </a:p>
          <a:p>
            <a:pPr marL="0" indent="0"/>
            <a:r>
              <a:rPr lang="en-US" dirty="0"/>
              <a:t>January 5, 2023</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pic>
        <p:nvPicPr>
          <p:cNvPr id="589" name="Google Shape;589;g104cf877a7b_2_15"/>
          <p:cNvPicPr preferRelativeResize="0"/>
          <p:nvPr/>
        </p:nvPicPr>
        <p:blipFill rotWithShape="1">
          <a:blip r:embed="rId3">
            <a:alphaModFix/>
          </a:blip>
          <a:srcRect b="8508"/>
          <a:stretch/>
        </p:blipFill>
        <p:spPr>
          <a:xfrm>
            <a:off x="5128054" y="753762"/>
            <a:ext cx="5705548" cy="6036970"/>
          </a:xfrm>
          <a:prstGeom prst="rect">
            <a:avLst/>
          </a:prstGeom>
          <a:noFill/>
          <a:ln>
            <a:noFill/>
          </a:ln>
        </p:spPr>
      </p:pic>
      <p:sp>
        <p:nvSpPr>
          <p:cNvPr id="590" name="Google Shape;590;g104cf877a7b_2_15"/>
          <p:cNvSpPr txBox="1">
            <a:spLocks noGrp="1"/>
          </p:cNvSpPr>
          <p:nvPr>
            <p:ph type="title"/>
          </p:nvPr>
        </p:nvSpPr>
        <p:spPr>
          <a:xfrm>
            <a:off x="558000" y="223105"/>
            <a:ext cx="11634000" cy="618400"/>
          </a:xfrm>
          <a:prstGeom prst="rect">
            <a:avLst/>
          </a:prstGeom>
          <a:noFill/>
          <a:ln>
            <a:noFill/>
          </a:ln>
        </p:spPr>
        <p:txBody>
          <a:bodyPr spcFirstLastPara="1" wrap="square" lIns="0" tIns="0" rIns="0" bIns="0" anchor="t" anchorCtr="0">
            <a:noAutofit/>
          </a:bodyPr>
          <a:lstStyle/>
          <a:p>
            <a:pPr>
              <a:lnSpc>
                <a:spcPct val="100000"/>
              </a:lnSpc>
            </a:pPr>
            <a:r>
              <a:rPr lang="en-US" sz="3800" dirty="0">
                <a:solidFill>
                  <a:srgbClr val="003781"/>
                </a:solidFill>
                <a:latin typeface="+mn-lt"/>
              </a:rPr>
              <a:t>Wrapping | Make your first SoSTrades wrapper of model</a:t>
            </a:r>
            <a:endParaRPr sz="3800" b="1" dirty="0">
              <a:solidFill>
                <a:srgbClr val="003781"/>
              </a:solidFill>
              <a:latin typeface="+mn-lt"/>
            </a:endParaRPr>
          </a:p>
          <a:p>
            <a:pPr>
              <a:lnSpc>
                <a:spcPct val="110000"/>
              </a:lnSpc>
              <a:buSzPts val="1100"/>
            </a:pPr>
            <a:endParaRPr b="1" dirty="0">
              <a:solidFill>
                <a:srgbClr val="002060"/>
              </a:solidFill>
              <a:latin typeface="+mn-lt"/>
            </a:endParaRPr>
          </a:p>
        </p:txBody>
      </p:sp>
      <p:sp>
        <p:nvSpPr>
          <p:cNvPr id="591" name="Google Shape;591;g104cf877a7b_2_15"/>
          <p:cNvSpPr txBox="1"/>
          <p:nvPr/>
        </p:nvSpPr>
        <p:spPr>
          <a:xfrm>
            <a:off x="-478767" y="266901"/>
            <a:ext cx="549200" cy="574604"/>
          </a:xfrm>
          <a:prstGeom prst="rect">
            <a:avLst/>
          </a:prstGeom>
          <a:noFill/>
          <a:ln>
            <a:noFill/>
          </a:ln>
        </p:spPr>
        <p:txBody>
          <a:bodyPr spcFirstLastPara="1" wrap="square" lIns="121900" tIns="121900" rIns="121900" bIns="121900" anchor="t" anchorCtr="0">
            <a:spAutoFit/>
          </a:bodyPr>
          <a:lstStyle/>
          <a:p>
            <a:r>
              <a:rPr lang="en-US" sz="1067"/>
              <a:t>PJ</a:t>
            </a:r>
            <a:endParaRPr sz="1067"/>
          </a:p>
          <a:p>
            <a:r>
              <a:rPr lang="en-US" sz="1067"/>
              <a:t>2’</a:t>
            </a:r>
            <a:endParaRPr sz="1067"/>
          </a:p>
        </p:txBody>
      </p:sp>
      <p:pic>
        <p:nvPicPr>
          <p:cNvPr id="592" name="Google Shape;592;g104cf877a7b_2_15"/>
          <p:cNvPicPr preferRelativeResize="0"/>
          <p:nvPr/>
        </p:nvPicPr>
        <p:blipFill rotWithShape="1">
          <a:blip r:embed="rId4">
            <a:alphaModFix/>
          </a:blip>
          <a:srcRect r="33430"/>
          <a:stretch/>
        </p:blipFill>
        <p:spPr>
          <a:xfrm>
            <a:off x="12640417" y="841701"/>
            <a:ext cx="4262147" cy="5949033"/>
          </a:xfrm>
          <a:prstGeom prst="rect">
            <a:avLst/>
          </a:prstGeom>
          <a:noFill/>
          <a:ln>
            <a:noFill/>
          </a:ln>
        </p:spPr>
      </p:pic>
      <p:sp>
        <p:nvSpPr>
          <p:cNvPr id="593" name="Google Shape;593;g104cf877a7b_2_15"/>
          <p:cNvSpPr/>
          <p:nvPr/>
        </p:nvSpPr>
        <p:spPr>
          <a:xfrm>
            <a:off x="5215123" y="1046594"/>
            <a:ext cx="5920244" cy="936407"/>
          </a:xfrm>
          <a:prstGeom prst="roundRect">
            <a:avLst>
              <a:gd name="adj" fmla="val 15623"/>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solidFill>
                <a:schemeClr val="lt1"/>
              </a:solidFill>
            </a:endParaRPr>
          </a:p>
        </p:txBody>
      </p:sp>
      <p:sp>
        <p:nvSpPr>
          <p:cNvPr id="594" name="Google Shape;594;g104cf877a7b_2_15"/>
          <p:cNvSpPr txBox="1"/>
          <p:nvPr/>
        </p:nvSpPr>
        <p:spPr>
          <a:xfrm>
            <a:off x="2156660" y="2228467"/>
            <a:ext cx="1929228" cy="984845"/>
          </a:xfrm>
          <a:prstGeom prst="rect">
            <a:avLst/>
          </a:prstGeom>
          <a:noFill/>
          <a:ln>
            <a:noFill/>
          </a:ln>
        </p:spPr>
        <p:txBody>
          <a:bodyPr spcFirstLastPara="1" wrap="square" lIns="121900" tIns="121900" rIns="121900" bIns="121900" anchor="t" anchorCtr="0">
            <a:spAutoFit/>
          </a:bodyPr>
          <a:lstStyle/>
          <a:p>
            <a:r>
              <a:rPr lang="en-US" sz="2400" dirty="0">
                <a:solidFill>
                  <a:srgbClr val="168FDF"/>
                </a:solidFill>
              </a:rPr>
              <a:t>User model call</a:t>
            </a:r>
            <a:endParaRPr sz="2400" dirty="0">
              <a:solidFill>
                <a:srgbClr val="168FDF"/>
              </a:solidFill>
            </a:endParaRPr>
          </a:p>
        </p:txBody>
      </p:sp>
      <p:sp>
        <p:nvSpPr>
          <p:cNvPr id="595" name="Google Shape;595;g104cf877a7b_2_15"/>
          <p:cNvSpPr txBox="1"/>
          <p:nvPr/>
        </p:nvSpPr>
        <p:spPr>
          <a:xfrm>
            <a:off x="2156660" y="998156"/>
            <a:ext cx="3058463" cy="984845"/>
          </a:xfrm>
          <a:prstGeom prst="rect">
            <a:avLst/>
          </a:prstGeom>
          <a:noFill/>
          <a:ln>
            <a:noFill/>
          </a:ln>
        </p:spPr>
        <p:txBody>
          <a:bodyPr spcFirstLastPara="1" wrap="square" lIns="121900" tIns="121900" rIns="121900" bIns="121900" anchor="t" anchorCtr="0">
            <a:spAutoFit/>
          </a:bodyPr>
          <a:lstStyle/>
          <a:p>
            <a:r>
              <a:rPr lang="en-US" sz="2400" dirty="0">
                <a:solidFill>
                  <a:srgbClr val="168FDF"/>
                </a:solidFill>
              </a:rPr>
              <a:t>I/O variables definition</a:t>
            </a:r>
            <a:endParaRPr sz="2400" dirty="0">
              <a:solidFill>
                <a:srgbClr val="168FDF"/>
              </a:solidFill>
            </a:endParaRPr>
          </a:p>
        </p:txBody>
      </p:sp>
      <p:sp>
        <p:nvSpPr>
          <p:cNvPr id="596" name="Google Shape;596;g104cf877a7b_2_15"/>
          <p:cNvSpPr/>
          <p:nvPr/>
        </p:nvSpPr>
        <p:spPr>
          <a:xfrm>
            <a:off x="5215123" y="2043363"/>
            <a:ext cx="5920244" cy="1330704"/>
          </a:xfrm>
          <a:prstGeom prst="roundRect">
            <a:avLst>
              <a:gd name="adj" fmla="val 15623"/>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solidFill>
                <a:schemeClr val="lt1"/>
              </a:solidFill>
            </a:endParaRPr>
          </a:p>
        </p:txBody>
      </p:sp>
      <p:sp>
        <p:nvSpPr>
          <p:cNvPr id="597" name="Google Shape;597;g104cf877a7b_2_15"/>
          <p:cNvSpPr/>
          <p:nvPr/>
        </p:nvSpPr>
        <p:spPr>
          <a:xfrm>
            <a:off x="5215123" y="3429001"/>
            <a:ext cx="5920244" cy="3361732"/>
          </a:xfrm>
          <a:prstGeom prst="roundRect">
            <a:avLst>
              <a:gd name="adj" fmla="val 4082"/>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endParaRPr sz="2400">
              <a:solidFill>
                <a:schemeClr val="lt1"/>
              </a:solidFill>
            </a:endParaRPr>
          </a:p>
        </p:txBody>
      </p:sp>
      <p:sp>
        <p:nvSpPr>
          <p:cNvPr id="598" name="Google Shape;598;g104cf877a7b_2_15"/>
          <p:cNvSpPr txBox="1"/>
          <p:nvPr/>
        </p:nvSpPr>
        <p:spPr>
          <a:xfrm>
            <a:off x="2156660" y="4583616"/>
            <a:ext cx="3058463" cy="984845"/>
          </a:xfrm>
          <a:prstGeom prst="rect">
            <a:avLst/>
          </a:prstGeom>
          <a:noFill/>
          <a:ln>
            <a:noFill/>
          </a:ln>
        </p:spPr>
        <p:txBody>
          <a:bodyPr spcFirstLastPara="1" wrap="square" lIns="121900" tIns="121900" rIns="121900" bIns="121900" anchor="t" anchorCtr="0">
            <a:spAutoFit/>
          </a:bodyPr>
          <a:lstStyle/>
          <a:p>
            <a:r>
              <a:rPr lang="en-US" sz="2400" dirty="0">
                <a:solidFill>
                  <a:srgbClr val="168FDF"/>
                </a:solidFill>
              </a:rPr>
              <a:t>Post-processing definition</a:t>
            </a:r>
            <a:endParaRPr sz="2400" dirty="0">
              <a:solidFill>
                <a:srgbClr val="168FD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g103bdde39f8_2_614"/>
          <p:cNvSpPr txBox="1">
            <a:spLocks noGrp="1"/>
          </p:cNvSpPr>
          <p:nvPr>
            <p:ph type="title"/>
          </p:nvPr>
        </p:nvSpPr>
        <p:spPr>
          <a:xfrm>
            <a:off x="600218" y="490110"/>
            <a:ext cx="11634000" cy="618400"/>
          </a:xfrm>
          <a:prstGeom prst="rect">
            <a:avLst/>
          </a:prstGeom>
          <a:noFill/>
          <a:ln>
            <a:noFill/>
          </a:ln>
        </p:spPr>
        <p:txBody>
          <a:bodyPr spcFirstLastPara="1" wrap="square" lIns="0" tIns="0" rIns="0" bIns="0" anchor="t" anchorCtr="0">
            <a:noAutofit/>
          </a:bodyPr>
          <a:lstStyle/>
          <a:p>
            <a:pPr>
              <a:lnSpc>
                <a:spcPct val="100000"/>
              </a:lnSpc>
              <a:buSzPts val="2200"/>
            </a:pPr>
            <a:r>
              <a:rPr lang="en-US" sz="3800" dirty="0">
                <a:solidFill>
                  <a:srgbClr val="003781"/>
                </a:solidFill>
                <a:latin typeface="+mn-lt"/>
                <a:ea typeface="Open Sans ExtraBold"/>
                <a:cs typeface="Open Sans ExtraBold"/>
                <a:sym typeface="Open Sans ExtraBold"/>
              </a:rPr>
              <a:t>Coupling | Multi-Disciplinary Analysis (MDA)</a:t>
            </a:r>
            <a:endParaRPr sz="3800" dirty="0">
              <a:solidFill>
                <a:srgbClr val="003781"/>
              </a:solidFill>
              <a:latin typeface="+mn-lt"/>
              <a:ea typeface="Open Sans ExtraBold"/>
              <a:cs typeface="Open Sans ExtraBold"/>
              <a:sym typeface="Open Sans ExtraBold"/>
            </a:endParaRPr>
          </a:p>
          <a:p>
            <a:pPr>
              <a:buSzPts val="1100"/>
            </a:pPr>
            <a:endParaRPr sz="2667" b="1" dirty="0">
              <a:solidFill>
                <a:srgbClr val="168FDF"/>
              </a:solidFill>
              <a:latin typeface="Open Sans ExtraBold"/>
              <a:ea typeface="Open Sans ExtraBold"/>
              <a:cs typeface="Open Sans ExtraBold"/>
              <a:sym typeface="Open Sans ExtraBold"/>
            </a:endParaRPr>
          </a:p>
        </p:txBody>
      </p:sp>
      <p:sp>
        <p:nvSpPr>
          <p:cNvPr id="604" name="Google Shape;604;g103bdde39f8_2_614"/>
          <p:cNvSpPr txBox="1"/>
          <p:nvPr/>
        </p:nvSpPr>
        <p:spPr>
          <a:xfrm>
            <a:off x="-416983" y="316328"/>
            <a:ext cx="549200" cy="574604"/>
          </a:xfrm>
          <a:prstGeom prst="rect">
            <a:avLst/>
          </a:prstGeom>
          <a:noFill/>
          <a:ln>
            <a:noFill/>
          </a:ln>
        </p:spPr>
        <p:txBody>
          <a:bodyPr spcFirstLastPara="1" wrap="square" lIns="121900" tIns="121900" rIns="121900" bIns="121900" anchor="t" anchorCtr="0">
            <a:spAutoFit/>
          </a:bodyPr>
          <a:lstStyle/>
          <a:p>
            <a:r>
              <a:rPr lang="en-US" sz="1067"/>
              <a:t>PJ</a:t>
            </a:r>
            <a:endParaRPr sz="1067"/>
          </a:p>
          <a:p>
            <a:r>
              <a:rPr lang="en-US" sz="1067"/>
              <a:t>2’</a:t>
            </a:r>
            <a:endParaRPr sz="1067"/>
          </a:p>
        </p:txBody>
      </p:sp>
      <p:grpSp>
        <p:nvGrpSpPr>
          <p:cNvPr id="605" name="Google Shape;605;g103bdde39f8_2_614"/>
          <p:cNvGrpSpPr/>
          <p:nvPr/>
        </p:nvGrpSpPr>
        <p:grpSpPr>
          <a:xfrm>
            <a:off x="1081106" y="1548186"/>
            <a:ext cx="5131033" cy="3566667"/>
            <a:chOff x="720625" y="1159800"/>
            <a:chExt cx="3848275" cy="2675000"/>
          </a:xfrm>
        </p:grpSpPr>
        <p:sp>
          <p:nvSpPr>
            <p:cNvPr id="606" name="Google Shape;606;g103bdde39f8_2_614"/>
            <p:cNvSpPr/>
            <p:nvPr/>
          </p:nvSpPr>
          <p:spPr>
            <a:xfrm>
              <a:off x="720625" y="2372900"/>
              <a:ext cx="1265400" cy="1461900"/>
            </a:xfrm>
            <a:prstGeom prst="roundRect">
              <a:avLst>
                <a:gd name="adj" fmla="val 16667"/>
              </a:avLst>
            </a:prstGeom>
            <a:solidFill>
              <a:srgbClr val="D8D8D8"/>
            </a:solidFill>
            <a:ln>
              <a:noFill/>
            </a:ln>
          </p:spPr>
          <p:txBody>
            <a:bodyPr spcFirstLastPara="1" wrap="square" lIns="121900" tIns="121900" rIns="121900" bIns="121900" anchor="ctr" anchorCtr="0">
              <a:noAutofit/>
            </a:bodyPr>
            <a:lstStyle/>
            <a:p>
              <a:pPr algn="ctr">
                <a:buClr>
                  <a:srgbClr val="000000"/>
                </a:buClr>
              </a:pPr>
              <a:r>
                <a:rPr lang="en-US" sz="1467" b="1" dirty="0">
                  <a:solidFill>
                    <a:srgbClr val="003781"/>
                  </a:solidFill>
                  <a:ea typeface="Open Sans ExtraBold"/>
                  <a:cs typeface="Open Sans ExtraBold"/>
                  <a:sym typeface="Open Sans ExtraBold"/>
                </a:rPr>
                <a:t>Model 1</a:t>
              </a:r>
              <a:endParaRPr sz="1467" b="1" dirty="0">
                <a:solidFill>
                  <a:srgbClr val="003781"/>
                </a:solidFill>
              </a:endParaRPr>
            </a:p>
          </p:txBody>
        </p:sp>
        <p:sp>
          <p:nvSpPr>
            <p:cNvPr id="607" name="Google Shape;607;g103bdde39f8_2_614"/>
            <p:cNvSpPr/>
            <p:nvPr/>
          </p:nvSpPr>
          <p:spPr>
            <a:xfrm>
              <a:off x="3303500" y="2372900"/>
              <a:ext cx="1265400" cy="1461900"/>
            </a:xfrm>
            <a:prstGeom prst="roundRect">
              <a:avLst>
                <a:gd name="adj" fmla="val 16667"/>
              </a:avLst>
            </a:prstGeom>
            <a:solidFill>
              <a:srgbClr val="D8D8D8"/>
            </a:solidFill>
            <a:ln>
              <a:noFill/>
            </a:ln>
          </p:spPr>
          <p:txBody>
            <a:bodyPr spcFirstLastPara="1" wrap="square" lIns="121900" tIns="121900" rIns="121900" bIns="121900" anchor="ctr" anchorCtr="0">
              <a:noAutofit/>
            </a:bodyPr>
            <a:lstStyle/>
            <a:p>
              <a:pPr algn="ctr"/>
              <a:r>
                <a:rPr lang="en-US" sz="1467" b="1" dirty="0">
                  <a:solidFill>
                    <a:srgbClr val="003781"/>
                  </a:solidFill>
                  <a:ea typeface="Open Sans ExtraBold"/>
                  <a:cs typeface="Open Sans ExtraBold"/>
                  <a:sym typeface="Open Sans ExtraBold"/>
                </a:rPr>
                <a:t>Model 2</a:t>
              </a:r>
              <a:endParaRPr sz="1467" b="1" dirty="0">
                <a:solidFill>
                  <a:srgbClr val="003781"/>
                </a:solidFill>
              </a:endParaRPr>
            </a:p>
          </p:txBody>
        </p:sp>
        <p:cxnSp>
          <p:nvCxnSpPr>
            <p:cNvPr id="608" name="Google Shape;608;g103bdde39f8_2_614"/>
            <p:cNvCxnSpPr/>
            <p:nvPr/>
          </p:nvCxnSpPr>
          <p:spPr>
            <a:xfrm>
              <a:off x="1993525" y="2824325"/>
              <a:ext cx="1313100" cy="5100"/>
            </a:xfrm>
            <a:prstGeom prst="straightConnector1">
              <a:avLst/>
            </a:prstGeom>
            <a:noFill/>
            <a:ln w="9525" cap="flat" cmpd="sng">
              <a:solidFill>
                <a:schemeClr val="accent5"/>
              </a:solidFill>
              <a:prstDash val="solid"/>
              <a:round/>
              <a:headEnd type="none" w="med" len="med"/>
              <a:tailEnd type="stealth" w="med" len="med"/>
            </a:ln>
          </p:spPr>
        </p:cxnSp>
        <p:cxnSp>
          <p:nvCxnSpPr>
            <p:cNvPr id="609" name="Google Shape;609;g103bdde39f8_2_614"/>
            <p:cNvCxnSpPr/>
            <p:nvPr/>
          </p:nvCxnSpPr>
          <p:spPr>
            <a:xfrm rot="10800000">
              <a:off x="1993575" y="3346725"/>
              <a:ext cx="1320300" cy="600"/>
            </a:xfrm>
            <a:prstGeom prst="straightConnector1">
              <a:avLst/>
            </a:prstGeom>
            <a:noFill/>
            <a:ln w="9525" cap="flat" cmpd="sng">
              <a:solidFill>
                <a:schemeClr val="accent5"/>
              </a:solidFill>
              <a:prstDash val="solid"/>
              <a:round/>
              <a:headEnd type="none" w="med" len="med"/>
              <a:tailEnd type="stealth" w="med" len="med"/>
            </a:ln>
          </p:spPr>
        </p:cxnSp>
        <p:cxnSp>
          <p:nvCxnSpPr>
            <p:cNvPr id="610" name="Google Shape;610;g103bdde39f8_2_614"/>
            <p:cNvCxnSpPr>
              <a:endCxn id="607" idx="0"/>
            </p:cNvCxnSpPr>
            <p:nvPr/>
          </p:nvCxnSpPr>
          <p:spPr>
            <a:xfrm>
              <a:off x="3935300" y="1610600"/>
              <a:ext cx="900" cy="762300"/>
            </a:xfrm>
            <a:prstGeom prst="straightConnector1">
              <a:avLst/>
            </a:prstGeom>
            <a:noFill/>
            <a:ln w="9525" cap="flat" cmpd="sng">
              <a:solidFill>
                <a:schemeClr val="accent5"/>
              </a:solidFill>
              <a:prstDash val="solid"/>
              <a:round/>
              <a:headEnd type="none" w="med" len="med"/>
              <a:tailEnd type="stealth" w="med" len="med"/>
            </a:ln>
          </p:spPr>
        </p:cxnSp>
        <p:cxnSp>
          <p:nvCxnSpPr>
            <p:cNvPr id="611" name="Google Shape;611;g103bdde39f8_2_614"/>
            <p:cNvCxnSpPr/>
            <p:nvPr/>
          </p:nvCxnSpPr>
          <p:spPr>
            <a:xfrm>
              <a:off x="1352875" y="1610600"/>
              <a:ext cx="900" cy="762300"/>
            </a:xfrm>
            <a:prstGeom prst="straightConnector1">
              <a:avLst/>
            </a:prstGeom>
            <a:noFill/>
            <a:ln w="9525" cap="flat" cmpd="sng">
              <a:solidFill>
                <a:schemeClr val="accent5"/>
              </a:solidFill>
              <a:prstDash val="solid"/>
              <a:round/>
              <a:headEnd type="none" w="med" len="med"/>
              <a:tailEnd type="stealth" w="med" len="med"/>
            </a:ln>
          </p:spPr>
        </p:cxnSp>
        <p:cxnSp>
          <p:nvCxnSpPr>
            <p:cNvPr id="612" name="Google Shape;612;g103bdde39f8_2_614"/>
            <p:cNvCxnSpPr/>
            <p:nvPr/>
          </p:nvCxnSpPr>
          <p:spPr>
            <a:xfrm flipH="1">
              <a:off x="1708675" y="2022600"/>
              <a:ext cx="635700" cy="350400"/>
            </a:xfrm>
            <a:prstGeom prst="straightConnector1">
              <a:avLst/>
            </a:prstGeom>
            <a:noFill/>
            <a:ln w="9525" cap="flat" cmpd="sng">
              <a:solidFill>
                <a:schemeClr val="accent5"/>
              </a:solidFill>
              <a:prstDash val="solid"/>
              <a:round/>
              <a:headEnd type="none" w="med" len="med"/>
              <a:tailEnd type="stealth" w="med" len="med"/>
            </a:ln>
          </p:spPr>
        </p:cxnSp>
        <p:cxnSp>
          <p:nvCxnSpPr>
            <p:cNvPr id="613" name="Google Shape;613;g103bdde39f8_2_614"/>
            <p:cNvCxnSpPr/>
            <p:nvPr/>
          </p:nvCxnSpPr>
          <p:spPr>
            <a:xfrm>
              <a:off x="2946850" y="2030000"/>
              <a:ext cx="640800" cy="342900"/>
            </a:xfrm>
            <a:prstGeom prst="straightConnector1">
              <a:avLst/>
            </a:prstGeom>
            <a:noFill/>
            <a:ln w="9525" cap="flat" cmpd="sng">
              <a:solidFill>
                <a:schemeClr val="accent5"/>
              </a:solidFill>
              <a:prstDash val="solid"/>
              <a:round/>
              <a:headEnd type="none" w="med" len="med"/>
              <a:tailEnd type="stealth" w="med" len="med"/>
            </a:ln>
          </p:spPr>
        </p:cxnSp>
        <p:sp>
          <p:nvSpPr>
            <p:cNvPr id="614" name="Google Shape;614;g103bdde39f8_2_614"/>
            <p:cNvSpPr txBox="1"/>
            <p:nvPr/>
          </p:nvSpPr>
          <p:spPr>
            <a:xfrm>
              <a:off x="2165825" y="2824325"/>
              <a:ext cx="957900" cy="492316"/>
            </a:xfrm>
            <a:prstGeom prst="rect">
              <a:avLst/>
            </a:prstGeom>
            <a:noFill/>
            <a:ln>
              <a:noFill/>
            </a:ln>
          </p:spPr>
          <p:txBody>
            <a:bodyPr spcFirstLastPara="1" wrap="square" lIns="121900" tIns="121900" rIns="121900" bIns="121900" anchor="t" anchorCtr="0">
              <a:spAutoFit/>
            </a:bodyPr>
            <a:lstStyle/>
            <a:p>
              <a:pPr algn="ctr"/>
              <a:r>
                <a:rPr lang="en-US" sz="1333" i="1"/>
                <a:t>couplings</a:t>
              </a:r>
              <a:br>
                <a:rPr lang="en-US" sz="1333" i="1"/>
              </a:br>
              <a:r>
                <a:rPr lang="en-US" sz="1333" i="1"/>
                <a:t>variables</a:t>
              </a:r>
              <a:endParaRPr sz="1333" i="1"/>
            </a:p>
          </p:txBody>
        </p:sp>
        <p:sp>
          <p:nvSpPr>
            <p:cNvPr id="615" name="Google Shape;615;g103bdde39f8_2_614"/>
            <p:cNvSpPr txBox="1"/>
            <p:nvPr/>
          </p:nvSpPr>
          <p:spPr>
            <a:xfrm>
              <a:off x="2097097" y="1757525"/>
              <a:ext cx="1050300" cy="492316"/>
            </a:xfrm>
            <a:prstGeom prst="rect">
              <a:avLst/>
            </a:prstGeom>
            <a:noFill/>
            <a:ln>
              <a:noFill/>
            </a:ln>
          </p:spPr>
          <p:txBody>
            <a:bodyPr spcFirstLastPara="1" wrap="square" lIns="121900" tIns="121900" rIns="121900" bIns="121900" anchor="t" anchorCtr="0">
              <a:spAutoFit/>
            </a:bodyPr>
            <a:lstStyle/>
            <a:p>
              <a:pPr algn="ctr"/>
              <a:r>
                <a:rPr lang="en-US" sz="1333" i="1"/>
                <a:t>shared variables</a:t>
              </a:r>
              <a:endParaRPr sz="1333" i="1"/>
            </a:p>
          </p:txBody>
        </p:sp>
        <p:sp>
          <p:nvSpPr>
            <p:cNvPr id="616" name="Google Shape;616;g103bdde39f8_2_614"/>
            <p:cNvSpPr txBox="1"/>
            <p:nvPr/>
          </p:nvSpPr>
          <p:spPr>
            <a:xfrm>
              <a:off x="796675" y="1164775"/>
              <a:ext cx="1113300" cy="492316"/>
            </a:xfrm>
            <a:prstGeom prst="rect">
              <a:avLst/>
            </a:prstGeom>
            <a:noFill/>
            <a:ln>
              <a:noFill/>
            </a:ln>
          </p:spPr>
          <p:txBody>
            <a:bodyPr spcFirstLastPara="1" wrap="square" lIns="121900" tIns="121900" rIns="121900" bIns="121900" anchor="t" anchorCtr="0">
              <a:spAutoFit/>
            </a:bodyPr>
            <a:lstStyle/>
            <a:p>
              <a:pPr algn="ctr"/>
              <a:r>
                <a:rPr lang="en-US" sz="1333" i="1"/>
                <a:t>local variables Model 1</a:t>
              </a:r>
              <a:endParaRPr sz="1333" i="1"/>
            </a:p>
          </p:txBody>
        </p:sp>
        <p:sp>
          <p:nvSpPr>
            <p:cNvPr id="617" name="Google Shape;617;g103bdde39f8_2_614"/>
            <p:cNvSpPr txBox="1"/>
            <p:nvPr/>
          </p:nvSpPr>
          <p:spPr>
            <a:xfrm>
              <a:off x="3327350" y="1159800"/>
              <a:ext cx="1216800" cy="492316"/>
            </a:xfrm>
            <a:prstGeom prst="rect">
              <a:avLst/>
            </a:prstGeom>
            <a:noFill/>
            <a:ln>
              <a:noFill/>
            </a:ln>
          </p:spPr>
          <p:txBody>
            <a:bodyPr spcFirstLastPara="1" wrap="square" lIns="121900" tIns="121900" rIns="121900" bIns="121900" anchor="t" anchorCtr="0">
              <a:spAutoFit/>
            </a:bodyPr>
            <a:lstStyle/>
            <a:p>
              <a:pPr algn="ctr"/>
              <a:r>
                <a:rPr lang="en-US" sz="1333" i="1"/>
                <a:t>local variables Model 2</a:t>
              </a:r>
              <a:endParaRPr sz="1333" i="1"/>
            </a:p>
          </p:txBody>
        </p:sp>
      </p:grpSp>
      <p:pic>
        <p:nvPicPr>
          <p:cNvPr id="618" name="Google Shape;618;g103bdde39f8_2_614"/>
          <p:cNvPicPr preferRelativeResize="0"/>
          <p:nvPr/>
        </p:nvPicPr>
        <p:blipFill>
          <a:blip r:embed="rId3">
            <a:alphaModFix/>
          </a:blip>
          <a:stretch>
            <a:fillRect/>
          </a:stretch>
        </p:blipFill>
        <p:spPr>
          <a:xfrm>
            <a:off x="4332569" y="5772832"/>
            <a:ext cx="3759140" cy="1016400"/>
          </a:xfrm>
          <a:prstGeom prst="rect">
            <a:avLst/>
          </a:prstGeom>
          <a:noFill/>
          <a:ln>
            <a:noFill/>
          </a:ln>
        </p:spPr>
      </p:pic>
      <p:sp>
        <p:nvSpPr>
          <p:cNvPr id="619" name="Google Shape;619;g103bdde39f8_2_614"/>
          <p:cNvSpPr txBox="1"/>
          <p:nvPr/>
        </p:nvSpPr>
        <p:spPr>
          <a:xfrm>
            <a:off x="6548588" y="3105153"/>
            <a:ext cx="3450400" cy="1477287"/>
          </a:xfrm>
          <a:prstGeom prst="rect">
            <a:avLst/>
          </a:prstGeom>
          <a:noFill/>
          <a:ln>
            <a:noFill/>
          </a:ln>
        </p:spPr>
        <p:txBody>
          <a:bodyPr spcFirstLastPara="1" wrap="square" lIns="121900" tIns="121900" rIns="121900" bIns="121900" anchor="t" anchorCtr="0">
            <a:spAutoFit/>
          </a:bodyPr>
          <a:lstStyle/>
          <a:p>
            <a:r>
              <a:rPr lang="en-US" sz="1600" i="1" dirty="0"/>
              <a:t>According to the discipline I/O names, </a:t>
            </a:r>
            <a:r>
              <a:rPr lang="en-US" sz="1600" b="1" i="1" dirty="0"/>
              <a:t>couplings variables are automatically identified</a:t>
            </a:r>
            <a:r>
              <a:rPr lang="en-US" sz="1600" i="1" dirty="0"/>
              <a:t> and </a:t>
            </a:r>
            <a:r>
              <a:rPr lang="en-US" sz="1600" b="1" i="1" dirty="0"/>
              <a:t>multi-disciplinary analyses automatically built</a:t>
            </a:r>
            <a:r>
              <a:rPr lang="en-US" sz="1600" i="1" dirty="0"/>
              <a:t>.</a:t>
            </a:r>
            <a:endParaRPr sz="1600" i="1" dirty="0"/>
          </a:p>
        </p:txBody>
      </p:sp>
      <p:pic>
        <p:nvPicPr>
          <p:cNvPr id="620" name="Google Shape;620;g103bdde39f8_2_614"/>
          <p:cNvPicPr preferRelativeResize="0"/>
          <p:nvPr/>
        </p:nvPicPr>
        <p:blipFill rotWithShape="1">
          <a:blip r:embed="rId4">
            <a:alphaModFix/>
          </a:blip>
          <a:srcRect l="10831" t="2389" r="8091" b="6750"/>
          <a:stretch/>
        </p:blipFill>
        <p:spPr>
          <a:xfrm>
            <a:off x="10056755" y="1842619"/>
            <a:ext cx="1650833" cy="3790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g104bcd27964_0_78"/>
          <p:cNvSpPr/>
          <p:nvPr/>
        </p:nvSpPr>
        <p:spPr>
          <a:xfrm>
            <a:off x="6574937" y="2201169"/>
            <a:ext cx="5046800" cy="2664400"/>
          </a:xfrm>
          <a:prstGeom prst="roundRect">
            <a:avLst>
              <a:gd name="adj" fmla="val 16667"/>
            </a:avLst>
          </a:prstGeom>
          <a:solidFill>
            <a:srgbClr val="009CDE">
              <a:alpha val="28490"/>
            </a:srgbClr>
          </a:solidFill>
          <a:ln>
            <a:noFill/>
          </a:ln>
        </p:spPr>
        <p:txBody>
          <a:bodyPr spcFirstLastPara="1" wrap="square" lIns="121900" tIns="121900" rIns="121900" bIns="121900" anchor="ctr" anchorCtr="0">
            <a:noAutofit/>
          </a:bodyPr>
          <a:lstStyle/>
          <a:p>
            <a:endParaRPr sz="2400"/>
          </a:p>
        </p:txBody>
      </p:sp>
      <p:sp>
        <p:nvSpPr>
          <p:cNvPr id="626" name="Google Shape;626;g104bcd27964_0_78"/>
          <p:cNvSpPr/>
          <p:nvPr/>
        </p:nvSpPr>
        <p:spPr>
          <a:xfrm>
            <a:off x="540303" y="2201169"/>
            <a:ext cx="5046800" cy="2664400"/>
          </a:xfrm>
          <a:prstGeom prst="roundRect">
            <a:avLst>
              <a:gd name="adj" fmla="val 16667"/>
            </a:avLst>
          </a:prstGeom>
          <a:solidFill>
            <a:srgbClr val="009CDE">
              <a:alpha val="28490"/>
            </a:srgbClr>
          </a:solidFill>
          <a:ln>
            <a:noFill/>
          </a:ln>
        </p:spPr>
        <p:txBody>
          <a:bodyPr spcFirstLastPara="1" wrap="square" lIns="121900" tIns="121900" rIns="121900" bIns="121900" anchor="ctr" anchorCtr="0">
            <a:noAutofit/>
          </a:bodyPr>
          <a:lstStyle/>
          <a:p>
            <a:endParaRPr sz="2400"/>
          </a:p>
        </p:txBody>
      </p:sp>
      <p:sp>
        <p:nvSpPr>
          <p:cNvPr id="627" name="Google Shape;627;g104bcd27964_0_78"/>
          <p:cNvSpPr txBox="1">
            <a:spLocks noGrp="1"/>
          </p:cNvSpPr>
          <p:nvPr>
            <p:ph type="title"/>
          </p:nvPr>
        </p:nvSpPr>
        <p:spPr>
          <a:xfrm>
            <a:off x="495292" y="473657"/>
            <a:ext cx="11634000" cy="618400"/>
          </a:xfrm>
          <a:prstGeom prst="rect">
            <a:avLst/>
          </a:prstGeom>
          <a:noFill/>
          <a:ln>
            <a:noFill/>
          </a:ln>
        </p:spPr>
        <p:txBody>
          <a:bodyPr spcFirstLastPara="1" wrap="square" lIns="0" tIns="0" rIns="0" bIns="0" anchor="t" anchorCtr="0">
            <a:noAutofit/>
          </a:bodyPr>
          <a:lstStyle/>
          <a:p>
            <a:pPr>
              <a:lnSpc>
                <a:spcPct val="100000"/>
              </a:lnSpc>
              <a:buSzPts val="2200"/>
            </a:pPr>
            <a:r>
              <a:rPr lang="en-US" sz="3800" dirty="0">
                <a:solidFill>
                  <a:srgbClr val="003781"/>
                </a:solidFill>
                <a:latin typeface="+mn-lt"/>
                <a:ea typeface="Open Sans ExtraBold"/>
                <a:cs typeface="Open Sans ExtraBold"/>
                <a:sym typeface="Open Sans ExtraBold"/>
              </a:rPr>
              <a:t>Coupling | Introduction to Namespaces</a:t>
            </a:r>
            <a:endParaRPr sz="3800" dirty="0">
              <a:solidFill>
                <a:srgbClr val="003781"/>
              </a:solidFill>
              <a:latin typeface="+mn-lt"/>
              <a:ea typeface="Open Sans ExtraBold"/>
              <a:cs typeface="Open Sans ExtraBold"/>
              <a:sym typeface="Open Sans ExtraBold"/>
            </a:endParaRPr>
          </a:p>
        </p:txBody>
      </p:sp>
      <p:sp>
        <p:nvSpPr>
          <p:cNvPr id="628" name="Google Shape;628;g104bcd27964_0_78"/>
          <p:cNvSpPr txBox="1"/>
          <p:nvPr/>
        </p:nvSpPr>
        <p:spPr>
          <a:xfrm>
            <a:off x="-478767" y="266901"/>
            <a:ext cx="549200" cy="574604"/>
          </a:xfrm>
          <a:prstGeom prst="rect">
            <a:avLst/>
          </a:prstGeom>
          <a:noFill/>
          <a:ln>
            <a:noFill/>
          </a:ln>
        </p:spPr>
        <p:txBody>
          <a:bodyPr spcFirstLastPara="1" wrap="square" lIns="121900" tIns="121900" rIns="121900" bIns="121900" anchor="t" anchorCtr="0">
            <a:spAutoFit/>
          </a:bodyPr>
          <a:lstStyle/>
          <a:p>
            <a:r>
              <a:rPr lang="en-US" sz="1067"/>
              <a:t>PJ</a:t>
            </a:r>
            <a:endParaRPr sz="1067"/>
          </a:p>
          <a:p>
            <a:r>
              <a:rPr lang="en-US" sz="1067"/>
              <a:t>3’</a:t>
            </a:r>
            <a:endParaRPr sz="1067"/>
          </a:p>
        </p:txBody>
      </p:sp>
      <p:sp>
        <p:nvSpPr>
          <p:cNvPr id="629" name="Google Shape;629;g104bcd27964_0_78"/>
          <p:cNvSpPr txBox="1"/>
          <p:nvPr/>
        </p:nvSpPr>
        <p:spPr>
          <a:xfrm>
            <a:off x="2054754" y="1091650"/>
            <a:ext cx="7973200" cy="697715"/>
          </a:xfrm>
          <a:prstGeom prst="rect">
            <a:avLst/>
          </a:prstGeom>
          <a:noFill/>
          <a:ln>
            <a:noFill/>
          </a:ln>
        </p:spPr>
        <p:txBody>
          <a:bodyPr spcFirstLastPara="1" wrap="square" lIns="121900" tIns="121900" rIns="121900" bIns="121900" anchor="t" anchorCtr="0">
            <a:spAutoFit/>
          </a:bodyPr>
          <a:lstStyle/>
          <a:p>
            <a:pPr algn="ctr"/>
            <a:r>
              <a:rPr lang="en-US" sz="1467" i="1" dirty="0"/>
              <a:t>In order to be able to </a:t>
            </a:r>
            <a:r>
              <a:rPr lang="en-US" sz="1467" b="1" i="1" dirty="0"/>
              <a:t>distinguish different </a:t>
            </a:r>
            <a:r>
              <a:rPr lang="en-US" sz="1467" b="1" i="1" dirty="0" err="1"/>
              <a:t>i</a:t>
            </a:r>
            <a:r>
              <a:rPr lang="en-US" sz="1467" b="1" i="1" dirty="0"/>
              <a:t>/o with the same names</a:t>
            </a:r>
            <a:r>
              <a:rPr lang="en-US" sz="1467" i="1" dirty="0"/>
              <a:t> and </a:t>
            </a:r>
            <a:r>
              <a:rPr lang="en-US" sz="1467" b="1" i="1" dirty="0"/>
              <a:t>avoid undesired couplings</a:t>
            </a:r>
            <a:r>
              <a:rPr lang="en-US" sz="1467" i="1" dirty="0"/>
              <a:t>, the </a:t>
            </a:r>
            <a:r>
              <a:rPr lang="en-US" sz="1467" b="1" i="1" dirty="0"/>
              <a:t>namespace definition </a:t>
            </a:r>
            <a:r>
              <a:rPr lang="en-US" sz="1467" i="1" dirty="0"/>
              <a:t>has been introduced</a:t>
            </a:r>
            <a:endParaRPr sz="1467" i="1" dirty="0"/>
          </a:p>
        </p:txBody>
      </p:sp>
      <p:sp>
        <p:nvSpPr>
          <p:cNvPr id="630" name="Google Shape;630;g104bcd27964_0_78"/>
          <p:cNvSpPr/>
          <p:nvPr/>
        </p:nvSpPr>
        <p:spPr>
          <a:xfrm>
            <a:off x="932770" y="2285402"/>
            <a:ext cx="1144000" cy="704800"/>
          </a:xfrm>
          <a:prstGeom prst="roundRect">
            <a:avLst>
              <a:gd name="adj" fmla="val 20618"/>
            </a:avLst>
          </a:prstGeom>
          <a:solidFill>
            <a:schemeClr val="accent1"/>
          </a:solidFill>
          <a:ln>
            <a:noFill/>
          </a:ln>
        </p:spPr>
        <p:txBody>
          <a:bodyPr spcFirstLastPara="1" wrap="square" lIns="91433" tIns="45700" rIns="91433" bIns="45700" anchor="ctr" anchorCtr="0">
            <a:noAutofit/>
          </a:bodyPr>
          <a:lstStyle/>
          <a:p>
            <a:pPr algn="ctr"/>
            <a:r>
              <a:rPr lang="en-US" sz="1200">
                <a:solidFill>
                  <a:schemeClr val="lt1"/>
                </a:solidFill>
              </a:rPr>
              <a:t>Hydrogen production</a:t>
            </a:r>
            <a:endParaRPr sz="1200">
              <a:solidFill>
                <a:schemeClr val="lt1"/>
              </a:solidFill>
              <a:ea typeface="Arial"/>
              <a:cs typeface="Arial"/>
              <a:sym typeface="Arial"/>
            </a:endParaRPr>
          </a:p>
        </p:txBody>
      </p:sp>
      <p:sp>
        <p:nvSpPr>
          <p:cNvPr id="631" name="Google Shape;631;g104bcd27964_0_78"/>
          <p:cNvSpPr/>
          <p:nvPr/>
        </p:nvSpPr>
        <p:spPr>
          <a:xfrm>
            <a:off x="3979821" y="2285402"/>
            <a:ext cx="1144000" cy="704800"/>
          </a:xfrm>
          <a:prstGeom prst="roundRect">
            <a:avLst>
              <a:gd name="adj" fmla="val 20618"/>
            </a:avLst>
          </a:prstGeom>
          <a:solidFill>
            <a:schemeClr val="accent1"/>
          </a:solidFill>
          <a:ln>
            <a:noFill/>
          </a:ln>
        </p:spPr>
        <p:txBody>
          <a:bodyPr spcFirstLastPara="1" wrap="square" lIns="91433" tIns="45700" rIns="91433" bIns="45700" anchor="ctr" anchorCtr="0">
            <a:noAutofit/>
          </a:bodyPr>
          <a:lstStyle/>
          <a:p>
            <a:pPr algn="ctr"/>
            <a:r>
              <a:rPr lang="en-US" sz="1200">
                <a:solidFill>
                  <a:schemeClr val="lt1"/>
                </a:solidFill>
              </a:rPr>
              <a:t>Methane production</a:t>
            </a:r>
            <a:endParaRPr sz="1200">
              <a:solidFill>
                <a:schemeClr val="lt1"/>
              </a:solidFill>
              <a:ea typeface="Arial"/>
              <a:cs typeface="Arial"/>
              <a:sym typeface="Arial"/>
            </a:endParaRPr>
          </a:p>
        </p:txBody>
      </p:sp>
      <p:sp>
        <p:nvSpPr>
          <p:cNvPr id="632" name="Google Shape;632;g104bcd27964_0_78"/>
          <p:cNvSpPr/>
          <p:nvPr/>
        </p:nvSpPr>
        <p:spPr>
          <a:xfrm>
            <a:off x="2440593" y="2285402"/>
            <a:ext cx="1144000" cy="704800"/>
          </a:xfrm>
          <a:prstGeom prst="roundRect">
            <a:avLst>
              <a:gd name="adj" fmla="val 20618"/>
            </a:avLst>
          </a:prstGeom>
          <a:solidFill>
            <a:schemeClr val="accent1"/>
          </a:solidFill>
          <a:ln>
            <a:noFill/>
          </a:ln>
        </p:spPr>
        <p:txBody>
          <a:bodyPr spcFirstLastPara="1" wrap="square" lIns="91433" tIns="45700" rIns="91433" bIns="45700" anchor="ctr" anchorCtr="0">
            <a:noAutofit/>
          </a:bodyPr>
          <a:lstStyle/>
          <a:p>
            <a:pPr algn="ctr"/>
            <a:r>
              <a:rPr lang="en-US" sz="1200">
                <a:solidFill>
                  <a:schemeClr val="lt1"/>
                </a:solidFill>
              </a:rPr>
              <a:t>Electricity production</a:t>
            </a:r>
            <a:endParaRPr sz="1200">
              <a:solidFill>
                <a:schemeClr val="lt1"/>
              </a:solidFill>
              <a:ea typeface="Arial"/>
              <a:cs typeface="Arial"/>
              <a:sym typeface="Arial"/>
            </a:endParaRPr>
          </a:p>
        </p:txBody>
      </p:sp>
      <p:sp>
        <p:nvSpPr>
          <p:cNvPr id="633" name="Google Shape;633;g104bcd27964_0_78"/>
          <p:cNvSpPr/>
          <p:nvPr/>
        </p:nvSpPr>
        <p:spPr>
          <a:xfrm>
            <a:off x="2440593" y="4088236"/>
            <a:ext cx="1144000" cy="704800"/>
          </a:xfrm>
          <a:prstGeom prst="roundRect">
            <a:avLst>
              <a:gd name="adj" fmla="val 20618"/>
            </a:avLst>
          </a:prstGeom>
          <a:solidFill>
            <a:schemeClr val="accent1"/>
          </a:solidFill>
          <a:ln>
            <a:noFill/>
          </a:ln>
        </p:spPr>
        <p:txBody>
          <a:bodyPr spcFirstLastPara="1" wrap="square" lIns="91433" tIns="45700" rIns="91433" bIns="45700" anchor="ctr" anchorCtr="0">
            <a:noAutofit/>
          </a:bodyPr>
          <a:lstStyle/>
          <a:p>
            <a:pPr algn="ctr"/>
            <a:r>
              <a:rPr lang="en-US" sz="1200">
                <a:solidFill>
                  <a:schemeClr val="lt1"/>
                </a:solidFill>
              </a:rPr>
              <a:t>Energy mix</a:t>
            </a:r>
            <a:endParaRPr sz="1200">
              <a:solidFill>
                <a:schemeClr val="lt1"/>
              </a:solidFill>
              <a:ea typeface="Arial"/>
              <a:cs typeface="Arial"/>
              <a:sym typeface="Arial"/>
            </a:endParaRPr>
          </a:p>
        </p:txBody>
      </p:sp>
      <p:cxnSp>
        <p:nvCxnSpPr>
          <p:cNvPr id="634" name="Google Shape;634;g104bcd27964_0_78"/>
          <p:cNvCxnSpPr/>
          <p:nvPr/>
        </p:nvCxnSpPr>
        <p:spPr>
          <a:xfrm>
            <a:off x="1504770" y="2990202"/>
            <a:ext cx="1200" cy="271600"/>
          </a:xfrm>
          <a:prstGeom prst="straightConnector1">
            <a:avLst/>
          </a:prstGeom>
          <a:noFill/>
          <a:ln w="9525" cap="flat" cmpd="sng">
            <a:solidFill>
              <a:schemeClr val="accent1"/>
            </a:solidFill>
            <a:prstDash val="solid"/>
            <a:round/>
            <a:headEnd type="none" w="med" len="med"/>
            <a:tailEnd type="stealth" w="med" len="med"/>
          </a:ln>
        </p:spPr>
      </p:cxnSp>
      <p:cxnSp>
        <p:nvCxnSpPr>
          <p:cNvPr id="635" name="Google Shape;635;g104bcd27964_0_78"/>
          <p:cNvCxnSpPr/>
          <p:nvPr/>
        </p:nvCxnSpPr>
        <p:spPr>
          <a:xfrm>
            <a:off x="3012601" y="2990202"/>
            <a:ext cx="800" cy="271600"/>
          </a:xfrm>
          <a:prstGeom prst="straightConnector1">
            <a:avLst/>
          </a:prstGeom>
          <a:noFill/>
          <a:ln w="9525" cap="flat" cmpd="sng">
            <a:solidFill>
              <a:schemeClr val="accent1"/>
            </a:solidFill>
            <a:prstDash val="solid"/>
            <a:round/>
            <a:headEnd type="none" w="med" len="med"/>
            <a:tailEnd type="stealth" w="med" len="med"/>
          </a:ln>
        </p:spPr>
      </p:cxnSp>
      <p:cxnSp>
        <p:nvCxnSpPr>
          <p:cNvPr id="636" name="Google Shape;636;g104bcd27964_0_78"/>
          <p:cNvCxnSpPr/>
          <p:nvPr/>
        </p:nvCxnSpPr>
        <p:spPr>
          <a:xfrm>
            <a:off x="4551837" y="2990202"/>
            <a:ext cx="800" cy="271600"/>
          </a:xfrm>
          <a:prstGeom prst="straightConnector1">
            <a:avLst/>
          </a:prstGeom>
          <a:noFill/>
          <a:ln w="9525" cap="flat" cmpd="sng">
            <a:solidFill>
              <a:schemeClr val="accent1"/>
            </a:solidFill>
            <a:prstDash val="solid"/>
            <a:round/>
            <a:headEnd type="none" w="med" len="med"/>
            <a:tailEnd type="stealth" w="med" len="med"/>
          </a:ln>
        </p:spPr>
      </p:cxnSp>
      <p:sp>
        <p:nvSpPr>
          <p:cNvPr id="637" name="Google Shape;637;g104bcd27964_0_78"/>
          <p:cNvSpPr txBox="1"/>
          <p:nvPr/>
        </p:nvSpPr>
        <p:spPr>
          <a:xfrm>
            <a:off x="1240637" y="3188569"/>
            <a:ext cx="716800" cy="410393"/>
          </a:xfrm>
          <a:prstGeom prst="rect">
            <a:avLst/>
          </a:prstGeom>
          <a:noFill/>
          <a:ln>
            <a:noFill/>
          </a:ln>
        </p:spPr>
        <p:txBody>
          <a:bodyPr spcFirstLastPara="1" wrap="square" lIns="121900" tIns="121900" rIns="121900" bIns="121900" anchor="t" anchorCtr="0">
            <a:spAutoFit/>
          </a:bodyPr>
          <a:lstStyle/>
          <a:p>
            <a:r>
              <a:rPr lang="en-US" sz="1067"/>
              <a:t>prod</a:t>
            </a:r>
            <a:endParaRPr sz="1067"/>
          </a:p>
        </p:txBody>
      </p:sp>
      <p:sp>
        <p:nvSpPr>
          <p:cNvPr id="638" name="Google Shape;638;g104bcd27964_0_78"/>
          <p:cNvSpPr txBox="1"/>
          <p:nvPr/>
        </p:nvSpPr>
        <p:spPr>
          <a:xfrm>
            <a:off x="2739570" y="3188569"/>
            <a:ext cx="716800" cy="410393"/>
          </a:xfrm>
          <a:prstGeom prst="rect">
            <a:avLst/>
          </a:prstGeom>
          <a:noFill/>
          <a:ln>
            <a:noFill/>
          </a:ln>
        </p:spPr>
        <p:txBody>
          <a:bodyPr spcFirstLastPara="1" wrap="square" lIns="121900" tIns="121900" rIns="121900" bIns="121900" anchor="t" anchorCtr="0">
            <a:spAutoFit/>
          </a:bodyPr>
          <a:lstStyle/>
          <a:p>
            <a:r>
              <a:rPr lang="en-US" sz="1067"/>
              <a:t>prod</a:t>
            </a:r>
            <a:endParaRPr sz="1067"/>
          </a:p>
        </p:txBody>
      </p:sp>
      <p:sp>
        <p:nvSpPr>
          <p:cNvPr id="639" name="Google Shape;639;g104bcd27964_0_78"/>
          <p:cNvSpPr txBox="1"/>
          <p:nvPr/>
        </p:nvSpPr>
        <p:spPr>
          <a:xfrm>
            <a:off x="4292103" y="3188569"/>
            <a:ext cx="716800" cy="410393"/>
          </a:xfrm>
          <a:prstGeom prst="rect">
            <a:avLst/>
          </a:prstGeom>
          <a:noFill/>
          <a:ln>
            <a:noFill/>
          </a:ln>
        </p:spPr>
        <p:txBody>
          <a:bodyPr spcFirstLastPara="1" wrap="square" lIns="121900" tIns="121900" rIns="121900" bIns="121900" anchor="t" anchorCtr="0">
            <a:spAutoFit/>
          </a:bodyPr>
          <a:lstStyle/>
          <a:p>
            <a:r>
              <a:rPr lang="en-US" sz="1067"/>
              <a:t>prod</a:t>
            </a:r>
            <a:endParaRPr sz="1067"/>
          </a:p>
        </p:txBody>
      </p:sp>
      <p:cxnSp>
        <p:nvCxnSpPr>
          <p:cNvPr id="640" name="Google Shape;640;g104bcd27964_0_78"/>
          <p:cNvCxnSpPr/>
          <p:nvPr/>
        </p:nvCxnSpPr>
        <p:spPr>
          <a:xfrm>
            <a:off x="3011970" y="3816536"/>
            <a:ext cx="1200" cy="271600"/>
          </a:xfrm>
          <a:prstGeom prst="straightConnector1">
            <a:avLst/>
          </a:prstGeom>
          <a:noFill/>
          <a:ln w="9525" cap="flat" cmpd="sng">
            <a:solidFill>
              <a:schemeClr val="accent1"/>
            </a:solidFill>
            <a:prstDash val="solid"/>
            <a:round/>
            <a:headEnd type="none" w="med" len="med"/>
            <a:tailEnd type="stealth" w="med" len="med"/>
          </a:ln>
        </p:spPr>
      </p:cxnSp>
      <p:sp>
        <p:nvSpPr>
          <p:cNvPr id="641" name="Google Shape;641;g104bcd27964_0_78"/>
          <p:cNvSpPr txBox="1"/>
          <p:nvPr/>
        </p:nvSpPr>
        <p:spPr>
          <a:xfrm>
            <a:off x="2942870" y="3747136"/>
            <a:ext cx="716800" cy="410393"/>
          </a:xfrm>
          <a:prstGeom prst="rect">
            <a:avLst/>
          </a:prstGeom>
          <a:noFill/>
          <a:ln>
            <a:noFill/>
          </a:ln>
        </p:spPr>
        <p:txBody>
          <a:bodyPr spcFirstLastPara="1" wrap="square" lIns="121900" tIns="121900" rIns="121900" bIns="121900" anchor="t" anchorCtr="0">
            <a:spAutoFit/>
          </a:bodyPr>
          <a:lstStyle/>
          <a:p>
            <a:r>
              <a:rPr lang="en-US" sz="1067"/>
              <a:t>prod?</a:t>
            </a:r>
            <a:endParaRPr sz="1067"/>
          </a:p>
        </p:txBody>
      </p:sp>
      <p:sp>
        <p:nvSpPr>
          <p:cNvPr id="642" name="Google Shape;642;g104bcd27964_0_78"/>
          <p:cNvSpPr txBox="1"/>
          <p:nvPr/>
        </p:nvSpPr>
        <p:spPr>
          <a:xfrm>
            <a:off x="1248203" y="1777669"/>
            <a:ext cx="3529600" cy="451302"/>
          </a:xfrm>
          <a:prstGeom prst="rect">
            <a:avLst/>
          </a:prstGeom>
          <a:noFill/>
          <a:ln>
            <a:noFill/>
          </a:ln>
        </p:spPr>
        <p:txBody>
          <a:bodyPr spcFirstLastPara="1" wrap="square" lIns="121900" tIns="121900" rIns="121900" bIns="121900" anchor="t" anchorCtr="0">
            <a:spAutoFit/>
          </a:bodyPr>
          <a:lstStyle/>
          <a:p>
            <a:r>
              <a:rPr lang="en-US" sz="1333" i="1"/>
              <a:t>Example </a:t>
            </a:r>
            <a:r>
              <a:rPr lang="en-US" sz="1333" i="1" u="sng"/>
              <a:t>without namespaces</a:t>
            </a:r>
            <a:r>
              <a:rPr lang="en-US" sz="1333" i="1"/>
              <a:t> definition</a:t>
            </a:r>
            <a:endParaRPr sz="1733"/>
          </a:p>
        </p:txBody>
      </p:sp>
      <p:sp>
        <p:nvSpPr>
          <p:cNvPr id="643" name="Google Shape;643;g104bcd27964_0_78"/>
          <p:cNvSpPr txBox="1"/>
          <p:nvPr/>
        </p:nvSpPr>
        <p:spPr>
          <a:xfrm>
            <a:off x="7613303" y="1833802"/>
            <a:ext cx="3139200" cy="451302"/>
          </a:xfrm>
          <a:prstGeom prst="rect">
            <a:avLst/>
          </a:prstGeom>
          <a:noFill/>
          <a:ln>
            <a:noFill/>
          </a:ln>
        </p:spPr>
        <p:txBody>
          <a:bodyPr spcFirstLastPara="1" wrap="square" lIns="121900" tIns="121900" rIns="121900" bIns="121900" anchor="t" anchorCtr="0">
            <a:spAutoFit/>
          </a:bodyPr>
          <a:lstStyle/>
          <a:p>
            <a:r>
              <a:rPr lang="en-US" sz="1333" i="1"/>
              <a:t>Example </a:t>
            </a:r>
            <a:r>
              <a:rPr lang="en-US" sz="1333" i="1" u="sng"/>
              <a:t>with namespaces</a:t>
            </a:r>
            <a:r>
              <a:rPr lang="en-US" sz="1333" i="1"/>
              <a:t> definition</a:t>
            </a:r>
            <a:endParaRPr sz="1333"/>
          </a:p>
        </p:txBody>
      </p:sp>
      <p:sp>
        <p:nvSpPr>
          <p:cNvPr id="644" name="Google Shape;644;g104bcd27964_0_78"/>
          <p:cNvSpPr/>
          <p:nvPr/>
        </p:nvSpPr>
        <p:spPr>
          <a:xfrm>
            <a:off x="6980903" y="2285402"/>
            <a:ext cx="1144000" cy="704800"/>
          </a:xfrm>
          <a:prstGeom prst="roundRect">
            <a:avLst>
              <a:gd name="adj" fmla="val 20618"/>
            </a:avLst>
          </a:prstGeom>
          <a:solidFill>
            <a:schemeClr val="accent1"/>
          </a:solidFill>
          <a:ln>
            <a:noFill/>
          </a:ln>
        </p:spPr>
        <p:txBody>
          <a:bodyPr spcFirstLastPara="1" wrap="square" lIns="91433" tIns="45700" rIns="91433" bIns="45700" anchor="ctr" anchorCtr="0">
            <a:noAutofit/>
          </a:bodyPr>
          <a:lstStyle/>
          <a:p>
            <a:pPr algn="ctr"/>
            <a:r>
              <a:rPr lang="en-US" sz="1200">
                <a:solidFill>
                  <a:schemeClr val="lt1"/>
                </a:solidFill>
              </a:rPr>
              <a:t>Hydrogen production</a:t>
            </a:r>
            <a:endParaRPr sz="1200">
              <a:solidFill>
                <a:schemeClr val="lt1"/>
              </a:solidFill>
              <a:ea typeface="Arial"/>
              <a:cs typeface="Arial"/>
              <a:sym typeface="Arial"/>
            </a:endParaRPr>
          </a:p>
        </p:txBody>
      </p:sp>
      <p:sp>
        <p:nvSpPr>
          <p:cNvPr id="645" name="Google Shape;645;g104bcd27964_0_78"/>
          <p:cNvSpPr/>
          <p:nvPr/>
        </p:nvSpPr>
        <p:spPr>
          <a:xfrm>
            <a:off x="10027954" y="2285402"/>
            <a:ext cx="1144000" cy="704800"/>
          </a:xfrm>
          <a:prstGeom prst="roundRect">
            <a:avLst>
              <a:gd name="adj" fmla="val 20618"/>
            </a:avLst>
          </a:prstGeom>
          <a:solidFill>
            <a:schemeClr val="accent1"/>
          </a:solidFill>
          <a:ln>
            <a:noFill/>
          </a:ln>
        </p:spPr>
        <p:txBody>
          <a:bodyPr spcFirstLastPara="1" wrap="square" lIns="91433" tIns="45700" rIns="91433" bIns="45700" anchor="ctr" anchorCtr="0">
            <a:noAutofit/>
          </a:bodyPr>
          <a:lstStyle/>
          <a:p>
            <a:pPr algn="ctr"/>
            <a:r>
              <a:rPr lang="en-US" sz="1200">
                <a:solidFill>
                  <a:schemeClr val="lt1"/>
                </a:solidFill>
              </a:rPr>
              <a:t>Methane production</a:t>
            </a:r>
            <a:endParaRPr sz="1200">
              <a:solidFill>
                <a:schemeClr val="lt1"/>
              </a:solidFill>
              <a:ea typeface="Arial"/>
              <a:cs typeface="Arial"/>
              <a:sym typeface="Arial"/>
            </a:endParaRPr>
          </a:p>
        </p:txBody>
      </p:sp>
      <p:sp>
        <p:nvSpPr>
          <p:cNvPr id="646" name="Google Shape;646;g104bcd27964_0_78"/>
          <p:cNvSpPr/>
          <p:nvPr/>
        </p:nvSpPr>
        <p:spPr>
          <a:xfrm>
            <a:off x="8488726" y="2285402"/>
            <a:ext cx="1144000" cy="704800"/>
          </a:xfrm>
          <a:prstGeom prst="roundRect">
            <a:avLst>
              <a:gd name="adj" fmla="val 20618"/>
            </a:avLst>
          </a:prstGeom>
          <a:solidFill>
            <a:schemeClr val="accent1"/>
          </a:solidFill>
          <a:ln>
            <a:noFill/>
          </a:ln>
        </p:spPr>
        <p:txBody>
          <a:bodyPr spcFirstLastPara="1" wrap="square" lIns="91433" tIns="45700" rIns="91433" bIns="45700" anchor="ctr" anchorCtr="0">
            <a:noAutofit/>
          </a:bodyPr>
          <a:lstStyle/>
          <a:p>
            <a:pPr algn="ctr"/>
            <a:r>
              <a:rPr lang="en-US" sz="1200">
                <a:solidFill>
                  <a:schemeClr val="lt1"/>
                </a:solidFill>
              </a:rPr>
              <a:t>Electricity production</a:t>
            </a:r>
            <a:endParaRPr sz="1200">
              <a:solidFill>
                <a:schemeClr val="lt1"/>
              </a:solidFill>
              <a:ea typeface="Arial"/>
              <a:cs typeface="Arial"/>
              <a:sym typeface="Arial"/>
            </a:endParaRPr>
          </a:p>
        </p:txBody>
      </p:sp>
      <p:sp>
        <p:nvSpPr>
          <p:cNvPr id="647" name="Google Shape;647;g104bcd27964_0_78"/>
          <p:cNvSpPr/>
          <p:nvPr/>
        </p:nvSpPr>
        <p:spPr>
          <a:xfrm>
            <a:off x="8488726" y="4088236"/>
            <a:ext cx="1144000" cy="704800"/>
          </a:xfrm>
          <a:prstGeom prst="roundRect">
            <a:avLst>
              <a:gd name="adj" fmla="val 20618"/>
            </a:avLst>
          </a:prstGeom>
          <a:solidFill>
            <a:schemeClr val="accent1"/>
          </a:solidFill>
          <a:ln>
            <a:noFill/>
          </a:ln>
        </p:spPr>
        <p:txBody>
          <a:bodyPr spcFirstLastPara="1" wrap="square" lIns="91433" tIns="45700" rIns="91433" bIns="45700" anchor="ctr" anchorCtr="0">
            <a:noAutofit/>
          </a:bodyPr>
          <a:lstStyle/>
          <a:p>
            <a:pPr algn="ctr"/>
            <a:r>
              <a:rPr lang="en-US" sz="1200">
                <a:solidFill>
                  <a:schemeClr val="lt1"/>
                </a:solidFill>
              </a:rPr>
              <a:t>Energy mix</a:t>
            </a:r>
            <a:endParaRPr sz="1200">
              <a:solidFill>
                <a:schemeClr val="lt1"/>
              </a:solidFill>
              <a:ea typeface="Arial"/>
              <a:cs typeface="Arial"/>
              <a:sym typeface="Arial"/>
            </a:endParaRPr>
          </a:p>
        </p:txBody>
      </p:sp>
      <p:cxnSp>
        <p:nvCxnSpPr>
          <p:cNvPr id="648" name="Google Shape;648;g104bcd27964_0_78"/>
          <p:cNvCxnSpPr/>
          <p:nvPr/>
        </p:nvCxnSpPr>
        <p:spPr>
          <a:xfrm>
            <a:off x="7552903" y="2990202"/>
            <a:ext cx="1200" cy="271600"/>
          </a:xfrm>
          <a:prstGeom prst="straightConnector1">
            <a:avLst/>
          </a:prstGeom>
          <a:noFill/>
          <a:ln w="9525" cap="flat" cmpd="sng">
            <a:solidFill>
              <a:schemeClr val="accent1"/>
            </a:solidFill>
            <a:prstDash val="solid"/>
            <a:round/>
            <a:headEnd type="none" w="med" len="med"/>
            <a:tailEnd type="stealth" w="med" len="med"/>
          </a:ln>
        </p:spPr>
      </p:cxnSp>
      <p:cxnSp>
        <p:nvCxnSpPr>
          <p:cNvPr id="649" name="Google Shape;649;g104bcd27964_0_78"/>
          <p:cNvCxnSpPr/>
          <p:nvPr/>
        </p:nvCxnSpPr>
        <p:spPr>
          <a:xfrm>
            <a:off x="9060734" y="2990202"/>
            <a:ext cx="800" cy="271600"/>
          </a:xfrm>
          <a:prstGeom prst="straightConnector1">
            <a:avLst/>
          </a:prstGeom>
          <a:noFill/>
          <a:ln w="9525" cap="flat" cmpd="sng">
            <a:solidFill>
              <a:schemeClr val="accent1"/>
            </a:solidFill>
            <a:prstDash val="solid"/>
            <a:round/>
            <a:headEnd type="none" w="med" len="med"/>
            <a:tailEnd type="stealth" w="med" len="med"/>
          </a:ln>
        </p:spPr>
      </p:cxnSp>
      <p:cxnSp>
        <p:nvCxnSpPr>
          <p:cNvPr id="650" name="Google Shape;650;g104bcd27964_0_78"/>
          <p:cNvCxnSpPr/>
          <p:nvPr/>
        </p:nvCxnSpPr>
        <p:spPr>
          <a:xfrm>
            <a:off x="10599970" y="2990202"/>
            <a:ext cx="800" cy="271600"/>
          </a:xfrm>
          <a:prstGeom prst="straightConnector1">
            <a:avLst/>
          </a:prstGeom>
          <a:noFill/>
          <a:ln w="9525" cap="flat" cmpd="sng">
            <a:solidFill>
              <a:schemeClr val="accent1"/>
            </a:solidFill>
            <a:prstDash val="solid"/>
            <a:round/>
            <a:headEnd type="none" w="med" len="med"/>
            <a:tailEnd type="stealth" w="med" len="med"/>
          </a:ln>
        </p:spPr>
      </p:cxnSp>
      <p:sp>
        <p:nvSpPr>
          <p:cNvPr id="651" name="Google Shape;651;g104bcd27964_0_78"/>
          <p:cNvSpPr txBox="1"/>
          <p:nvPr/>
        </p:nvSpPr>
        <p:spPr>
          <a:xfrm>
            <a:off x="7031403" y="3188570"/>
            <a:ext cx="1144000" cy="410393"/>
          </a:xfrm>
          <a:prstGeom prst="rect">
            <a:avLst/>
          </a:prstGeom>
          <a:noFill/>
          <a:ln>
            <a:noFill/>
          </a:ln>
        </p:spPr>
        <p:txBody>
          <a:bodyPr spcFirstLastPara="1" wrap="square" lIns="121900" tIns="121900" rIns="121900" bIns="121900" anchor="t" anchorCtr="0">
            <a:spAutoFit/>
          </a:bodyPr>
          <a:lstStyle/>
          <a:p>
            <a:r>
              <a:rPr lang="en-US" sz="1067"/>
              <a:t>hydrogen.prod</a:t>
            </a:r>
            <a:endParaRPr sz="1067"/>
          </a:p>
        </p:txBody>
      </p:sp>
      <p:sp>
        <p:nvSpPr>
          <p:cNvPr id="652" name="Google Shape;652;g104bcd27964_0_78"/>
          <p:cNvSpPr txBox="1"/>
          <p:nvPr/>
        </p:nvSpPr>
        <p:spPr>
          <a:xfrm>
            <a:off x="8488737" y="3188570"/>
            <a:ext cx="1219200" cy="410393"/>
          </a:xfrm>
          <a:prstGeom prst="rect">
            <a:avLst/>
          </a:prstGeom>
          <a:noFill/>
          <a:ln>
            <a:noFill/>
          </a:ln>
        </p:spPr>
        <p:txBody>
          <a:bodyPr spcFirstLastPara="1" wrap="square" lIns="121900" tIns="121900" rIns="121900" bIns="121900" anchor="t" anchorCtr="0">
            <a:spAutoFit/>
          </a:bodyPr>
          <a:lstStyle/>
          <a:p>
            <a:r>
              <a:rPr lang="en-US" sz="1067"/>
              <a:t>electricity.prod</a:t>
            </a:r>
            <a:endParaRPr sz="1067"/>
          </a:p>
        </p:txBody>
      </p:sp>
      <p:sp>
        <p:nvSpPr>
          <p:cNvPr id="653" name="Google Shape;653;g104bcd27964_0_78"/>
          <p:cNvSpPr txBox="1"/>
          <p:nvPr/>
        </p:nvSpPr>
        <p:spPr>
          <a:xfrm>
            <a:off x="10228503" y="3188570"/>
            <a:ext cx="1144000" cy="410393"/>
          </a:xfrm>
          <a:prstGeom prst="rect">
            <a:avLst/>
          </a:prstGeom>
          <a:noFill/>
          <a:ln>
            <a:noFill/>
          </a:ln>
        </p:spPr>
        <p:txBody>
          <a:bodyPr spcFirstLastPara="1" wrap="square" lIns="121900" tIns="121900" rIns="121900" bIns="121900" anchor="t" anchorCtr="0">
            <a:spAutoFit/>
          </a:bodyPr>
          <a:lstStyle/>
          <a:p>
            <a:r>
              <a:rPr lang="en-US" sz="1067"/>
              <a:t>methane.prod</a:t>
            </a:r>
            <a:endParaRPr sz="1067"/>
          </a:p>
        </p:txBody>
      </p:sp>
      <p:cxnSp>
        <p:nvCxnSpPr>
          <p:cNvPr id="654" name="Google Shape;654;g104bcd27964_0_78"/>
          <p:cNvCxnSpPr/>
          <p:nvPr/>
        </p:nvCxnSpPr>
        <p:spPr>
          <a:xfrm>
            <a:off x="9060103" y="3816536"/>
            <a:ext cx="1200" cy="271600"/>
          </a:xfrm>
          <a:prstGeom prst="straightConnector1">
            <a:avLst/>
          </a:prstGeom>
          <a:noFill/>
          <a:ln w="9525" cap="flat" cmpd="sng">
            <a:solidFill>
              <a:schemeClr val="accent1"/>
            </a:solidFill>
            <a:prstDash val="solid"/>
            <a:round/>
            <a:headEnd type="none" w="med" len="med"/>
            <a:tailEnd type="stealth" w="med" len="med"/>
          </a:ln>
        </p:spPr>
      </p:cxnSp>
      <p:sp>
        <p:nvSpPr>
          <p:cNvPr id="655" name="Google Shape;655;g104bcd27964_0_78"/>
          <p:cNvSpPr txBox="1"/>
          <p:nvPr/>
        </p:nvSpPr>
        <p:spPr>
          <a:xfrm>
            <a:off x="8991003" y="3747136"/>
            <a:ext cx="2381600" cy="410393"/>
          </a:xfrm>
          <a:prstGeom prst="rect">
            <a:avLst/>
          </a:prstGeom>
          <a:noFill/>
          <a:ln>
            <a:noFill/>
          </a:ln>
        </p:spPr>
        <p:txBody>
          <a:bodyPr spcFirstLastPara="1" wrap="square" lIns="121900" tIns="121900" rIns="121900" bIns="121900" anchor="t" anchorCtr="0">
            <a:spAutoFit/>
          </a:bodyPr>
          <a:lstStyle/>
          <a:p>
            <a:r>
              <a:rPr lang="en-US" sz="1067"/>
              <a:t>&lt;energy&gt;.prod for all energies</a:t>
            </a:r>
            <a:endParaRPr sz="1067"/>
          </a:p>
        </p:txBody>
      </p:sp>
      <p:sp>
        <p:nvSpPr>
          <p:cNvPr id="656" name="Google Shape;656;g104bcd27964_0_78"/>
          <p:cNvSpPr txBox="1"/>
          <p:nvPr/>
        </p:nvSpPr>
        <p:spPr>
          <a:xfrm>
            <a:off x="4090400" y="4939667"/>
            <a:ext cx="4011200" cy="451302"/>
          </a:xfrm>
          <a:prstGeom prst="rect">
            <a:avLst/>
          </a:prstGeom>
          <a:noFill/>
          <a:ln>
            <a:noFill/>
          </a:ln>
        </p:spPr>
        <p:txBody>
          <a:bodyPr spcFirstLastPara="1" wrap="square" lIns="121900" tIns="121900" rIns="121900" bIns="121900" anchor="t" anchorCtr="0">
            <a:spAutoFit/>
          </a:bodyPr>
          <a:lstStyle/>
          <a:p>
            <a:r>
              <a:rPr lang="en-US" sz="1333" i="1"/>
              <a:t>Namespace declaration in discipline i/o grammars</a:t>
            </a:r>
            <a:endParaRPr sz="1333" i="1"/>
          </a:p>
        </p:txBody>
      </p:sp>
      <p:pic>
        <p:nvPicPr>
          <p:cNvPr id="657" name="Google Shape;657;g104bcd27964_0_78"/>
          <p:cNvPicPr preferRelativeResize="0"/>
          <p:nvPr/>
        </p:nvPicPr>
        <p:blipFill>
          <a:blip r:embed="rId3">
            <a:alphaModFix/>
          </a:blip>
          <a:stretch>
            <a:fillRect/>
          </a:stretch>
        </p:blipFill>
        <p:spPr>
          <a:xfrm>
            <a:off x="3329201" y="5465067"/>
            <a:ext cx="6352700" cy="1336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145b0d1c829_0_348"/>
          <p:cNvSpPr txBox="1">
            <a:spLocks noGrp="1"/>
          </p:cNvSpPr>
          <p:nvPr>
            <p:ph type="title"/>
          </p:nvPr>
        </p:nvSpPr>
        <p:spPr>
          <a:xfrm>
            <a:off x="558000" y="476651"/>
            <a:ext cx="11634000" cy="618400"/>
          </a:xfrm>
          <a:prstGeom prst="rect">
            <a:avLst/>
          </a:prstGeom>
          <a:noFill/>
          <a:ln>
            <a:noFill/>
          </a:ln>
        </p:spPr>
        <p:txBody>
          <a:bodyPr spcFirstLastPara="1" wrap="square" lIns="0" tIns="0" rIns="0" bIns="0" anchor="t" anchorCtr="0">
            <a:noAutofit/>
          </a:bodyPr>
          <a:lstStyle/>
          <a:p>
            <a:pPr>
              <a:lnSpc>
                <a:spcPct val="100000"/>
              </a:lnSpc>
              <a:buSzPts val="1100"/>
            </a:pPr>
            <a:r>
              <a:rPr lang="en-US" sz="3800" dirty="0">
                <a:solidFill>
                  <a:srgbClr val="003781"/>
                </a:solidFill>
                <a:latin typeface="+mn-lt"/>
              </a:rPr>
              <a:t>Transition Analysis: Typical questions that could be answered</a:t>
            </a:r>
            <a:endParaRPr sz="3800" dirty="0">
              <a:solidFill>
                <a:srgbClr val="003781"/>
              </a:solidFill>
              <a:latin typeface="+mn-lt"/>
            </a:endParaRPr>
          </a:p>
        </p:txBody>
      </p:sp>
      <p:sp>
        <p:nvSpPr>
          <p:cNvPr id="215" name="Google Shape;215;g145b0d1c829_0_348"/>
          <p:cNvSpPr txBox="1"/>
          <p:nvPr/>
        </p:nvSpPr>
        <p:spPr>
          <a:xfrm>
            <a:off x="641700" y="1375033"/>
            <a:ext cx="9762800" cy="615513"/>
          </a:xfrm>
          <a:prstGeom prst="rect">
            <a:avLst/>
          </a:prstGeom>
          <a:noFill/>
          <a:ln>
            <a:noFill/>
          </a:ln>
        </p:spPr>
        <p:txBody>
          <a:bodyPr spcFirstLastPara="1" wrap="square" lIns="121900" tIns="121900" rIns="121900" bIns="121900" anchor="t" anchorCtr="0">
            <a:spAutoFit/>
          </a:bodyPr>
          <a:lstStyle/>
          <a:p>
            <a:endParaRPr sz="2400"/>
          </a:p>
        </p:txBody>
      </p:sp>
      <p:sp>
        <p:nvSpPr>
          <p:cNvPr id="216" name="Google Shape;216;g145b0d1c829_0_348"/>
          <p:cNvSpPr txBox="1"/>
          <p:nvPr/>
        </p:nvSpPr>
        <p:spPr>
          <a:xfrm>
            <a:off x="468841" y="1826296"/>
            <a:ext cx="11441200" cy="4555053"/>
          </a:xfrm>
          <a:prstGeom prst="rect">
            <a:avLst/>
          </a:prstGeom>
          <a:noFill/>
          <a:ln>
            <a:noFill/>
          </a:ln>
        </p:spPr>
        <p:txBody>
          <a:bodyPr spcFirstLastPara="1" wrap="square" lIns="121900" tIns="121900" rIns="121900" bIns="121900" anchor="t" anchorCtr="0">
            <a:spAutoFit/>
          </a:bodyPr>
          <a:lstStyle/>
          <a:p>
            <a:r>
              <a:rPr lang="en-US" sz="2000" dirty="0"/>
              <a:t>Is it possible to achieve a below 2 degree world working on </a:t>
            </a:r>
            <a:r>
              <a:rPr lang="en-US" sz="2000" dirty="0" err="1"/>
              <a:t>decarbonisation</a:t>
            </a:r>
            <a:r>
              <a:rPr lang="en-US" sz="2000" dirty="0"/>
              <a:t> right now?</a:t>
            </a:r>
            <a:endParaRPr sz="2000" dirty="0"/>
          </a:p>
          <a:p>
            <a:endParaRPr sz="2000" dirty="0"/>
          </a:p>
          <a:p>
            <a:r>
              <a:rPr lang="en-US" sz="2000" dirty="0"/>
              <a:t>What could be the technological choices and investments necessary to achieve a 2 degree world?</a:t>
            </a:r>
            <a:endParaRPr sz="2000" dirty="0"/>
          </a:p>
          <a:p>
            <a:endParaRPr sz="2000" dirty="0"/>
          </a:p>
          <a:p>
            <a:r>
              <a:rPr lang="en-US" sz="2000" dirty="0"/>
              <a:t>What would be the economic conditions and energy mix in a 2 degree world?</a:t>
            </a:r>
            <a:endParaRPr sz="2000" dirty="0"/>
          </a:p>
          <a:p>
            <a:endParaRPr sz="2000" dirty="0"/>
          </a:p>
          <a:p>
            <a:r>
              <a:rPr lang="en-US" sz="2000" dirty="0"/>
              <a:t>What is the effect of technological effectiveness on the speed of energy transition?</a:t>
            </a:r>
            <a:endParaRPr sz="2000" dirty="0"/>
          </a:p>
          <a:p>
            <a:endParaRPr sz="2000" dirty="0"/>
          </a:p>
          <a:p>
            <a:r>
              <a:rPr lang="en-US" sz="2000" dirty="0"/>
              <a:t>How to split investments in the different energy technologies to achieve a low carbon world?</a:t>
            </a:r>
            <a:endParaRPr sz="2000" dirty="0"/>
          </a:p>
          <a:p>
            <a:endParaRPr sz="2000" dirty="0"/>
          </a:p>
          <a:p>
            <a:r>
              <a:rPr lang="en-US" sz="2000" dirty="0"/>
              <a:t>What would happen to the economy and human population if the world temperature goes much above 2 degree?</a:t>
            </a:r>
            <a:endParaRPr sz="2000" dirty="0"/>
          </a:p>
          <a:p>
            <a:endParaRPr sz="2000" dirty="0"/>
          </a:p>
          <a:p>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
          <p:cNvSpPr txBox="1">
            <a:spLocks noGrp="1"/>
          </p:cNvSpPr>
          <p:nvPr>
            <p:ph type="title"/>
          </p:nvPr>
        </p:nvSpPr>
        <p:spPr>
          <a:xfrm>
            <a:off x="442295" y="337258"/>
            <a:ext cx="11634000" cy="618400"/>
          </a:xfrm>
          <a:prstGeom prst="rect">
            <a:avLst/>
          </a:prstGeom>
          <a:noFill/>
          <a:ln>
            <a:noFill/>
          </a:ln>
        </p:spPr>
        <p:txBody>
          <a:bodyPr spcFirstLastPara="1" wrap="square" lIns="0" tIns="0" rIns="0" bIns="0" anchor="t" anchorCtr="0">
            <a:noAutofit/>
          </a:bodyPr>
          <a:lstStyle/>
          <a:p>
            <a:pPr>
              <a:lnSpc>
                <a:spcPct val="110000"/>
              </a:lnSpc>
              <a:buSzPts val="1100"/>
            </a:pPr>
            <a:r>
              <a:rPr lang="en-US" sz="3800" dirty="0">
                <a:solidFill>
                  <a:srgbClr val="003781"/>
                </a:solidFill>
                <a:latin typeface="+mn-lt"/>
              </a:rPr>
              <a:t>Transition Analysis: WITNESS model </a:t>
            </a:r>
            <a:endParaRPr sz="3800" dirty="0">
              <a:solidFill>
                <a:srgbClr val="003781"/>
              </a:solidFill>
              <a:latin typeface="+mn-lt"/>
            </a:endParaRPr>
          </a:p>
        </p:txBody>
      </p:sp>
      <p:pic>
        <p:nvPicPr>
          <p:cNvPr id="209" name="Google Shape;209;p4"/>
          <p:cNvPicPr preferRelativeResize="0"/>
          <p:nvPr/>
        </p:nvPicPr>
        <p:blipFill rotWithShape="1">
          <a:blip r:embed="rId3">
            <a:alphaModFix/>
          </a:blip>
          <a:srcRect/>
          <a:stretch/>
        </p:blipFill>
        <p:spPr>
          <a:xfrm>
            <a:off x="1127066" y="955658"/>
            <a:ext cx="9937868" cy="56625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g1236bb90e90_0_121"/>
          <p:cNvSpPr txBox="1">
            <a:spLocks noGrp="1"/>
          </p:cNvSpPr>
          <p:nvPr>
            <p:ph type="title"/>
          </p:nvPr>
        </p:nvSpPr>
        <p:spPr>
          <a:xfrm>
            <a:off x="430420" y="336384"/>
            <a:ext cx="11634000" cy="618400"/>
          </a:xfrm>
          <a:prstGeom prst="rect">
            <a:avLst/>
          </a:prstGeom>
          <a:noFill/>
          <a:ln>
            <a:noFill/>
          </a:ln>
        </p:spPr>
        <p:txBody>
          <a:bodyPr spcFirstLastPara="1" wrap="square" lIns="91433" tIns="91433" rIns="91433" bIns="91433" anchor="ctr" anchorCtr="0">
            <a:noAutofit/>
          </a:bodyPr>
          <a:lstStyle/>
          <a:p>
            <a:r>
              <a:rPr lang="en-US" sz="3800" dirty="0">
                <a:solidFill>
                  <a:srgbClr val="003781"/>
                </a:solidFill>
                <a:latin typeface="+mn-lt"/>
              </a:rPr>
              <a:t>Sectorization v0 Principles </a:t>
            </a:r>
            <a:endParaRPr sz="3800" dirty="0">
              <a:solidFill>
                <a:srgbClr val="003781"/>
              </a:solidFill>
              <a:latin typeface="+mn-lt"/>
            </a:endParaRPr>
          </a:p>
        </p:txBody>
      </p:sp>
      <p:pic>
        <p:nvPicPr>
          <p:cNvPr id="428" name="Google Shape;428;g1236bb90e90_0_121"/>
          <p:cNvPicPr preferRelativeResize="0"/>
          <p:nvPr/>
        </p:nvPicPr>
        <p:blipFill rotWithShape="1">
          <a:blip r:embed="rId3">
            <a:alphaModFix/>
          </a:blip>
          <a:srcRect b="3894"/>
          <a:stretch/>
        </p:blipFill>
        <p:spPr>
          <a:xfrm>
            <a:off x="665050" y="858166"/>
            <a:ext cx="10861899" cy="5245752"/>
          </a:xfrm>
          <a:prstGeom prst="rect">
            <a:avLst/>
          </a:prstGeom>
          <a:noFill/>
          <a:ln>
            <a:noFill/>
          </a:ln>
        </p:spPr>
      </p:pic>
      <p:sp>
        <p:nvSpPr>
          <p:cNvPr id="429" name="Google Shape;429;g1236bb90e90_0_121"/>
          <p:cNvSpPr txBox="1"/>
          <p:nvPr/>
        </p:nvSpPr>
        <p:spPr>
          <a:xfrm>
            <a:off x="771206" y="6164076"/>
            <a:ext cx="3254000" cy="461624"/>
          </a:xfrm>
          <a:prstGeom prst="rect">
            <a:avLst/>
          </a:prstGeom>
          <a:noFill/>
          <a:ln>
            <a:noFill/>
          </a:ln>
        </p:spPr>
        <p:txBody>
          <a:bodyPr spcFirstLastPara="1" wrap="square" lIns="121900" tIns="121900" rIns="121900" bIns="121900" anchor="t" anchorCtr="0">
            <a:spAutoFit/>
          </a:bodyPr>
          <a:lstStyle/>
          <a:p>
            <a:pPr>
              <a:buClr>
                <a:srgbClr val="000000"/>
              </a:buClr>
              <a:buSzPts val="1400"/>
            </a:pPr>
            <a:r>
              <a:rPr lang="en-US" sz="1400" dirty="0">
                <a:latin typeface="Arial"/>
                <a:ea typeface="Arial"/>
                <a:cs typeface="Arial"/>
                <a:sym typeface="Arial"/>
              </a:rPr>
              <a:t>* transport in services</a:t>
            </a:r>
            <a:endParaRPr sz="1400" dirty="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gf824acc820_0_9"/>
          <p:cNvSpPr txBox="1">
            <a:spLocks noGrp="1"/>
          </p:cNvSpPr>
          <p:nvPr>
            <p:ph type="title"/>
          </p:nvPr>
        </p:nvSpPr>
        <p:spPr>
          <a:xfrm>
            <a:off x="454171" y="481068"/>
            <a:ext cx="11634000" cy="618489"/>
          </a:xfrm>
          <a:prstGeom prst="rect">
            <a:avLst/>
          </a:prstGeom>
          <a:noFill/>
          <a:ln>
            <a:noFill/>
          </a:ln>
        </p:spPr>
        <p:txBody>
          <a:bodyPr spcFirstLastPara="1" wrap="square" lIns="0" tIns="0" rIns="0" bIns="0" anchor="t" anchorCtr="0">
            <a:noAutofit/>
          </a:bodyPr>
          <a:lstStyle/>
          <a:p>
            <a:pPr>
              <a:lnSpc>
                <a:spcPct val="110000"/>
              </a:lnSpc>
              <a:buSzPts val="1100"/>
            </a:pPr>
            <a:r>
              <a:rPr lang="en-US" sz="3800" dirty="0">
                <a:solidFill>
                  <a:srgbClr val="003781"/>
                </a:solidFill>
                <a:latin typeface="+mn-lt"/>
              </a:rPr>
              <a:t>WITNESS</a:t>
            </a:r>
            <a:r>
              <a:rPr lang="en-US" sz="3800" b="1" dirty="0">
                <a:solidFill>
                  <a:srgbClr val="003781"/>
                </a:solidFill>
                <a:latin typeface="+mn-lt"/>
              </a:rPr>
              <a:t> </a:t>
            </a:r>
            <a:r>
              <a:rPr lang="en-US" sz="3800" dirty="0">
                <a:solidFill>
                  <a:srgbClr val="003781"/>
                </a:solidFill>
                <a:latin typeface="+mn-lt"/>
              </a:rPr>
              <a:t>Roadmap Detailed Concepts</a:t>
            </a:r>
            <a:endParaRPr sz="3800" b="1" dirty="0">
              <a:solidFill>
                <a:srgbClr val="003781"/>
              </a:solidFill>
              <a:latin typeface="+mn-lt"/>
            </a:endParaRPr>
          </a:p>
        </p:txBody>
      </p:sp>
      <p:sp>
        <p:nvSpPr>
          <p:cNvPr id="435" name="Google Shape;435;gf824acc820_0_9"/>
          <p:cNvSpPr txBox="1"/>
          <p:nvPr/>
        </p:nvSpPr>
        <p:spPr>
          <a:xfrm>
            <a:off x="1448700" y="3479367"/>
            <a:ext cx="692000" cy="533504"/>
          </a:xfrm>
          <a:prstGeom prst="rect">
            <a:avLst/>
          </a:prstGeom>
          <a:solidFill>
            <a:srgbClr val="FFFFFF"/>
          </a:solidFill>
          <a:ln>
            <a:noFill/>
          </a:ln>
        </p:spPr>
        <p:txBody>
          <a:bodyPr spcFirstLastPara="1" wrap="square" lIns="121900" tIns="121900" rIns="121900" bIns="121900" anchor="t" anchorCtr="0">
            <a:spAutoFit/>
          </a:bodyPr>
          <a:lstStyle/>
          <a:p>
            <a:pPr>
              <a:buClr>
                <a:srgbClr val="000000"/>
              </a:buClr>
              <a:buSzPts val="1400"/>
            </a:pPr>
            <a:endParaRPr sz="1867">
              <a:solidFill>
                <a:srgbClr val="000000"/>
              </a:solidFill>
              <a:latin typeface="Arial"/>
              <a:ea typeface="Arial"/>
              <a:cs typeface="Arial"/>
              <a:sym typeface="Arial"/>
            </a:endParaRPr>
          </a:p>
        </p:txBody>
      </p:sp>
      <p:cxnSp>
        <p:nvCxnSpPr>
          <p:cNvPr id="436" name="Google Shape;436;gf824acc820_0_9"/>
          <p:cNvCxnSpPr/>
          <p:nvPr/>
        </p:nvCxnSpPr>
        <p:spPr>
          <a:xfrm flipH="1">
            <a:off x="6084800" y="1898389"/>
            <a:ext cx="9200" cy="3681600"/>
          </a:xfrm>
          <a:prstGeom prst="straightConnector1">
            <a:avLst/>
          </a:prstGeom>
          <a:noFill/>
          <a:ln w="19050" cap="flat" cmpd="sng">
            <a:solidFill>
              <a:schemeClr val="dk2"/>
            </a:solidFill>
            <a:prstDash val="solid"/>
            <a:round/>
            <a:headEnd type="none" w="sm" len="sm"/>
            <a:tailEnd type="none" w="sm" len="sm"/>
          </a:ln>
        </p:spPr>
      </p:cxnSp>
      <p:sp>
        <p:nvSpPr>
          <p:cNvPr id="437" name="Google Shape;437;gf824acc820_0_9"/>
          <p:cNvSpPr txBox="1"/>
          <p:nvPr/>
        </p:nvSpPr>
        <p:spPr>
          <a:xfrm>
            <a:off x="901800" y="1207267"/>
            <a:ext cx="4894800" cy="533504"/>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US" sz="1867" b="1" dirty="0">
                <a:solidFill>
                  <a:srgbClr val="168FDF"/>
                </a:solidFill>
                <a:latin typeface="Arial"/>
                <a:ea typeface="Arial"/>
                <a:cs typeface="Arial"/>
                <a:sym typeface="Arial"/>
              </a:rPr>
              <a:t>Global WITNESS</a:t>
            </a:r>
            <a:endParaRPr sz="1867" b="1" dirty="0">
              <a:solidFill>
                <a:srgbClr val="168FDF"/>
              </a:solidFill>
              <a:latin typeface="Arial"/>
              <a:ea typeface="Arial"/>
              <a:cs typeface="Arial"/>
              <a:sym typeface="Arial"/>
            </a:endParaRPr>
          </a:p>
        </p:txBody>
      </p:sp>
      <p:pic>
        <p:nvPicPr>
          <p:cNvPr id="438" name="Google Shape;438;gf824acc820_0_9"/>
          <p:cNvPicPr preferRelativeResize="0"/>
          <p:nvPr/>
        </p:nvPicPr>
        <p:blipFill rotWithShape="1">
          <a:blip r:embed="rId3">
            <a:alphaModFix/>
          </a:blip>
          <a:srcRect/>
          <a:stretch/>
        </p:blipFill>
        <p:spPr>
          <a:xfrm>
            <a:off x="780367" y="2703367"/>
            <a:ext cx="3666432" cy="1794768"/>
          </a:xfrm>
          <a:prstGeom prst="rect">
            <a:avLst/>
          </a:prstGeom>
          <a:noFill/>
          <a:ln>
            <a:noFill/>
          </a:ln>
        </p:spPr>
      </p:pic>
      <p:sp>
        <p:nvSpPr>
          <p:cNvPr id="439" name="Google Shape;439;gf824acc820_0_9"/>
          <p:cNvSpPr txBox="1"/>
          <p:nvPr/>
        </p:nvSpPr>
        <p:spPr>
          <a:xfrm>
            <a:off x="3621600" y="4699033"/>
            <a:ext cx="1825200" cy="738816"/>
          </a:xfrm>
          <a:prstGeom prst="rect">
            <a:avLst/>
          </a:prstGeom>
          <a:solidFill>
            <a:schemeClr val="accent5"/>
          </a:solidFill>
          <a:ln>
            <a:noFill/>
          </a:ln>
        </p:spPr>
        <p:txBody>
          <a:bodyPr spcFirstLastPara="1" wrap="square" lIns="121900" tIns="121900" rIns="121900" bIns="121900" anchor="t" anchorCtr="0">
            <a:spAutoFit/>
          </a:bodyPr>
          <a:lstStyle/>
          <a:p>
            <a:pPr algn="ctr">
              <a:buClr>
                <a:srgbClr val="000000"/>
              </a:buClr>
              <a:buSzPts val="800"/>
            </a:pPr>
            <a:r>
              <a:rPr lang="en-US" sz="1067">
                <a:solidFill>
                  <a:srgbClr val="FFFFFF"/>
                </a:solidFill>
                <a:latin typeface="Arial"/>
                <a:ea typeface="Arial"/>
                <a:cs typeface="Arial"/>
                <a:sym typeface="Arial"/>
              </a:rPr>
              <a:t>Implement missing models for ressources: water, materials…</a:t>
            </a:r>
            <a:endParaRPr sz="1067">
              <a:solidFill>
                <a:srgbClr val="FFFFFF"/>
              </a:solidFill>
              <a:latin typeface="Arial"/>
              <a:ea typeface="Arial"/>
              <a:cs typeface="Arial"/>
              <a:sym typeface="Arial"/>
            </a:endParaRPr>
          </a:p>
        </p:txBody>
      </p:sp>
      <p:sp>
        <p:nvSpPr>
          <p:cNvPr id="440" name="Google Shape;440;gf824acc820_0_9"/>
          <p:cNvSpPr txBox="1"/>
          <p:nvPr/>
        </p:nvSpPr>
        <p:spPr>
          <a:xfrm>
            <a:off x="698596" y="4657734"/>
            <a:ext cx="1112400" cy="574604"/>
          </a:xfrm>
          <a:prstGeom prst="rect">
            <a:avLst/>
          </a:prstGeom>
          <a:solidFill>
            <a:schemeClr val="accent5"/>
          </a:solidFill>
          <a:ln>
            <a:noFill/>
          </a:ln>
        </p:spPr>
        <p:txBody>
          <a:bodyPr spcFirstLastPara="1" wrap="square" lIns="121900" tIns="121900" rIns="121900" bIns="121900" anchor="t" anchorCtr="0">
            <a:spAutoFit/>
          </a:bodyPr>
          <a:lstStyle/>
          <a:p>
            <a:pPr algn="ctr">
              <a:buClr>
                <a:srgbClr val="000000"/>
              </a:buClr>
              <a:buSzPts val="800"/>
            </a:pPr>
            <a:r>
              <a:rPr lang="en-US" sz="1067">
                <a:solidFill>
                  <a:srgbClr val="FFFFFF"/>
                </a:solidFill>
                <a:latin typeface="Arial"/>
                <a:ea typeface="Arial"/>
                <a:cs typeface="Arial"/>
                <a:sym typeface="Arial"/>
              </a:rPr>
              <a:t>Improve land use model</a:t>
            </a:r>
            <a:endParaRPr sz="1067">
              <a:solidFill>
                <a:srgbClr val="FFFFFF"/>
              </a:solidFill>
              <a:latin typeface="Arial"/>
              <a:ea typeface="Arial"/>
              <a:cs typeface="Arial"/>
              <a:sym typeface="Arial"/>
            </a:endParaRPr>
          </a:p>
        </p:txBody>
      </p:sp>
      <p:sp>
        <p:nvSpPr>
          <p:cNvPr id="441" name="Google Shape;441;gf824acc820_0_9"/>
          <p:cNvSpPr txBox="1"/>
          <p:nvPr/>
        </p:nvSpPr>
        <p:spPr>
          <a:xfrm>
            <a:off x="4098600" y="1804967"/>
            <a:ext cx="1739600" cy="738816"/>
          </a:xfrm>
          <a:prstGeom prst="rect">
            <a:avLst/>
          </a:prstGeom>
          <a:solidFill>
            <a:schemeClr val="accent5"/>
          </a:solidFill>
          <a:ln>
            <a:noFill/>
          </a:ln>
        </p:spPr>
        <p:txBody>
          <a:bodyPr spcFirstLastPara="1" wrap="square" lIns="121900" tIns="121900" rIns="121900" bIns="121900" anchor="t" anchorCtr="0">
            <a:spAutoFit/>
          </a:bodyPr>
          <a:lstStyle/>
          <a:p>
            <a:pPr>
              <a:buClr>
                <a:srgbClr val="000000"/>
              </a:buClr>
              <a:buSzPts val="800"/>
            </a:pPr>
            <a:r>
              <a:rPr lang="en-US" sz="1067">
                <a:solidFill>
                  <a:srgbClr val="FFFFFF"/>
                </a:solidFill>
                <a:latin typeface="Arial"/>
                <a:ea typeface="Arial"/>
                <a:cs typeface="Arial"/>
                <a:sym typeface="Arial"/>
              </a:rPr>
              <a:t>- Add missing technos</a:t>
            </a:r>
            <a:endParaRPr sz="1067">
              <a:solidFill>
                <a:srgbClr val="FFFFFF"/>
              </a:solidFill>
              <a:latin typeface="Arial"/>
              <a:ea typeface="Arial"/>
              <a:cs typeface="Arial"/>
              <a:sym typeface="Arial"/>
            </a:endParaRPr>
          </a:p>
          <a:p>
            <a:pPr>
              <a:buClr>
                <a:srgbClr val="000000"/>
              </a:buClr>
              <a:buSzPts val="800"/>
            </a:pPr>
            <a:r>
              <a:rPr lang="en-US" sz="1067">
                <a:solidFill>
                  <a:srgbClr val="FFFFFF"/>
                </a:solidFill>
                <a:latin typeface="Arial"/>
                <a:ea typeface="Arial"/>
                <a:cs typeface="Arial"/>
                <a:sym typeface="Arial"/>
              </a:rPr>
              <a:t>- Calibration</a:t>
            </a:r>
            <a:endParaRPr sz="1067">
              <a:solidFill>
                <a:srgbClr val="FFFFFF"/>
              </a:solidFill>
              <a:latin typeface="Arial"/>
              <a:ea typeface="Arial"/>
              <a:cs typeface="Arial"/>
              <a:sym typeface="Arial"/>
            </a:endParaRPr>
          </a:p>
          <a:p>
            <a:pPr>
              <a:buClr>
                <a:srgbClr val="000000"/>
              </a:buClr>
              <a:buSzPts val="800"/>
            </a:pPr>
            <a:r>
              <a:rPr lang="en-US" sz="1067">
                <a:solidFill>
                  <a:srgbClr val="FFFFFF"/>
                </a:solidFill>
                <a:latin typeface="Arial"/>
                <a:ea typeface="Arial"/>
                <a:cs typeface="Arial"/>
                <a:sym typeface="Arial"/>
              </a:rPr>
              <a:t>- Post processing</a:t>
            </a:r>
            <a:endParaRPr sz="1067">
              <a:solidFill>
                <a:srgbClr val="FFFFFF"/>
              </a:solidFill>
              <a:latin typeface="Arial"/>
              <a:ea typeface="Arial"/>
              <a:cs typeface="Arial"/>
              <a:sym typeface="Arial"/>
            </a:endParaRPr>
          </a:p>
        </p:txBody>
      </p:sp>
      <p:sp>
        <p:nvSpPr>
          <p:cNvPr id="442" name="Google Shape;442;gf824acc820_0_9"/>
          <p:cNvSpPr txBox="1"/>
          <p:nvPr/>
        </p:nvSpPr>
        <p:spPr>
          <a:xfrm>
            <a:off x="139267" y="1898401"/>
            <a:ext cx="2188000" cy="410393"/>
          </a:xfrm>
          <a:prstGeom prst="rect">
            <a:avLst/>
          </a:prstGeom>
          <a:solidFill>
            <a:schemeClr val="accent5"/>
          </a:solidFill>
          <a:ln>
            <a:noFill/>
          </a:ln>
        </p:spPr>
        <p:txBody>
          <a:bodyPr spcFirstLastPara="1" wrap="square" lIns="121900" tIns="121900" rIns="121900" bIns="121900" anchor="t" anchorCtr="0">
            <a:spAutoFit/>
          </a:bodyPr>
          <a:lstStyle/>
          <a:p>
            <a:pPr>
              <a:buClr>
                <a:srgbClr val="000000"/>
              </a:buClr>
              <a:buSzPts val="800"/>
            </a:pPr>
            <a:r>
              <a:rPr lang="en-US" sz="1067" dirty="0">
                <a:solidFill>
                  <a:srgbClr val="FFFFFF"/>
                </a:solidFill>
                <a:latin typeface="Arial"/>
                <a:ea typeface="Arial"/>
                <a:cs typeface="Arial"/>
                <a:sym typeface="Arial"/>
              </a:rPr>
              <a:t>Begin sectorization of economy</a:t>
            </a:r>
            <a:endParaRPr sz="1067" dirty="0">
              <a:solidFill>
                <a:srgbClr val="FFFFFF"/>
              </a:solidFill>
              <a:latin typeface="Arial"/>
              <a:ea typeface="Arial"/>
              <a:cs typeface="Arial"/>
              <a:sym typeface="Arial"/>
            </a:endParaRPr>
          </a:p>
        </p:txBody>
      </p:sp>
      <p:cxnSp>
        <p:nvCxnSpPr>
          <p:cNvPr id="443" name="Google Shape;443;gf824acc820_0_9"/>
          <p:cNvCxnSpPr/>
          <p:nvPr/>
        </p:nvCxnSpPr>
        <p:spPr>
          <a:xfrm>
            <a:off x="1364703" y="2308800"/>
            <a:ext cx="607600" cy="687600"/>
          </a:xfrm>
          <a:prstGeom prst="straightConnector1">
            <a:avLst/>
          </a:prstGeom>
          <a:noFill/>
          <a:ln w="9525" cap="flat" cmpd="sng">
            <a:solidFill>
              <a:schemeClr val="accent5"/>
            </a:solidFill>
            <a:prstDash val="solid"/>
            <a:round/>
            <a:headEnd type="none" w="sm" len="sm"/>
            <a:tailEnd type="triangle" w="med" len="med"/>
          </a:ln>
        </p:spPr>
      </p:cxnSp>
      <p:cxnSp>
        <p:nvCxnSpPr>
          <p:cNvPr id="444" name="Google Shape;444;gf824acc820_0_9"/>
          <p:cNvCxnSpPr/>
          <p:nvPr/>
        </p:nvCxnSpPr>
        <p:spPr>
          <a:xfrm flipH="1">
            <a:off x="4453603" y="2543767"/>
            <a:ext cx="515200" cy="282800"/>
          </a:xfrm>
          <a:prstGeom prst="straightConnector1">
            <a:avLst/>
          </a:prstGeom>
          <a:noFill/>
          <a:ln w="9525" cap="flat" cmpd="sng">
            <a:solidFill>
              <a:schemeClr val="accent5"/>
            </a:solidFill>
            <a:prstDash val="solid"/>
            <a:round/>
            <a:headEnd type="none" w="sm" len="sm"/>
            <a:tailEnd type="triangle" w="med" len="med"/>
          </a:ln>
        </p:spPr>
      </p:cxnSp>
      <p:cxnSp>
        <p:nvCxnSpPr>
          <p:cNvPr id="445" name="Google Shape;445;gf824acc820_0_9"/>
          <p:cNvCxnSpPr>
            <a:stCxn id="440" idx="0"/>
          </p:cNvCxnSpPr>
          <p:nvPr/>
        </p:nvCxnSpPr>
        <p:spPr>
          <a:xfrm flipV="1">
            <a:off x="1254796" y="4339333"/>
            <a:ext cx="1252800" cy="318401"/>
          </a:xfrm>
          <a:prstGeom prst="straightConnector1">
            <a:avLst/>
          </a:prstGeom>
          <a:noFill/>
          <a:ln w="9525" cap="flat" cmpd="sng">
            <a:solidFill>
              <a:schemeClr val="accent5"/>
            </a:solidFill>
            <a:prstDash val="solid"/>
            <a:round/>
            <a:headEnd type="none" w="sm" len="sm"/>
            <a:tailEnd type="triangle" w="med" len="med"/>
          </a:ln>
        </p:spPr>
      </p:cxnSp>
      <p:cxnSp>
        <p:nvCxnSpPr>
          <p:cNvPr id="446" name="Google Shape;446;gf824acc820_0_9"/>
          <p:cNvCxnSpPr>
            <a:stCxn id="439" idx="0"/>
          </p:cNvCxnSpPr>
          <p:nvPr/>
        </p:nvCxnSpPr>
        <p:spPr>
          <a:xfrm flipH="1" flipV="1">
            <a:off x="3791000" y="4211833"/>
            <a:ext cx="743200" cy="487200"/>
          </a:xfrm>
          <a:prstGeom prst="straightConnector1">
            <a:avLst/>
          </a:prstGeom>
          <a:noFill/>
          <a:ln w="9525" cap="flat" cmpd="sng">
            <a:solidFill>
              <a:schemeClr val="accent5"/>
            </a:solidFill>
            <a:prstDash val="solid"/>
            <a:round/>
            <a:headEnd type="none" w="sm" len="sm"/>
            <a:tailEnd type="triangle" w="med" len="med"/>
          </a:ln>
        </p:spPr>
      </p:cxnSp>
      <p:cxnSp>
        <p:nvCxnSpPr>
          <p:cNvPr id="447" name="Google Shape;447;gf824acc820_0_9"/>
          <p:cNvCxnSpPr>
            <a:stCxn id="439" idx="0"/>
          </p:cNvCxnSpPr>
          <p:nvPr/>
        </p:nvCxnSpPr>
        <p:spPr>
          <a:xfrm flipH="1" flipV="1">
            <a:off x="2949800" y="4398633"/>
            <a:ext cx="1584400" cy="300400"/>
          </a:xfrm>
          <a:prstGeom prst="straightConnector1">
            <a:avLst/>
          </a:prstGeom>
          <a:noFill/>
          <a:ln w="9525" cap="flat" cmpd="sng">
            <a:solidFill>
              <a:schemeClr val="accent5"/>
            </a:solidFill>
            <a:prstDash val="solid"/>
            <a:round/>
            <a:headEnd type="none" w="sm" len="sm"/>
            <a:tailEnd type="triangle" w="med" len="med"/>
          </a:ln>
        </p:spPr>
      </p:cxnSp>
      <p:sp>
        <p:nvSpPr>
          <p:cNvPr id="448" name="Google Shape;448;gf824acc820_0_9"/>
          <p:cNvSpPr txBox="1"/>
          <p:nvPr/>
        </p:nvSpPr>
        <p:spPr>
          <a:xfrm>
            <a:off x="6693000" y="1207267"/>
            <a:ext cx="4894800" cy="533504"/>
          </a:xfrm>
          <a:prstGeom prst="rect">
            <a:avLst/>
          </a:prstGeom>
          <a:noFill/>
          <a:ln>
            <a:noFill/>
          </a:ln>
        </p:spPr>
        <p:txBody>
          <a:bodyPr spcFirstLastPara="1" wrap="square" lIns="121900" tIns="121900" rIns="121900" bIns="121900" anchor="t" anchorCtr="0">
            <a:spAutoFit/>
          </a:bodyPr>
          <a:lstStyle/>
          <a:p>
            <a:pPr algn="ctr">
              <a:buClr>
                <a:srgbClr val="000000"/>
              </a:buClr>
              <a:buSzPts val="1400"/>
            </a:pPr>
            <a:r>
              <a:rPr lang="en-US" sz="1867" b="1" dirty="0">
                <a:solidFill>
                  <a:srgbClr val="168FDF"/>
                </a:solidFill>
                <a:latin typeface="Arial"/>
                <a:ea typeface="Arial"/>
                <a:cs typeface="Arial"/>
                <a:sym typeface="Arial"/>
              </a:rPr>
              <a:t>Regional WITNESS</a:t>
            </a:r>
            <a:endParaRPr sz="1867" b="1" dirty="0">
              <a:solidFill>
                <a:srgbClr val="168FDF"/>
              </a:solidFill>
              <a:latin typeface="Arial"/>
              <a:ea typeface="Arial"/>
              <a:cs typeface="Arial"/>
              <a:sym typeface="Arial"/>
            </a:endParaRPr>
          </a:p>
        </p:txBody>
      </p:sp>
      <p:pic>
        <p:nvPicPr>
          <p:cNvPr id="449" name="Google Shape;449;gf824acc820_0_9"/>
          <p:cNvPicPr preferRelativeResize="0"/>
          <p:nvPr/>
        </p:nvPicPr>
        <p:blipFill rotWithShape="1">
          <a:blip r:embed="rId4">
            <a:alphaModFix/>
          </a:blip>
          <a:srcRect/>
          <a:stretch/>
        </p:blipFill>
        <p:spPr>
          <a:xfrm>
            <a:off x="6150601" y="1796801"/>
            <a:ext cx="6041401" cy="1984385"/>
          </a:xfrm>
          <a:prstGeom prst="rect">
            <a:avLst/>
          </a:prstGeom>
          <a:noFill/>
          <a:ln>
            <a:noFill/>
          </a:ln>
        </p:spPr>
      </p:pic>
      <p:sp>
        <p:nvSpPr>
          <p:cNvPr id="450" name="Google Shape;450;gf824acc820_0_9"/>
          <p:cNvSpPr txBox="1"/>
          <p:nvPr/>
        </p:nvSpPr>
        <p:spPr>
          <a:xfrm>
            <a:off x="6890400" y="3927334"/>
            <a:ext cx="4969200" cy="1682023"/>
          </a:xfrm>
          <a:prstGeom prst="rect">
            <a:avLst/>
          </a:prstGeom>
          <a:noFill/>
          <a:ln>
            <a:noFill/>
          </a:ln>
        </p:spPr>
        <p:txBody>
          <a:bodyPr spcFirstLastPara="1" wrap="square" lIns="121900" tIns="121900" rIns="121900" bIns="121900" anchor="t" anchorCtr="0">
            <a:spAutoFit/>
          </a:bodyPr>
          <a:lstStyle/>
          <a:p>
            <a:pPr marL="609585" indent="-389457">
              <a:buClr>
                <a:srgbClr val="000000"/>
              </a:buClr>
              <a:buSzPts val="1000"/>
              <a:buFont typeface="Arial"/>
              <a:buChar char="-"/>
            </a:pPr>
            <a:r>
              <a:rPr lang="en-US" sz="1333" dirty="0">
                <a:latin typeface="Arial"/>
                <a:ea typeface="Arial"/>
                <a:cs typeface="Arial"/>
                <a:sym typeface="Arial"/>
              </a:rPr>
              <a:t>Regional database</a:t>
            </a:r>
            <a:endParaRPr sz="1333" dirty="0">
              <a:latin typeface="Arial"/>
              <a:ea typeface="Arial"/>
              <a:cs typeface="Arial"/>
              <a:sym typeface="Arial"/>
            </a:endParaRPr>
          </a:p>
          <a:p>
            <a:pPr marL="609585" indent="-304792">
              <a:buClr>
                <a:srgbClr val="000000"/>
              </a:buClr>
              <a:buSzPts val="1000"/>
            </a:pPr>
            <a:endParaRPr sz="1333" dirty="0">
              <a:latin typeface="Arial"/>
              <a:ea typeface="Arial"/>
              <a:cs typeface="Arial"/>
              <a:sym typeface="Arial"/>
            </a:endParaRPr>
          </a:p>
          <a:p>
            <a:pPr>
              <a:buClr>
                <a:srgbClr val="000000"/>
              </a:buClr>
              <a:buSzPts val="1000"/>
            </a:pPr>
            <a:r>
              <a:rPr lang="en-US" sz="1333" dirty="0">
                <a:latin typeface="Arial"/>
                <a:ea typeface="Arial"/>
                <a:cs typeface="Arial"/>
                <a:sym typeface="Arial"/>
              </a:rPr>
              <a:t>Step by step </a:t>
            </a:r>
            <a:r>
              <a:rPr lang="en-US" sz="1333" dirty="0" err="1">
                <a:latin typeface="Arial"/>
                <a:ea typeface="Arial"/>
                <a:cs typeface="Arial"/>
                <a:sym typeface="Arial"/>
              </a:rPr>
              <a:t>regionalisation</a:t>
            </a:r>
            <a:r>
              <a:rPr lang="en-US" sz="1333" dirty="0">
                <a:latin typeface="Arial"/>
                <a:ea typeface="Arial"/>
                <a:cs typeface="Arial"/>
                <a:sym typeface="Arial"/>
              </a:rPr>
              <a:t>:</a:t>
            </a:r>
            <a:endParaRPr sz="1333" dirty="0">
              <a:latin typeface="Arial"/>
              <a:ea typeface="Arial"/>
              <a:cs typeface="Arial"/>
              <a:sym typeface="Arial"/>
            </a:endParaRPr>
          </a:p>
          <a:p>
            <a:pPr marL="609585" indent="-389457">
              <a:buClr>
                <a:srgbClr val="000000"/>
              </a:buClr>
              <a:buSzPts val="1000"/>
              <a:buFont typeface="Arial"/>
              <a:buChar char="-"/>
            </a:pPr>
            <a:r>
              <a:rPr lang="en-US" sz="1333" dirty="0" err="1">
                <a:latin typeface="Arial"/>
                <a:ea typeface="Arial"/>
                <a:cs typeface="Arial"/>
                <a:sym typeface="Arial"/>
              </a:rPr>
              <a:t>Regionalisation</a:t>
            </a:r>
            <a:r>
              <a:rPr lang="en-US" sz="1333" dirty="0">
                <a:latin typeface="Arial"/>
                <a:ea typeface="Arial"/>
                <a:cs typeface="Arial"/>
                <a:sym typeface="Arial"/>
              </a:rPr>
              <a:t> of models (energy, economics, resources, land use…)</a:t>
            </a:r>
            <a:endParaRPr sz="1333" dirty="0">
              <a:latin typeface="Arial"/>
              <a:ea typeface="Arial"/>
              <a:cs typeface="Arial"/>
              <a:sym typeface="Arial"/>
            </a:endParaRPr>
          </a:p>
          <a:p>
            <a:pPr marL="609585" indent="-389457">
              <a:buClr>
                <a:srgbClr val="000000"/>
              </a:buClr>
              <a:buSzPts val="1000"/>
              <a:buFont typeface="Arial"/>
              <a:buChar char="-"/>
            </a:pPr>
            <a:r>
              <a:rPr lang="en-US" sz="1333" dirty="0">
                <a:latin typeface="Arial"/>
                <a:ea typeface="Arial"/>
                <a:cs typeface="Arial"/>
                <a:sym typeface="Arial"/>
              </a:rPr>
              <a:t>Exchanges between regions</a:t>
            </a:r>
            <a:endParaRPr sz="1333" dirty="0">
              <a:latin typeface="Arial"/>
              <a:ea typeface="Arial"/>
              <a:cs typeface="Arial"/>
              <a:sym typeface="Arial"/>
            </a:endParaRPr>
          </a:p>
          <a:p>
            <a:pPr marL="609585" indent="-389457">
              <a:buClr>
                <a:srgbClr val="000000"/>
              </a:buClr>
              <a:buSzPts val="1000"/>
              <a:buFont typeface="Arial"/>
              <a:buChar char="-"/>
            </a:pPr>
            <a:r>
              <a:rPr lang="en-US" sz="1333" dirty="0">
                <a:latin typeface="Arial"/>
                <a:ea typeface="Arial"/>
                <a:cs typeface="Arial"/>
                <a:sym typeface="Arial"/>
              </a:rPr>
              <a:t>Problem formulation</a:t>
            </a:r>
            <a:endParaRPr sz="1333" dirty="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8"/>
          <p:cNvSpPr txBox="1">
            <a:spLocks noGrp="1"/>
          </p:cNvSpPr>
          <p:nvPr>
            <p:ph type="title"/>
          </p:nvPr>
        </p:nvSpPr>
        <p:spPr>
          <a:xfrm>
            <a:off x="311667" y="239764"/>
            <a:ext cx="11634000" cy="618489"/>
          </a:xfrm>
          <a:prstGeom prst="rect">
            <a:avLst/>
          </a:prstGeom>
          <a:noFill/>
          <a:ln>
            <a:noFill/>
          </a:ln>
        </p:spPr>
        <p:txBody>
          <a:bodyPr spcFirstLastPara="1" wrap="square" lIns="0" tIns="0" rIns="0" bIns="0" anchor="t" anchorCtr="0">
            <a:noAutofit/>
          </a:bodyPr>
          <a:lstStyle/>
          <a:p>
            <a:r>
              <a:rPr lang="en-US" sz="3800" dirty="0">
                <a:solidFill>
                  <a:srgbClr val="003781"/>
                </a:solidFill>
                <a:latin typeface="+mn-lt"/>
              </a:rPr>
              <a:t>Zooming on Energy Model</a:t>
            </a:r>
            <a:endParaRPr sz="3800" dirty="0">
              <a:solidFill>
                <a:srgbClr val="003781"/>
              </a:solidFill>
              <a:latin typeface="+mn-lt"/>
            </a:endParaRPr>
          </a:p>
        </p:txBody>
      </p:sp>
      <p:sp>
        <p:nvSpPr>
          <p:cNvPr id="759" name="Google Shape;759;p38"/>
          <p:cNvSpPr txBox="1"/>
          <p:nvPr/>
        </p:nvSpPr>
        <p:spPr>
          <a:xfrm>
            <a:off x="1445045" y="3276185"/>
            <a:ext cx="845600" cy="463496"/>
          </a:xfrm>
          <a:prstGeom prst="rect">
            <a:avLst/>
          </a:prstGeom>
          <a:noFill/>
          <a:ln>
            <a:noFill/>
          </a:ln>
        </p:spPr>
        <p:txBody>
          <a:bodyPr spcFirstLastPara="1" wrap="square" lIns="91267" tIns="91267" rIns="91267" bIns="91267" anchor="t" anchorCtr="0">
            <a:spAutoFit/>
          </a:bodyPr>
          <a:lstStyle/>
          <a:p>
            <a:r>
              <a:rPr lang="en-US" sz="907">
                <a:solidFill>
                  <a:srgbClr val="000000"/>
                </a:solidFill>
                <a:ea typeface="Arial"/>
                <a:cs typeface="Arial"/>
                <a:sym typeface="Arial"/>
              </a:rPr>
              <a:t>Invest </a:t>
            </a:r>
            <a:br>
              <a:rPr lang="en-US" sz="907">
                <a:solidFill>
                  <a:srgbClr val="000000"/>
                </a:solidFill>
                <a:ea typeface="Arial"/>
                <a:cs typeface="Arial"/>
                <a:sym typeface="Arial"/>
              </a:rPr>
            </a:br>
            <a:r>
              <a:rPr lang="en-US" sz="907">
                <a:solidFill>
                  <a:srgbClr val="000000"/>
                </a:solidFill>
                <a:ea typeface="Arial"/>
                <a:cs typeface="Arial"/>
                <a:sym typeface="Arial"/>
              </a:rPr>
              <a:t>(M$)</a:t>
            </a:r>
            <a:endParaRPr sz="907">
              <a:solidFill>
                <a:srgbClr val="000000"/>
              </a:solidFill>
              <a:ea typeface="Arial"/>
              <a:cs typeface="Arial"/>
              <a:sym typeface="Arial"/>
            </a:endParaRPr>
          </a:p>
        </p:txBody>
      </p:sp>
      <p:sp>
        <p:nvSpPr>
          <p:cNvPr id="760" name="Google Shape;760;p38"/>
          <p:cNvSpPr txBox="1"/>
          <p:nvPr/>
        </p:nvSpPr>
        <p:spPr>
          <a:xfrm>
            <a:off x="1039045" y="2473774"/>
            <a:ext cx="1251600" cy="518254"/>
          </a:xfrm>
          <a:prstGeom prst="rect">
            <a:avLst/>
          </a:prstGeom>
          <a:noFill/>
          <a:ln>
            <a:noFill/>
          </a:ln>
        </p:spPr>
        <p:txBody>
          <a:bodyPr spcFirstLastPara="1" wrap="square" lIns="91267" tIns="91267" rIns="91267" bIns="91267" anchor="t" anchorCtr="0">
            <a:spAutoFit/>
          </a:bodyPr>
          <a:lstStyle/>
          <a:p>
            <a:r>
              <a:rPr lang="en-US" sz="1085" b="1">
                <a:solidFill>
                  <a:srgbClr val="FF0000"/>
                </a:solidFill>
                <a:ea typeface="Arial"/>
                <a:cs typeface="Arial"/>
                <a:sym typeface="Arial"/>
              </a:rPr>
              <a:t>For a given </a:t>
            </a:r>
            <a:br>
              <a:rPr lang="en-US" sz="1085" b="1">
                <a:solidFill>
                  <a:srgbClr val="FF0000"/>
                </a:solidFill>
                <a:ea typeface="Arial"/>
                <a:cs typeface="Arial"/>
                <a:sym typeface="Arial"/>
              </a:rPr>
            </a:br>
            <a:r>
              <a:rPr lang="en-US" sz="1085" b="1">
                <a:solidFill>
                  <a:srgbClr val="FF0000"/>
                </a:solidFill>
                <a:ea typeface="Arial"/>
                <a:cs typeface="Arial"/>
                <a:sym typeface="Arial"/>
              </a:rPr>
              <a:t>investment plan</a:t>
            </a:r>
            <a:endParaRPr sz="1085" b="1">
              <a:solidFill>
                <a:srgbClr val="FF0000"/>
              </a:solidFill>
              <a:ea typeface="Arial"/>
              <a:cs typeface="Arial"/>
              <a:sym typeface="Arial"/>
            </a:endParaRPr>
          </a:p>
        </p:txBody>
      </p:sp>
      <p:sp>
        <p:nvSpPr>
          <p:cNvPr id="761" name="Google Shape;761;p38"/>
          <p:cNvSpPr txBox="1"/>
          <p:nvPr/>
        </p:nvSpPr>
        <p:spPr>
          <a:xfrm>
            <a:off x="850664" y="1430771"/>
            <a:ext cx="1715467" cy="320657"/>
          </a:xfrm>
          <a:prstGeom prst="rect">
            <a:avLst/>
          </a:prstGeom>
          <a:noFill/>
          <a:ln>
            <a:noFill/>
          </a:ln>
        </p:spPr>
        <p:txBody>
          <a:bodyPr spcFirstLastPara="1" wrap="square" lIns="82800" tIns="82800" rIns="82800" bIns="82800" anchor="t" anchorCtr="0">
            <a:spAutoFit/>
          </a:bodyPr>
          <a:lstStyle/>
          <a:p>
            <a:r>
              <a:rPr lang="en-US" sz="997">
                <a:solidFill>
                  <a:schemeClr val="accent2"/>
                </a:solidFill>
                <a:ea typeface="Arial"/>
                <a:cs typeface="Arial"/>
                <a:sym typeface="Arial"/>
              </a:rPr>
              <a:t>Design variables in blue</a:t>
            </a:r>
            <a:endParaRPr sz="997">
              <a:solidFill>
                <a:schemeClr val="accent2"/>
              </a:solidFill>
              <a:ea typeface="Arial"/>
              <a:cs typeface="Arial"/>
              <a:sym typeface="Arial"/>
            </a:endParaRPr>
          </a:p>
        </p:txBody>
      </p:sp>
      <p:cxnSp>
        <p:nvCxnSpPr>
          <p:cNvPr id="762" name="Google Shape;762;p38"/>
          <p:cNvCxnSpPr>
            <a:endCxn id="763" idx="1"/>
          </p:cNvCxnSpPr>
          <p:nvPr/>
        </p:nvCxnSpPr>
        <p:spPr>
          <a:xfrm>
            <a:off x="1518265" y="3286049"/>
            <a:ext cx="816400" cy="0"/>
          </a:xfrm>
          <a:prstGeom prst="straightConnector1">
            <a:avLst/>
          </a:prstGeom>
          <a:noFill/>
          <a:ln w="28575" cap="flat" cmpd="sng">
            <a:solidFill>
              <a:srgbClr val="FF0000"/>
            </a:solidFill>
            <a:prstDash val="solid"/>
            <a:round/>
            <a:headEnd type="none" w="sm" len="sm"/>
            <a:tailEnd type="triangle" w="med" len="med"/>
          </a:ln>
        </p:spPr>
      </p:cxnSp>
      <p:pic>
        <p:nvPicPr>
          <p:cNvPr id="764" name="Google Shape;764;p38"/>
          <p:cNvPicPr preferRelativeResize="0"/>
          <p:nvPr/>
        </p:nvPicPr>
        <p:blipFill rotWithShape="1">
          <a:blip r:embed="rId3">
            <a:alphaModFix/>
          </a:blip>
          <a:srcRect/>
          <a:stretch/>
        </p:blipFill>
        <p:spPr>
          <a:xfrm>
            <a:off x="9414942" y="372386"/>
            <a:ext cx="2644311" cy="1254431"/>
          </a:xfrm>
          <a:prstGeom prst="rect">
            <a:avLst/>
          </a:prstGeom>
          <a:noFill/>
          <a:ln>
            <a:noFill/>
          </a:ln>
        </p:spPr>
      </p:pic>
      <p:sp>
        <p:nvSpPr>
          <p:cNvPr id="765" name="Google Shape;765;p38"/>
          <p:cNvSpPr txBox="1"/>
          <p:nvPr/>
        </p:nvSpPr>
        <p:spPr>
          <a:xfrm>
            <a:off x="-781833" y="266901"/>
            <a:ext cx="781600" cy="574604"/>
          </a:xfrm>
          <a:prstGeom prst="rect">
            <a:avLst/>
          </a:prstGeom>
          <a:noFill/>
          <a:ln>
            <a:noFill/>
          </a:ln>
        </p:spPr>
        <p:txBody>
          <a:bodyPr spcFirstLastPara="1" wrap="square" lIns="121900" tIns="121900" rIns="121900" bIns="121900" anchor="t" anchorCtr="0">
            <a:spAutoFit/>
          </a:bodyPr>
          <a:lstStyle/>
          <a:p>
            <a:r>
              <a:rPr lang="en-US" sz="1067"/>
              <a:t>Valentin</a:t>
            </a:r>
            <a:endParaRPr sz="1067"/>
          </a:p>
          <a:p>
            <a:r>
              <a:rPr lang="en-US" sz="1067"/>
              <a:t>2’30</a:t>
            </a:r>
            <a:endParaRPr sz="1067"/>
          </a:p>
        </p:txBody>
      </p:sp>
      <p:sp>
        <p:nvSpPr>
          <p:cNvPr id="766" name="Google Shape;766;p38"/>
          <p:cNvSpPr txBox="1"/>
          <p:nvPr/>
        </p:nvSpPr>
        <p:spPr>
          <a:xfrm>
            <a:off x="3882381" y="3108389"/>
            <a:ext cx="839649" cy="337757"/>
          </a:xfrm>
          <a:prstGeom prst="rect">
            <a:avLst/>
          </a:prstGeom>
          <a:noFill/>
          <a:ln>
            <a:noFill/>
          </a:ln>
        </p:spPr>
        <p:txBody>
          <a:bodyPr spcFirstLastPara="1" wrap="square" lIns="91267" tIns="91267" rIns="91267" bIns="91267" anchor="t" anchorCtr="0">
            <a:spAutoFit/>
          </a:bodyPr>
          <a:lstStyle/>
          <a:p>
            <a:endParaRPr sz="997">
              <a:solidFill>
                <a:srgbClr val="000000"/>
              </a:solidFill>
              <a:ea typeface="Arial"/>
              <a:cs typeface="Arial"/>
              <a:sym typeface="Arial"/>
            </a:endParaRPr>
          </a:p>
        </p:txBody>
      </p:sp>
      <p:sp>
        <p:nvSpPr>
          <p:cNvPr id="767" name="Google Shape;767;p38"/>
          <p:cNvSpPr txBox="1"/>
          <p:nvPr/>
        </p:nvSpPr>
        <p:spPr>
          <a:xfrm>
            <a:off x="2393683" y="2158728"/>
            <a:ext cx="1192291" cy="463496"/>
          </a:xfrm>
          <a:prstGeom prst="rect">
            <a:avLst/>
          </a:prstGeom>
          <a:noFill/>
          <a:ln>
            <a:noFill/>
          </a:ln>
        </p:spPr>
        <p:txBody>
          <a:bodyPr spcFirstLastPara="1" wrap="square" lIns="91267" tIns="91267" rIns="91267" bIns="91267" anchor="t" anchorCtr="0">
            <a:spAutoFit/>
          </a:bodyPr>
          <a:lstStyle/>
          <a:p>
            <a:r>
              <a:rPr lang="en-US" sz="907">
                <a:solidFill>
                  <a:schemeClr val="accent2"/>
                </a:solidFill>
                <a:ea typeface="Arial"/>
                <a:cs typeface="Arial"/>
                <a:sym typeface="Arial"/>
              </a:rPr>
              <a:t>Invest Mix </a:t>
            </a:r>
            <a:r>
              <a:rPr lang="en-US" sz="907">
                <a:solidFill>
                  <a:schemeClr val="accent2"/>
                </a:solidFill>
              </a:rPr>
              <a:t>for each techno</a:t>
            </a:r>
            <a:r>
              <a:rPr lang="en-US" sz="907">
                <a:solidFill>
                  <a:schemeClr val="accent2"/>
                </a:solidFill>
                <a:ea typeface="Arial"/>
                <a:cs typeface="Arial"/>
                <a:sym typeface="Arial"/>
              </a:rPr>
              <a:t> (%)</a:t>
            </a:r>
            <a:endParaRPr sz="907">
              <a:solidFill>
                <a:schemeClr val="accent2"/>
              </a:solidFill>
              <a:ea typeface="Arial"/>
              <a:cs typeface="Arial"/>
              <a:sym typeface="Arial"/>
            </a:endParaRPr>
          </a:p>
        </p:txBody>
      </p:sp>
      <p:cxnSp>
        <p:nvCxnSpPr>
          <p:cNvPr id="768" name="Google Shape;768;p38"/>
          <p:cNvCxnSpPr>
            <a:stCxn id="767" idx="2"/>
            <a:endCxn id="763" idx="0"/>
          </p:cNvCxnSpPr>
          <p:nvPr/>
        </p:nvCxnSpPr>
        <p:spPr>
          <a:xfrm flipH="1">
            <a:off x="2989730" y="2622224"/>
            <a:ext cx="99" cy="397361"/>
          </a:xfrm>
          <a:prstGeom prst="straightConnector1">
            <a:avLst/>
          </a:prstGeom>
          <a:noFill/>
          <a:ln w="9525" cap="flat" cmpd="sng">
            <a:solidFill>
              <a:schemeClr val="dk2"/>
            </a:solidFill>
            <a:prstDash val="solid"/>
            <a:round/>
            <a:headEnd type="none" w="sm" len="sm"/>
            <a:tailEnd type="triangle" w="med" len="med"/>
          </a:ln>
        </p:spPr>
      </p:cxnSp>
      <p:grpSp>
        <p:nvGrpSpPr>
          <p:cNvPr id="769" name="Google Shape;769;p38"/>
          <p:cNvGrpSpPr/>
          <p:nvPr/>
        </p:nvGrpSpPr>
        <p:grpSpPr>
          <a:xfrm>
            <a:off x="2334666" y="828767"/>
            <a:ext cx="6096852" cy="4052617"/>
            <a:chOff x="1750999" y="621575"/>
            <a:chExt cx="4572639" cy="3039463"/>
          </a:xfrm>
        </p:grpSpPr>
        <p:sp>
          <p:nvSpPr>
            <p:cNvPr id="770" name="Google Shape;770;p38"/>
            <p:cNvSpPr txBox="1"/>
            <p:nvPr/>
          </p:nvSpPr>
          <p:spPr>
            <a:xfrm>
              <a:off x="3773863" y="3062482"/>
              <a:ext cx="1500900" cy="598556"/>
            </a:xfrm>
            <a:prstGeom prst="rect">
              <a:avLst/>
            </a:prstGeom>
            <a:noFill/>
            <a:ln>
              <a:noFill/>
            </a:ln>
          </p:spPr>
          <p:txBody>
            <a:bodyPr spcFirstLastPara="1" wrap="square" lIns="91267" tIns="91267" rIns="91267" bIns="91267" anchor="t" anchorCtr="0">
              <a:spAutoFit/>
            </a:bodyPr>
            <a:lstStyle/>
            <a:p>
              <a:r>
                <a:rPr lang="en-US" sz="997"/>
                <a:t>Techno </a:t>
              </a:r>
              <a:r>
                <a:rPr lang="en-US" sz="997">
                  <a:solidFill>
                    <a:srgbClr val="000000"/>
                  </a:solidFill>
                  <a:ea typeface="Arial"/>
                  <a:cs typeface="Arial"/>
                  <a:sym typeface="Arial"/>
                </a:rPr>
                <a:t>Prices</a:t>
              </a:r>
              <a:endParaRPr sz="997">
                <a:solidFill>
                  <a:srgbClr val="000000"/>
                </a:solidFill>
                <a:ea typeface="Arial"/>
                <a:cs typeface="Arial"/>
                <a:sym typeface="Arial"/>
              </a:endParaRPr>
            </a:p>
            <a:p>
              <a:r>
                <a:rPr lang="en-US" sz="997">
                  <a:solidFill>
                    <a:schemeClr val="dk1"/>
                  </a:solidFill>
                </a:rPr>
                <a:t>Techno </a:t>
              </a:r>
              <a:r>
                <a:rPr lang="en-US" sz="997">
                  <a:solidFill>
                    <a:srgbClr val="000000"/>
                  </a:solidFill>
                  <a:ea typeface="Arial"/>
                  <a:cs typeface="Arial"/>
                  <a:sym typeface="Arial"/>
                </a:rPr>
                <a:t>Production/consumption</a:t>
              </a:r>
              <a:endParaRPr sz="997">
                <a:solidFill>
                  <a:srgbClr val="000000"/>
                </a:solidFill>
                <a:ea typeface="Arial"/>
                <a:cs typeface="Arial"/>
                <a:sym typeface="Arial"/>
              </a:endParaRPr>
            </a:p>
            <a:p>
              <a:r>
                <a:rPr lang="en-US" sz="997">
                  <a:solidFill>
                    <a:schemeClr val="dk1"/>
                  </a:solidFill>
                </a:rPr>
                <a:t>Techno </a:t>
              </a:r>
              <a:r>
                <a:rPr lang="en-US" sz="997">
                  <a:solidFill>
                    <a:srgbClr val="000000"/>
                  </a:solidFill>
                  <a:ea typeface="Arial"/>
                  <a:cs typeface="Arial"/>
                  <a:sym typeface="Arial"/>
                </a:rPr>
                <a:t>CO2 emissions</a:t>
              </a:r>
              <a:endParaRPr sz="1271">
                <a:solidFill>
                  <a:srgbClr val="000000"/>
                </a:solidFill>
                <a:ea typeface="Arial"/>
                <a:cs typeface="Arial"/>
                <a:sym typeface="Arial"/>
              </a:endParaRPr>
            </a:p>
            <a:p>
              <a:r>
                <a:rPr lang="en-US" sz="997">
                  <a:solidFill>
                    <a:srgbClr val="000000"/>
                  </a:solidFill>
                  <a:ea typeface="Arial"/>
                  <a:cs typeface="Arial"/>
                  <a:sym typeface="Arial"/>
                </a:rPr>
                <a:t>Natural resource usage</a:t>
              </a:r>
              <a:endParaRPr sz="997">
                <a:solidFill>
                  <a:srgbClr val="000000"/>
                </a:solidFill>
                <a:ea typeface="Arial"/>
                <a:cs typeface="Arial"/>
                <a:sym typeface="Arial"/>
              </a:endParaRPr>
            </a:p>
          </p:txBody>
        </p:sp>
        <p:grpSp>
          <p:nvGrpSpPr>
            <p:cNvPr id="771" name="Google Shape;771;p38"/>
            <p:cNvGrpSpPr/>
            <p:nvPr/>
          </p:nvGrpSpPr>
          <p:grpSpPr>
            <a:xfrm>
              <a:off x="1750999" y="621575"/>
              <a:ext cx="2999752" cy="2467783"/>
              <a:chOff x="1750999" y="621575"/>
              <a:chExt cx="2999752" cy="2467783"/>
            </a:xfrm>
          </p:grpSpPr>
          <p:sp>
            <p:nvSpPr>
              <p:cNvPr id="772" name="Google Shape;772;p38"/>
              <p:cNvSpPr txBox="1"/>
              <p:nvPr/>
            </p:nvSpPr>
            <p:spPr>
              <a:xfrm>
                <a:off x="2680417" y="1253193"/>
                <a:ext cx="1051657" cy="242930"/>
              </a:xfrm>
              <a:prstGeom prst="rect">
                <a:avLst/>
              </a:prstGeom>
              <a:noFill/>
              <a:ln>
                <a:noFill/>
              </a:ln>
            </p:spPr>
            <p:txBody>
              <a:bodyPr spcFirstLastPara="1" wrap="square" lIns="91267" tIns="91267" rIns="91267" bIns="91267" anchor="t" anchorCtr="0">
                <a:spAutoFit/>
              </a:bodyPr>
              <a:lstStyle/>
              <a:p>
                <a:r>
                  <a:rPr lang="en-US" sz="907">
                    <a:solidFill>
                      <a:srgbClr val="000000"/>
                    </a:solidFill>
                    <a:ea typeface="Arial"/>
                    <a:cs typeface="Arial"/>
                    <a:sym typeface="Arial"/>
                  </a:rPr>
                  <a:t>Invest per techno (</a:t>
                </a:r>
                <a:r>
                  <a:rPr lang="en-US" sz="907">
                    <a:solidFill>
                      <a:schemeClr val="dk1"/>
                    </a:solidFill>
                    <a:ea typeface="Arial"/>
                    <a:cs typeface="Arial"/>
                    <a:sym typeface="Arial"/>
                  </a:rPr>
                  <a:t>M$</a:t>
                </a:r>
                <a:r>
                  <a:rPr lang="en-US" sz="907">
                    <a:solidFill>
                      <a:srgbClr val="000000"/>
                    </a:solidFill>
                    <a:ea typeface="Arial"/>
                    <a:cs typeface="Arial"/>
                    <a:sym typeface="Arial"/>
                  </a:rPr>
                  <a:t>)</a:t>
                </a:r>
                <a:endParaRPr sz="907">
                  <a:solidFill>
                    <a:srgbClr val="000000"/>
                  </a:solidFill>
                  <a:ea typeface="Arial"/>
                  <a:cs typeface="Arial"/>
                  <a:sym typeface="Arial"/>
                </a:endParaRPr>
              </a:p>
            </p:txBody>
          </p:sp>
          <p:cxnSp>
            <p:nvCxnSpPr>
              <p:cNvPr id="773" name="Google Shape;773;p38"/>
              <p:cNvCxnSpPr>
                <a:stCxn id="763" idx="3"/>
                <a:endCxn id="774" idx="1"/>
              </p:cNvCxnSpPr>
              <p:nvPr/>
            </p:nvCxnSpPr>
            <p:spPr>
              <a:xfrm rot="10800000" flipH="1">
                <a:off x="2733596" y="1460137"/>
                <a:ext cx="1123500" cy="1004400"/>
              </a:xfrm>
              <a:prstGeom prst="straightConnector1">
                <a:avLst/>
              </a:prstGeom>
              <a:noFill/>
              <a:ln w="9525" cap="flat" cmpd="sng">
                <a:solidFill>
                  <a:schemeClr val="dk2"/>
                </a:solidFill>
                <a:prstDash val="solid"/>
                <a:round/>
                <a:headEnd type="none" w="sm" len="sm"/>
                <a:tailEnd type="triangle" w="med" len="med"/>
              </a:ln>
            </p:spPr>
          </p:cxnSp>
          <p:cxnSp>
            <p:nvCxnSpPr>
              <p:cNvPr id="775" name="Google Shape;775;p38"/>
              <p:cNvCxnSpPr>
                <a:stCxn id="763" idx="3"/>
                <a:endCxn id="776" idx="1"/>
              </p:cNvCxnSpPr>
              <p:nvPr/>
            </p:nvCxnSpPr>
            <p:spPr>
              <a:xfrm rot="10800000" flipH="1">
                <a:off x="2733596" y="1855237"/>
                <a:ext cx="1123500" cy="609300"/>
              </a:xfrm>
              <a:prstGeom prst="straightConnector1">
                <a:avLst/>
              </a:prstGeom>
              <a:noFill/>
              <a:ln w="9525" cap="flat" cmpd="sng">
                <a:solidFill>
                  <a:schemeClr val="dk2"/>
                </a:solidFill>
                <a:prstDash val="solid"/>
                <a:round/>
                <a:headEnd type="none" w="sm" len="sm"/>
                <a:tailEnd type="triangle" w="med" len="med"/>
              </a:ln>
            </p:spPr>
          </p:cxnSp>
          <p:cxnSp>
            <p:nvCxnSpPr>
              <p:cNvPr id="777" name="Google Shape;777;p38"/>
              <p:cNvCxnSpPr>
                <a:stCxn id="763" idx="3"/>
                <a:endCxn id="778" idx="1"/>
              </p:cNvCxnSpPr>
              <p:nvPr/>
            </p:nvCxnSpPr>
            <p:spPr>
              <a:xfrm>
                <a:off x="2733596" y="2464537"/>
                <a:ext cx="1040400" cy="489000"/>
              </a:xfrm>
              <a:prstGeom prst="straightConnector1">
                <a:avLst/>
              </a:prstGeom>
              <a:noFill/>
              <a:ln w="9525" cap="flat" cmpd="sng">
                <a:solidFill>
                  <a:schemeClr val="dk2"/>
                </a:solidFill>
                <a:prstDash val="dash"/>
                <a:round/>
                <a:headEnd type="none" w="sm" len="sm"/>
                <a:tailEnd type="triangle" w="med" len="med"/>
              </a:ln>
            </p:spPr>
          </p:cxnSp>
          <p:sp>
            <p:nvSpPr>
              <p:cNvPr id="778" name="Google Shape;778;p38"/>
              <p:cNvSpPr/>
              <p:nvPr/>
            </p:nvSpPr>
            <p:spPr>
              <a:xfrm>
                <a:off x="3773863" y="2817858"/>
                <a:ext cx="706800" cy="271500"/>
              </a:xfrm>
              <a:prstGeom prst="rect">
                <a:avLst/>
              </a:prstGeom>
              <a:noFill/>
              <a:ln w="9525" cap="flat" cmpd="sng">
                <a:solidFill>
                  <a:schemeClr val="dk2"/>
                </a:solidFill>
                <a:prstDash val="dash"/>
                <a:round/>
                <a:headEnd type="none" w="sm" len="sm"/>
                <a:tailEnd type="none" w="sm" len="sm"/>
              </a:ln>
            </p:spPr>
            <p:txBody>
              <a:bodyPr spcFirstLastPara="1" wrap="square" lIns="91267" tIns="91267" rIns="91267" bIns="91267" anchor="ctr" anchorCtr="0">
                <a:noAutofit/>
              </a:bodyPr>
              <a:lstStyle/>
              <a:p>
                <a:pPr algn="ctr"/>
                <a:r>
                  <a:rPr lang="en-US" sz="1085">
                    <a:solidFill>
                      <a:srgbClr val="000000"/>
                    </a:solidFill>
                    <a:ea typeface="Arial"/>
                    <a:cs typeface="Arial"/>
                    <a:sym typeface="Arial"/>
                  </a:rPr>
                  <a:t>For each techno</a:t>
                </a:r>
                <a:endParaRPr sz="1085">
                  <a:solidFill>
                    <a:srgbClr val="000000"/>
                  </a:solidFill>
                  <a:ea typeface="Arial"/>
                  <a:cs typeface="Arial"/>
                  <a:sym typeface="Arial"/>
                </a:endParaRPr>
              </a:p>
            </p:txBody>
          </p:sp>
          <p:sp>
            <p:nvSpPr>
              <p:cNvPr id="763" name="Google Shape;763;p38"/>
              <p:cNvSpPr/>
              <p:nvPr/>
            </p:nvSpPr>
            <p:spPr>
              <a:xfrm>
                <a:off x="1750999" y="2264689"/>
                <a:ext cx="982596" cy="399695"/>
              </a:xfrm>
              <a:prstGeom prst="rect">
                <a:avLst/>
              </a:prstGeom>
              <a:solidFill>
                <a:srgbClr val="366092"/>
              </a:solidFill>
              <a:ln w="9525" cap="flat" cmpd="sng">
                <a:solidFill>
                  <a:srgbClr val="FFFFFF"/>
                </a:solidFill>
                <a:prstDash val="solid"/>
                <a:round/>
                <a:headEnd type="none" w="sm" len="sm"/>
                <a:tailEnd type="none" w="sm" len="sm"/>
              </a:ln>
            </p:spPr>
            <p:txBody>
              <a:bodyPr spcFirstLastPara="1" wrap="square" lIns="91267" tIns="91267" rIns="91267" bIns="91267" anchor="ctr" anchorCtr="0">
                <a:noAutofit/>
              </a:bodyPr>
              <a:lstStyle/>
              <a:p>
                <a:pPr algn="ctr"/>
                <a:r>
                  <a:rPr lang="en-US" sz="1085">
                    <a:solidFill>
                      <a:srgbClr val="FFFFFF"/>
                    </a:solidFill>
                  </a:rPr>
                  <a:t>E</a:t>
                </a:r>
                <a:r>
                  <a:rPr lang="en-US" sz="1085">
                    <a:solidFill>
                      <a:srgbClr val="FFFFFF"/>
                    </a:solidFill>
                    <a:ea typeface="Arial"/>
                    <a:cs typeface="Arial"/>
                    <a:sym typeface="Arial"/>
                  </a:rPr>
                  <a:t>nergy</a:t>
                </a:r>
                <a:r>
                  <a:rPr lang="en-US" sz="1085">
                    <a:solidFill>
                      <a:srgbClr val="FFFFFF"/>
                    </a:solidFill>
                  </a:rPr>
                  <a:t> mix</a:t>
                </a:r>
                <a:r>
                  <a:rPr lang="en-US" sz="1085">
                    <a:solidFill>
                      <a:srgbClr val="FFFFFF"/>
                    </a:solidFill>
                    <a:ea typeface="Arial"/>
                    <a:cs typeface="Arial"/>
                    <a:sym typeface="Arial"/>
                  </a:rPr>
                  <a:t> Investments distribution</a:t>
                </a:r>
                <a:endParaRPr sz="1085">
                  <a:solidFill>
                    <a:srgbClr val="FFFFFF"/>
                  </a:solidFill>
                  <a:ea typeface="Arial"/>
                  <a:cs typeface="Arial"/>
                  <a:sym typeface="Arial"/>
                </a:endParaRPr>
              </a:p>
            </p:txBody>
          </p:sp>
          <p:sp>
            <p:nvSpPr>
              <p:cNvPr id="774" name="Google Shape;774;p38"/>
              <p:cNvSpPr/>
              <p:nvPr/>
            </p:nvSpPr>
            <p:spPr>
              <a:xfrm>
                <a:off x="3857070" y="1301050"/>
                <a:ext cx="824700" cy="318000"/>
              </a:xfrm>
              <a:prstGeom prst="rect">
                <a:avLst/>
              </a:prstGeom>
              <a:solidFill>
                <a:srgbClr val="366092"/>
              </a:solidFill>
              <a:ln w="9525" cap="flat" cmpd="sng">
                <a:solidFill>
                  <a:schemeClr val="dk2"/>
                </a:solidFill>
                <a:prstDash val="solid"/>
                <a:round/>
                <a:headEnd type="none" w="sm" len="sm"/>
                <a:tailEnd type="none" w="sm" len="sm"/>
              </a:ln>
            </p:spPr>
            <p:txBody>
              <a:bodyPr spcFirstLastPara="1" wrap="square" lIns="91267" tIns="91267" rIns="91267" bIns="91267" anchor="ctr" anchorCtr="0">
                <a:noAutofit/>
              </a:bodyPr>
              <a:lstStyle/>
              <a:p>
                <a:pPr algn="ctr"/>
                <a:r>
                  <a:rPr lang="en-US" sz="1085">
                    <a:solidFill>
                      <a:srgbClr val="FFFFFF"/>
                    </a:solidFill>
                    <a:ea typeface="Arial"/>
                    <a:cs typeface="Arial"/>
                    <a:sym typeface="Arial"/>
                  </a:rPr>
                  <a:t>Electrolysis</a:t>
                </a:r>
                <a:endParaRPr sz="1085">
                  <a:solidFill>
                    <a:srgbClr val="FFFFFF"/>
                  </a:solidFill>
                  <a:ea typeface="Arial"/>
                  <a:cs typeface="Arial"/>
                  <a:sym typeface="Arial"/>
                </a:endParaRPr>
              </a:p>
            </p:txBody>
          </p:sp>
          <p:sp>
            <p:nvSpPr>
              <p:cNvPr id="776" name="Google Shape;776;p38"/>
              <p:cNvSpPr/>
              <p:nvPr/>
            </p:nvSpPr>
            <p:spPr>
              <a:xfrm>
                <a:off x="3857070" y="1696325"/>
                <a:ext cx="824700" cy="318000"/>
              </a:xfrm>
              <a:prstGeom prst="rect">
                <a:avLst/>
              </a:prstGeom>
              <a:solidFill>
                <a:srgbClr val="366092"/>
              </a:solidFill>
              <a:ln w="9525" cap="flat" cmpd="sng">
                <a:solidFill>
                  <a:schemeClr val="dk2"/>
                </a:solidFill>
                <a:prstDash val="solid"/>
                <a:round/>
                <a:headEnd type="none" w="sm" len="sm"/>
                <a:tailEnd type="none" w="sm" len="sm"/>
              </a:ln>
            </p:spPr>
            <p:txBody>
              <a:bodyPr spcFirstLastPara="1" wrap="square" lIns="91267" tIns="91267" rIns="91267" bIns="91267" anchor="ctr" anchorCtr="0">
                <a:noAutofit/>
              </a:bodyPr>
              <a:lstStyle/>
              <a:p>
                <a:pPr algn="ctr"/>
                <a:r>
                  <a:rPr lang="en-US" sz="1085">
                    <a:solidFill>
                      <a:srgbClr val="FFFFFF"/>
                    </a:solidFill>
                    <a:ea typeface="Arial"/>
                    <a:cs typeface="Arial"/>
                    <a:sym typeface="Arial"/>
                  </a:rPr>
                  <a:t>WaterGasShift</a:t>
                </a:r>
                <a:endParaRPr sz="1085">
                  <a:solidFill>
                    <a:srgbClr val="FFFFFF"/>
                  </a:solidFill>
                  <a:ea typeface="Arial"/>
                  <a:cs typeface="Arial"/>
                  <a:sym typeface="Arial"/>
                </a:endParaRPr>
              </a:p>
            </p:txBody>
          </p:sp>
          <p:sp>
            <p:nvSpPr>
              <p:cNvPr id="779" name="Google Shape;779;p38"/>
              <p:cNvSpPr txBox="1"/>
              <p:nvPr/>
            </p:nvSpPr>
            <p:spPr>
              <a:xfrm>
                <a:off x="3646751" y="621575"/>
                <a:ext cx="1104000" cy="240493"/>
              </a:xfrm>
              <a:prstGeom prst="rect">
                <a:avLst/>
              </a:prstGeom>
              <a:noFill/>
              <a:ln w="9525" cap="flat" cmpd="sng">
                <a:solidFill>
                  <a:srgbClr val="000000"/>
                </a:solidFill>
                <a:prstDash val="solid"/>
                <a:round/>
                <a:headEnd type="none" w="sm" len="sm"/>
                <a:tailEnd type="none" w="sm" len="sm"/>
              </a:ln>
            </p:spPr>
            <p:txBody>
              <a:bodyPr spcFirstLastPara="1" wrap="square" lIns="82800" tIns="82800" rIns="82800" bIns="82800" anchor="t" anchorCtr="0">
                <a:spAutoFit/>
              </a:bodyPr>
              <a:lstStyle/>
              <a:p>
                <a:pPr algn="ctr"/>
                <a:r>
                  <a:rPr lang="en-US" sz="997" b="1"/>
                  <a:t>40</a:t>
                </a:r>
                <a:r>
                  <a:rPr lang="en-US" sz="997" b="1">
                    <a:solidFill>
                      <a:srgbClr val="000000"/>
                    </a:solidFill>
                    <a:ea typeface="Arial"/>
                    <a:cs typeface="Arial"/>
                    <a:sym typeface="Arial"/>
                  </a:rPr>
                  <a:t>+ technologies</a:t>
                </a:r>
                <a:endParaRPr sz="997" b="1">
                  <a:solidFill>
                    <a:srgbClr val="000000"/>
                  </a:solidFill>
                  <a:ea typeface="Arial"/>
                  <a:cs typeface="Arial"/>
                  <a:sym typeface="Arial"/>
                </a:endParaRPr>
              </a:p>
            </p:txBody>
          </p:sp>
        </p:grpSp>
        <p:sp>
          <p:nvSpPr>
            <p:cNvPr id="780" name="Google Shape;780;p38"/>
            <p:cNvSpPr txBox="1"/>
            <p:nvPr/>
          </p:nvSpPr>
          <p:spPr>
            <a:xfrm>
              <a:off x="4822738" y="893957"/>
              <a:ext cx="1500900" cy="598556"/>
            </a:xfrm>
            <a:prstGeom prst="rect">
              <a:avLst/>
            </a:prstGeom>
            <a:noFill/>
            <a:ln>
              <a:noFill/>
            </a:ln>
          </p:spPr>
          <p:txBody>
            <a:bodyPr spcFirstLastPara="1" wrap="square" lIns="91267" tIns="91267" rIns="91267" bIns="91267" anchor="t" anchorCtr="0">
              <a:spAutoFit/>
            </a:bodyPr>
            <a:lstStyle/>
            <a:p>
              <a:r>
                <a:rPr lang="en-US" sz="997" dirty="0"/>
                <a:t>Techno </a:t>
              </a:r>
              <a:r>
                <a:rPr lang="en-US" sz="997" dirty="0">
                  <a:solidFill>
                    <a:srgbClr val="000000"/>
                  </a:solidFill>
                  <a:ea typeface="Arial"/>
                  <a:cs typeface="Arial"/>
                  <a:sym typeface="Arial"/>
                </a:rPr>
                <a:t>Prices</a:t>
              </a:r>
              <a:endParaRPr sz="997" dirty="0">
                <a:solidFill>
                  <a:srgbClr val="000000"/>
                </a:solidFill>
                <a:ea typeface="Arial"/>
                <a:cs typeface="Arial"/>
                <a:sym typeface="Arial"/>
              </a:endParaRPr>
            </a:p>
            <a:p>
              <a:r>
                <a:rPr lang="en-US" sz="997" dirty="0">
                  <a:solidFill>
                    <a:schemeClr val="dk1"/>
                  </a:solidFill>
                </a:rPr>
                <a:t>Techno </a:t>
              </a:r>
              <a:r>
                <a:rPr lang="en-US" sz="997" dirty="0">
                  <a:solidFill>
                    <a:srgbClr val="000000"/>
                  </a:solidFill>
                  <a:ea typeface="Arial"/>
                  <a:cs typeface="Arial"/>
                  <a:sym typeface="Arial"/>
                </a:rPr>
                <a:t>Production/consumption</a:t>
              </a:r>
              <a:endParaRPr sz="997" dirty="0">
                <a:solidFill>
                  <a:srgbClr val="000000"/>
                </a:solidFill>
                <a:ea typeface="Arial"/>
                <a:cs typeface="Arial"/>
                <a:sym typeface="Arial"/>
              </a:endParaRPr>
            </a:p>
            <a:p>
              <a:r>
                <a:rPr lang="en-US" sz="997" dirty="0">
                  <a:solidFill>
                    <a:schemeClr val="dk1"/>
                  </a:solidFill>
                </a:rPr>
                <a:t>Techno </a:t>
              </a:r>
              <a:r>
                <a:rPr lang="en-US" sz="997" dirty="0">
                  <a:solidFill>
                    <a:srgbClr val="000000"/>
                  </a:solidFill>
                  <a:ea typeface="Arial"/>
                  <a:cs typeface="Arial"/>
                  <a:sym typeface="Arial"/>
                </a:rPr>
                <a:t>CO2 emissions</a:t>
              </a:r>
              <a:endParaRPr sz="1271" dirty="0">
                <a:solidFill>
                  <a:srgbClr val="000000"/>
                </a:solidFill>
                <a:ea typeface="Arial"/>
                <a:cs typeface="Arial"/>
                <a:sym typeface="Arial"/>
              </a:endParaRPr>
            </a:p>
            <a:p>
              <a:r>
                <a:rPr lang="en-US" sz="997" dirty="0">
                  <a:solidFill>
                    <a:srgbClr val="000000"/>
                  </a:solidFill>
                  <a:ea typeface="Arial"/>
                  <a:cs typeface="Arial"/>
                  <a:sym typeface="Arial"/>
                </a:rPr>
                <a:t>Natural resource usage</a:t>
              </a:r>
              <a:endParaRPr sz="997" dirty="0">
                <a:solidFill>
                  <a:srgbClr val="000000"/>
                </a:solidFill>
                <a:ea typeface="Arial"/>
                <a:cs typeface="Arial"/>
                <a:sym typeface="Arial"/>
              </a:endParaRPr>
            </a:p>
          </p:txBody>
        </p:sp>
      </p:grpSp>
      <p:grpSp>
        <p:nvGrpSpPr>
          <p:cNvPr id="781" name="Google Shape;781;p38"/>
          <p:cNvGrpSpPr/>
          <p:nvPr/>
        </p:nvGrpSpPr>
        <p:grpSpPr>
          <a:xfrm>
            <a:off x="5142761" y="1946734"/>
            <a:ext cx="4766065" cy="3937998"/>
            <a:chOff x="3857070" y="1460050"/>
            <a:chExt cx="3574549" cy="2953499"/>
          </a:xfrm>
        </p:grpSpPr>
        <p:sp>
          <p:nvSpPr>
            <p:cNvPr id="782" name="Google Shape;782;p38"/>
            <p:cNvSpPr txBox="1"/>
            <p:nvPr/>
          </p:nvSpPr>
          <p:spPr>
            <a:xfrm>
              <a:off x="4648314" y="2287499"/>
              <a:ext cx="1500965" cy="501862"/>
            </a:xfrm>
            <a:prstGeom prst="rect">
              <a:avLst/>
            </a:prstGeom>
            <a:noFill/>
            <a:ln>
              <a:noFill/>
            </a:ln>
          </p:spPr>
          <p:txBody>
            <a:bodyPr spcFirstLastPara="1" wrap="square" lIns="82800" tIns="82800" rIns="82800" bIns="82800" anchor="t" anchorCtr="0">
              <a:spAutoFit/>
            </a:bodyPr>
            <a:lstStyle/>
            <a:p>
              <a:pPr algn="ctr"/>
              <a:r>
                <a:rPr lang="en-US" sz="1631" b="1">
                  <a:solidFill>
                    <a:srgbClr val="000000"/>
                  </a:solidFill>
                  <a:ea typeface="Arial"/>
                  <a:cs typeface="Arial"/>
                  <a:sym typeface="Arial"/>
                </a:rPr>
                <a:t>Multi-Disciplinary</a:t>
              </a:r>
              <a:br>
                <a:rPr lang="en-US" sz="1631" b="1">
                  <a:solidFill>
                    <a:srgbClr val="000000"/>
                  </a:solidFill>
                  <a:ea typeface="Arial"/>
                  <a:cs typeface="Arial"/>
                  <a:sym typeface="Arial"/>
                </a:rPr>
              </a:br>
              <a:r>
                <a:rPr lang="en-US" sz="1631" b="1">
                  <a:solidFill>
                    <a:srgbClr val="000000"/>
                  </a:solidFill>
                  <a:ea typeface="Arial"/>
                  <a:cs typeface="Arial"/>
                  <a:sym typeface="Arial"/>
                </a:rPr>
                <a:t>Analysis (MDA)</a:t>
              </a:r>
              <a:endParaRPr sz="1631" b="1">
                <a:solidFill>
                  <a:srgbClr val="000000"/>
                </a:solidFill>
                <a:ea typeface="Arial"/>
                <a:cs typeface="Arial"/>
                <a:sym typeface="Arial"/>
              </a:endParaRPr>
            </a:p>
          </p:txBody>
        </p:sp>
        <p:grpSp>
          <p:nvGrpSpPr>
            <p:cNvPr id="783" name="Google Shape;783;p38"/>
            <p:cNvGrpSpPr/>
            <p:nvPr/>
          </p:nvGrpSpPr>
          <p:grpSpPr>
            <a:xfrm>
              <a:off x="3857070" y="1460050"/>
              <a:ext cx="3574549" cy="2953499"/>
              <a:chOff x="3857070" y="1460050"/>
              <a:chExt cx="3574549" cy="2953499"/>
            </a:xfrm>
          </p:grpSpPr>
          <p:sp>
            <p:nvSpPr>
              <p:cNvPr id="784" name="Google Shape;784;p38"/>
              <p:cNvSpPr/>
              <p:nvPr/>
            </p:nvSpPr>
            <p:spPr>
              <a:xfrm>
                <a:off x="6449121" y="4013944"/>
                <a:ext cx="982498" cy="399605"/>
              </a:xfrm>
              <a:prstGeom prst="rect">
                <a:avLst/>
              </a:prstGeom>
              <a:solidFill>
                <a:srgbClr val="366092"/>
              </a:solidFill>
              <a:ln w="9525" cap="flat" cmpd="sng">
                <a:solidFill>
                  <a:schemeClr val="dk2"/>
                </a:solidFill>
                <a:prstDash val="solid"/>
                <a:round/>
                <a:headEnd type="none" w="sm" len="sm"/>
                <a:tailEnd type="none" w="sm" len="sm"/>
              </a:ln>
            </p:spPr>
            <p:txBody>
              <a:bodyPr spcFirstLastPara="1" wrap="square" lIns="91267" tIns="91267" rIns="91267" bIns="91267" anchor="ctr" anchorCtr="0">
                <a:noAutofit/>
              </a:bodyPr>
              <a:lstStyle/>
              <a:p>
                <a:pPr algn="ctr"/>
                <a:r>
                  <a:rPr lang="en-US" sz="1085">
                    <a:solidFill>
                      <a:srgbClr val="FFFFFF"/>
                    </a:solidFill>
                    <a:ea typeface="Arial"/>
                    <a:cs typeface="Arial"/>
                    <a:sym typeface="Arial"/>
                  </a:rPr>
                  <a:t>Overall energy mix</a:t>
                </a:r>
                <a:endParaRPr sz="1085">
                  <a:solidFill>
                    <a:srgbClr val="FFFFFF"/>
                  </a:solidFill>
                  <a:ea typeface="Arial"/>
                  <a:cs typeface="Arial"/>
                  <a:sym typeface="Arial"/>
                </a:endParaRPr>
              </a:p>
            </p:txBody>
          </p:sp>
          <p:cxnSp>
            <p:nvCxnSpPr>
              <p:cNvPr id="785" name="Google Shape;785;p38"/>
              <p:cNvCxnSpPr>
                <a:endCxn id="776" idx="1"/>
              </p:cNvCxnSpPr>
              <p:nvPr/>
            </p:nvCxnSpPr>
            <p:spPr>
              <a:xfrm rot="10800000">
                <a:off x="3857070" y="1855325"/>
                <a:ext cx="2592300" cy="2358600"/>
              </a:xfrm>
              <a:prstGeom prst="bentConnector3">
                <a:avLst>
                  <a:gd name="adj1" fmla="val 113420"/>
                </a:avLst>
              </a:prstGeom>
              <a:noFill/>
              <a:ln w="28575" cap="flat" cmpd="sng">
                <a:solidFill>
                  <a:srgbClr val="FF0000"/>
                </a:solidFill>
                <a:prstDash val="solid"/>
                <a:round/>
                <a:headEnd type="none" w="sm" len="sm"/>
                <a:tailEnd type="triangle" w="med" len="med"/>
              </a:ln>
            </p:spPr>
          </p:cxnSp>
          <p:cxnSp>
            <p:nvCxnSpPr>
              <p:cNvPr id="786" name="Google Shape;786;p38"/>
              <p:cNvCxnSpPr>
                <a:endCxn id="774" idx="1"/>
              </p:cNvCxnSpPr>
              <p:nvPr/>
            </p:nvCxnSpPr>
            <p:spPr>
              <a:xfrm rot="5400000" flipH="1">
                <a:off x="3776220" y="1540900"/>
                <a:ext cx="2754000" cy="2592300"/>
              </a:xfrm>
              <a:prstGeom prst="bentConnector4">
                <a:avLst>
                  <a:gd name="adj1" fmla="val -353"/>
                  <a:gd name="adj2" fmla="val 113420"/>
                </a:avLst>
              </a:prstGeom>
              <a:noFill/>
              <a:ln w="28575" cap="flat" cmpd="sng">
                <a:solidFill>
                  <a:srgbClr val="FF0000"/>
                </a:solidFill>
                <a:prstDash val="solid"/>
                <a:round/>
                <a:headEnd type="none" w="sm" len="sm"/>
                <a:tailEnd type="stealth" w="med" len="med"/>
              </a:ln>
            </p:spPr>
          </p:cxnSp>
          <p:sp>
            <p:nvSpPr>
              <p:cNvPr id="787" name="Google Shape;787;p38"/>
              <p:cNvSpPr txBox="1"/>
              <p:nvPr/>
            </p:nvSpPr>
            <p:spPr>
              <a:xfrm>
                <a:off x="4178375" y="3827688"/>
                <a:ext cx="1879800" cy="388691"/>
              </a:xfrm>
              <a:prstGeom prst="rect">
                <a:avLst/>
              </a:prstGeom>
              <a:noFill/>
              <a:ln>
                <a:noFill/>
              </a:ln>
            </p:spPr>
            <p:txBody>
              <a:bodyPr spcFirstLastPara="1" wrap="square" lIns="91267" tIns="91267" rIns="91267" bIns="91267" anchor="t" anchorCtr="0">
                <a:spAutoFit/>
              </a:bodyPr>
              <a:lstStyle/>
              <a:p>
                <a:r>
                  <a:rPr lang="en-US" sz="1085" b="1">
                    <a:solidFill>
                      <a:srgbClr val="FF0000"/>
                    </a:solidFill>
                  </a:rPr>
                  <a:t>Energy </a:t>
                </a:r>
                <a:r>
                  <a:rPr lang="en-US" sz="1085" b="1">
                    <a:solidFill>
                      <a:srgbClr val="FF0000"/>
                    </a:solidFill>
                    <a:ea typeface="Arial"/>
                    <a:cs typeface="Arial"/>
                    <a:sym typeface="Arial"/>
                  </a:rPr>
                  <a:t>CO2 emissions (</a:t>
                </a:r>
                <a:r>
                  <a:rPr lang="en-US" sz="1085" b="1">
                    <a:solidFill>
                      <a:srgbClr val="FF0000"/>
                    </a:solidFill>
                  </a:rPr>
                  <a:t>kg/MWh</a:t>
                </a:r>
                <a:r>
                  <a:rPr lang="en-US" sz="1085" b="1">
                    <a:solidFill>
                      <a:srgbClr val="FF0000"/>
                    </a:solidFill>
                    <a:ea typeface="Arial"/>
                    <a:cs typeface="Arial"/>
                    <a:sym typeface="Arial"/>
                  </a:rPr>
                  <a:t>)</a:t>
                </a:r>
                <a:endParaRPr sz="1085" b="1">
                  <a:solidFill>
                    <a:srgbClr val="FF0000"/>
                  </a:solidFill>
                  <a:ea typeface="Arial"/>
                  <a:cs typeface="Arial"/>
                  <a:sym typeface="Arial"/>
                </a:endParaRPr>
              </a:p>
              <a:p>
                <a:r>
                  <a:rPr lang="en-US" sz="1085" b="1">
                    <a:solidFill>
                      <a:srgbClr val="FF0000"/>
                    </a:solidFill>
                    <a:ea typeface="Arial"/>
                    <a:cs typeface="Arial"/>
                    <a:sym typeface="Arial"/>
                  </a:rPr>
                  <a:t>Energy prices</a:t>
                </a:r>
                <a:r>
                  <a:rPr lang="en-US" sz="1085" b="1">
                    <a:solidFill>
                      <a:srgbClr val="FF0000"/>
                    </a:solidFill>
                  </a:rPr>
                  <a:t> ($/MWh)</a:t>
                </a:r>
                <a:endParaRPr sz="1085" b="1">
                  <a:solidFill>
                    <a:srgbClr val="FF0000"/>
                  </a:solidFill>
                </a:endParaRPr>
              </a:p>
            </p:txBody>
          </p:sp>
        </p:grpSp>
      </p:grpSp>
      <p:sp>
        <p:nvSpPr>
          <p:cNvPr id="788" name="Google Shape;788;p38"/>
          <p:cNvSpPr/>
          <p:nvPr/>
        </p:nvSpPr>
        <p:spPr>
          <a:xfrm>
            <a:off x="135033" y="2976833"/>
            <a:ext cx="1310000" cy="6184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sz="933" b="1"/>
              <a:t>Macroeconomics</a:t>
            </a:r>
            <a:endParaRPr sz="933" b="1"/>
          </a:p>
        </p:txBody>
      </p:sp>
      <p:sp>
        <p:nvSpPr>
          <p:cNvPr id="789" name="Google Shape;789;p38"/>
          <p:cNvSpPr txBox="1"/>
          <p:nvPr/>
        </p:nvSpPr>
        <p:spPr>
          <a:xfrm>
            <a:off x="287633" y="5884734"/>
            <a:ext cx="7294800" cy="861542"/>
          </a:xfrm>
          <a:prstGeom prst="rect">
            <a:avLst/>
          </a:prstGeom>
          <a:noFill/>
          <a:ln>
            <a:noFill/>
          </a:ln>
        </p:spPr>
        <p:txBody>
          <a:bodyPr spcFirstLastPara="1" wrap="square" lIns="121900" tIns="121900" rIns="121900" bIns="121900" anchor="t" anchorCtr="0">
            <a:spAutoFit/>
          </a:bodyPr>
          <a:lstStyle/>
          <a:p>
            <a:pPr marL="609585" indent="-389457">
              <a:buSzPts val="1000"/>
              <a:buChar char="➔"/>
            </a:pPr>
            <a:r>
              <a:rPr lang="en-US" sz="1333" dirty="0"/>
              <a:t>The energy model is a MDA </a:t>
            </a:r>
            <a:endParaRPr sz="1333" dirty="0"/>
          </a:p>
          <a:p>
            <a:pPr marL="609585" indent="-389457">
              <a:buSzPts val="1000"/>
              <a:buChar char="➔"/>
            </a:pPr>
            <a:r>
              <a:rPr lang="en-US" sz="1333" dirty="0"/>
              <a:t>Total production and CO2 emissions are computed following a given investment plan</a:t>
            </a:r>
            <a:endParaRPr sz="1333" dirty="0"/>
          </a:p>
          <a:p>
            <a:pPr marL="609585" indent="-389457">
              <a:buSzPts val="1000"/>
              <a:buChar char="➔"/>
            </a:pPr>
            <a:r>
              <a:rPr lang="en-US" sz="1333" dirty="0"/>
              <a:t>Electrolysis will be net zero emissions only if electricity mix is zero emissions </a:t>
            </a:r>
            <a:endParaRPr sz="1333" dirty="0"/>
          </a:p>
        </p:txBody>
      </p:sp>
      <p:grpSp>
        <p:nvGrpSpPr>
          <p:cNvPr id="790" name="Google Shape;790;p38"/>
          <p:cNvGrpSpPr/>
          <p:nvPr/>
        </p:nvGrpSpPr>
        <p:grpSpPr>
          <a:xfrm>
            <a:off x="6982701" y="4887650"/>
            <a:ext cx="5786567" cy="1988017"/>
            <a:chOff x="5237025" y="3665737"/>
            <a:chExt cx="4339925" cy="1491013"/>
          </a:xfrm>
        </p:grpSpPr>
        <p:grpSp>
          <p:nvGrpSpPr>
            <p:cNvPr id="791" name="Google Shape;791;p38"/>
            <p:cNvGrpSpPr/>
            <p:nvPr/>
          </p:nvGrpSpPr>
          <p:grpSpPr>
            <a:xfrm>
              <a:off x="7146100" y="3665737"/>
              <a:ext cx="2430850" cy="906732"/>
              <a:chOff x="10166780" y="5390581"/>
              <a:chExt cx="3576884" cy="1334214"/>
            </a:xfrm>
          </p:grpSpPr>
          <p:cxnSp>
            <p:nvCxnSpPr>
              <p:cNvPr id="792" name="Google Shape;792;p38"/>
              <p:cNvCxnSpPr>
                <a:stCxn id="784" idx="3"/>
              </p:cNvCxnSpPr>
              <p:nvPr/>
            </p:nvCxnSpPr>
            <p:spPr>
              <a:xfrm rot="10800000" flipH="1">
                <a:off x="10586907" y="6190952"/>
                <a:ext cx="984300" cy="6000"/>
              </a:xfrm>
              <a:prstGeom prst="straightConnector1">
                <a:avLst/>
              </a:prstGeom>
              <a:noFill/>
              <a:ln w="28575" cap="flat" cmpd="sng">
                <a:solidFill>
                  <a:srgbClr val="FF0000"/>
                </a:solidFill>
                <a:prstDash val="solid"/>
                <a:round/>
                <a:headEnd type="none" w="sm" len="sm"/>
                <a:tailEnd type="triangle" w="med" len="med"/>
              </a:ln>
            </p:spPr>
          </p:cxnSp>
          <p:sp>
            <p:nvSpPr>
              <p:cNvPr id="793" name="Google Shape;793;p38"/>
              <p:cNvSpPr txBox="1"/>
              <p:nvPr/>
            </p:nvSpPr>
            <p:spPr>
              <a:xfrm>
                <a:off x="10166780" y="5390581"/>
                <a:ext cx="2766000" cy="527077"/>
              </a:xfrm>
              <a:prstGeom prst="rect">
                <a:avLst/>
              </a:prstGeom>
              <a:noFill/>
              <a:ln>
                <a:noFill/>
              </a:ln>
            </p:spPr>
            <p:txBody>
              <a:bodyPr spcFirstLastPara="1" wrap="square" lIns="91267" tIns="91267" rIns="91267" bIns="91267" anchor="t" anchorCtr="0">
                <a:spAutoFit/>
              </a:bodyPr>
              <a:lstStyle/>
              <a:p>
                <a:r>
                  <a:rPr lang="en-US" sz="953" b="1">
                    <a:solidFill>
                      <a:srgbClr val="FF0000"/>
                    </a:solidFill>
                  </a:rPr>
                  <a:t>Total </a:t>
                </a:r>
                <a:r>
                  <a:rPr lang="en-US" sz="953" b="1">
                    <a:solidFill>
                      <a:srgbClr val="FF0000"/>
                    </a:solidFill>
                    <a:ea typeface="Arial"/>
                    <a:cs typeface="Arial"/>
                    <a:sym typeface="Arial"/>
                  </a:rPr>
                  <a:t>Energy Net production (TWh)</a:t>
                </a:r>
                <a:endParaRPr sz="953" b="1">
                  <a:solidFill>
                    <a:srgbClr val="FF0000"/>
                  </a:solidFill>
                  <a:ea typeface="Arial"/>
                  <a:cs typeface="Arial"/>
                  <a:sym typeface="Arial"/>
                </a:endParaRPr>
              </a:p>
              <a:p>
                <a:r>
                  <a:rPr lang="en-US" sz="953" b="1">
                    <a:solidFill>
                      <a:srgbClr val="FF0000"/>
                    </a:solidFill>
                  </a:rPr>
                  <a:t>Final Energy prices ($/MWh)</a:t>
                </a:r>
                <a:endParaRPr sz="953" b="1">
                  <a:solidFill>
                    <a:srgbClr val="FF0000"/>
                  </a:solidFill>
                </a:endParaRPr>
              </a:p>
            </p:txBody>
          </p:sp>
          <p:sp>
            <p:nvSpPr>
              <p:cNvPr id="794" name="Google Shape;794;p38"/>
              <p:cNvSpPr txBox="1"/>
              <p:nvPr/>
            </p:nvSpPr>
            <p:spPr>
              <a:xfrm>
                <a:off x="10609864" y="6305560"/>
                <a:ext cx="3133800" cy="419235"/>
              </a:xfrm>
              <a:prstGeom prst="rect">
                <a:avLst/>
              </a:prstGeom>
              <a:noFill/>
              <a:ln>
                <a:noFill/>
              </a:ln>
            </p:spPr>
            <p:txBody>
              <a:bodyPr spcFirstLastPara="1" wrap="square" lIns="91267" tIns="91267" rIns="91267" bIns="91267" anchor="t" anchorCtr="0">
                <a:spAutoFit/>
              </a:bodyPr>
              <a:lstStyle/>
              <a:p>
                <a:endParaRPr sz="1271">
                  <a:solidFill>
                    <a:srgbClr val="000000"/>
                  </a:solidFill>
                  <a:ea typeface="Arial"/>
                  <a:cs typeface="Arial"/>
                  <a:sym typeface="Arial"/>
                </a:endParaRPr>
              </a:p>
            </p:txBody>
          </p:sp>
        </p:grpSp>
        <p:sp>
          <p:nvSpPr>
            <p:cNvPr id="795" name="Google Shape;795;p38"/>
            <p:cNvSpPr/>
            <p:nvPr/>
          </p:nvSpPr>
          <p:spPr>
            <a:xfrm>
              <a:off x="8110100" y="3985150"/>
              <a:ext cx="982500" cy="463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sz="933" b="1"/>
                <a:t>MacroEconomics</a:t>
              </a:r>
              <a:endParaRPr sz="933" b="1"/>
            </a:p>
          </p:txBody>
        </p:sp>
        <p:sp>
          <p:nvSpPr>
            <p:cNvPr id="796" name="Google Shape;796;p38"/>
            <p:cNvSpPr/>
            <p:nvPr/>
          </p:nvSpPr>
          <p:spPr>
            <a:xfrm>
              <a:off x="6207400" y="4692950"/>
              <a:ext cx="938700" cy="463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sz="1067" b="1"/>
                <a:t>Ressources</a:t>
              </a:r>
              <a:endParaRPr sz="1067" b="1"/>
            </a:p>
          </p:txBody>
        </p:sp>
        <p:sp>
          <p:nvSpPr>
            <p:cNvPr id="797" name="Google Shape;797;p38"/>
            <p:cNvSpPr/>
            <p:nvPr/>
          </p:nvSpPr>
          <p:spPr>
            <a:xfrm>
              <a:off x="7369625" y="4679700"/>
              <a:ext cx="938700" cy="463800"/>
            </a:xfrm>
            <a:prstGeom prst="round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US" sz="1067" b="1"/>
                <a:t>Environment</a:t>
              </a:r>
              <a:endParaRPr sz="1067" b="1"/>
            </a:p>
          </p:txBody>
        </p:sp>
        <p:cxnSp>
          <p:nvCxnSpPr>
            <p:cNvPr id="798" name="Google Shape;798;p38"/>
            <p:cNvCxnSpPr>
              <a:stCxn id="794" idx="1"/>
              <a:endCxn id="797" idx="0"/>
            </p:cNvCxnSpPr>
            <p:nvPr/>
          </p:nvCxnSpPr>
          <p:spPr>
            <a:xfrm>
              <a:off x="7447219" y="4430013"/>
              <a:ext cx="391756" cy="249686"/>
            </a:xfrm>
            <a:prstGeom prst="straightConnector1">
              <a:avLst/>
            </a:prstGeom>
            <a:noFill/>
            <a:ln w="28575" cap="flat" cmpd="sng">
              <a:solidFill>
                <a:srgbClr val="FF0000"/>
              </a:solidFill>
              <a:prstDash val="solid"/>
              <a:round/>
              <a:headEnd type="none" w="sm" len="sm"/>
              <a:tailEnd type="triangle" w="med" len="med"/>
            </a:ln>
          </p:spPr>
        </p:cxnSp>
        <p:cxnSp>
          <p:nvCxnSpPr>
            <p:cNvPr id="799" name="Google Shape;799;p38"/>
            <p:cNvCxnSpPr>
              <a:stCxn id="784" idx="2"/>
              <a:endCxn id="796" idx="0"/>
            </p:cNvCxnSpPr>
            <p:nvPr/>
          </p:nvCxnSpPr>
          <p:spPr>
            <a:xfrm flipH="1">
              <a:off x="6676669" y="4413549"/>
              <a:ext cx="263700" cy="279300"/>
            </a:xfrm>
            <a:prstGeom prst="straightConnector1">
              <a:avLst/>
            </a:prstGeom>
            <a:noFill/>
            <a:ln w="28575" cap="flat" cmpd="sng">
              <a:solidFill>
                <a:srgbClr val="FF0000"/>
              </a:solidFill>
              <a:prstDash val="solid"/>
              <a:round/>
              <a:headEnd type="none" w="sm" len="sm"/>
              <a:tailEnd type="triangle" w="med" len="med"/>
            </a:ln>
          </p:spPr>
        </p:cxnSp>
        <p:sp>
          <p:nvSpPr>
            <p:cNvPr id="800" name="Google Shape;800;p38"/>
            <p:cNvSpPr txBox="1"/>
            <p:nvPr/>
          </p:nvSpPr>
          <p:spPr>
            <a:xfrm>
              <a:off x="7722025" y="4399775"/>
              <a:ext cx="1605900" cy="494624"/>
            </a:xfrm>
            <a:prstGeom prst="rect">
              <a:avLst/>
            </a:prstGeom>
            <a:noFill/>
            <a:ln>
              <a:noFill/>
            </a:ln>
          </p:spPr>
          <p:txBody>
            <a:bodyPr spcFirstLastPara="1" wrap="square" lIns="121900" tIns="121900" rIns="121900" bIns="121900" anchor="t" anchorCtr="0">
              <a:spAutoFit/>
            </a:bodyPr>
            <a:lstStyle/>
            <a:p>
              <a:r>
                <a:rPr lang="en-US" sz="953" b="1">
                  <a:solidFill>
                    <a:srgbClr val="FF0000"/>
                  </a:solidFill>
                </a:rPr>
                <a:t>Total CO2 emissions (Gt)</a:t>
              </a:r>
              <a:endParaRPr sz="953" b="1">
                <a:solidFill>
                  <a:srgbClr val="FF0000"/>
                </a:solidFill>
              </a:endParaRPr>
            </a:p>
            <a:p>
              <a:endParaRPr sz="1733"/>
            </a:p>
          </p:txBody>
        </p:sp>
        <p:sp>
          <p:nvSpPr>
            <p:cNvPr id="801" name="Google Shape;801;p38"/>
            <p:cNvSpPr txBox="1"/>
            <p:nvPr/>
          </p:nvSpPr>
          <p:spPr>
            <a:xfrm>
              <a:off x="5237025" y="4342075"/>
              <a:ext cx="1605900" cy="435089"/>
            </a:xfrm>
            <a:prstGeom prst="rect">
              <a:avLst/>
            </a:prstGeom>
            <a:noFill/>
            <a:ln>
              <a:noFill/>
            </a:ln>
          </p:spPr>
          <p:txBody>
            <a:bodyPr spcFirstLastPara="1" wrap="square" lIns="121900" tIns="121900" rIns="121900" bIns="121900" anchor="t" anchorCtr="0">
              <a:spAutoFit/>
            </a:bodyPr>
            <a:lstStyle/>
            <a:p>
              <a:pPr algn="ctr"/>
              <a:r>
                <a:rPr lang="en-US" sz="1085" b="1">
                  <a:solidFill>
                    <a:srgbClr val="FF0000"/>
                  </a:solidFill>
                </a:rPr>
                <a:t>Material/Natural resources usage</a:t>
              </a:r>
              <a:endParaRPr sz="2400"/>
            </a:p>
          </p:txBody>
        </p:sp>
      </p:grpSp>
      <p:grpSp>
        <p:nvGrpSpPr>
          <p:cNvPr id="802" name="Google Shape;802;p38"/>
          <p:cNvGrpSpPr/>
          <p:nvPr/>
        </p:nvGrpSpPr>
        <p:grpSpPr>
          <a:xfrm>
            <a:off x="6242361" y="828751"/>
            <a:ext cx="5403207" cy="4523092"/>
            <a:chOff x="4681770" y="621563"/>
            <a:chExt cx="4052405" cy="3392319"/>
          </a:xfrm>
        </p:grpSpPr>
        <p:cxnSp>
          <p:nvCxnSpPr>
            <p:cNvPr id="803" name="Google Shape;803;p38"/>
            <p:cNvCxnSpPr>
              <a:stCxn id="774" idx="3"/>
              <a:endCxn id="804" idx="1"/>
            </p:cNvCxnSpPr>
            <p:nvPr/>
          </p:nvCxnSpPr>
          <p:spPr>
            <a:xfrm>
              <a:off x="4681770" y="1460050"/>
              <a:ext cx="1782900" cy="44400"/>
            </a:xfrm>
            <a:prstGeom prst="straightConnector1">
              <a:avLst/>
            </a:prstGeom>
            <a:noFill/>
            <a:ln w="9525" cap="flat" cmpd="sng">
              <a:solidFill>
                <a:schemeClr val="dk2"/>
              </a:solidFill>
              <a:prstDash val="solid"/>
              <a:round/>
              <a:headEnd type="none" w="sm" len="sm"/>
              <a:tailEnd type="triangle" w="med" len="med"/>
            </a:ln>
          </p:spPr>
        </p:cxnSp>
        <p:cxnSp>
          <p:nvCxnSpPr>
            <p:cNvPr id="805" name="Google Shape;805;p38"/>
            <p:cNvCxnSpPr>
              <a:stCxn id="776" idx="3"/>
              <a:endCxn id="804" idx="1"/>
            </p:cNvCxnSpPr>
            <p:nvPr/>
          </p:nvCxnSpPr>
          <p:spPr>
            <a:xfrm rot="10800000" flipH="1">
              <a:off x="4681770" y="1504325"/>
              <a:ext cx="1782900" cy="351000"/>
            </a:xfrm>
            <a:prstGeom prst="straightConnector1">
              <a:avLst/>
            </a:prstGeom>
            <a:noFill/>
            <a:ln w="9525" cap="flat" cmpd="sng">
              <a:solidFill>
                <a:schemeClr val="dk2"/>
              </a:solidFill>
              <a:prstDash val="solid"/>
              <a:round/>
              <a:headEnd type="none" w="sm" len="sm"/>
              <a:tailEnd type="triangle" w="med" len="med"/>
            </a:ln>
          </p:spPr>
        </p:cxnSp>
        <p:grpSp>
          <p:nvGrpSpPr>
            <p:cNvPr id="806" name="Google Shape;806;p38"/>
            <p:cNvGrpSpPr/>
            <p:nvPr/>
          </p:nvGrpSpPr>
          <p:grpSpPr>
            <a:xfrm>
              <a:off x="4800622" y="621563"/>
              <a:ext cx="3933554" cy="3392319"/>
              <a:chOff x="4800622" y="621563"/>
              <a:chExt cx="3933554" cy="3392319"/>
            </a:xfrm>
          </p:grpSpPr>
          <p:sp>
            <p:nvSpPr>
              <p:cNvPr id="807" name="Google Shape;807;p38"/>
              <p:cNvSpPr txBox="1"/>
              <p:nvPr/>
            </p:nvSpPr>
            <p:spPr>
              <a:xfrm>
                <a:off x="6943776" y="1982200"/>
                <a:ext cx="1790400" cy="483476"/>
              </a:xfrm>
              <a:prstGeom prst="rect">
                <a:avLst/>
              </a:prstGeom>
              <a:noFill/>
              <a:ln>
                <a:noFill/>
              </a:ln>
            </p:spPr>
            <p:txBody>
              <a:bodyPr spcFirstLastPara="1" wrap="square" lIns="91267" tIns="91267" rIns="91267" bIns="91267" anchor="t" anchorCtr="0">
                <a:spAutoFit/>
              </a:bodyPr>
              <a:lstStyle/>
              <a:p>
                <a:r>
                  <a:rPr lang="en-US" sz="997">
                    <a:solidFill>
                      <a:srgbClr val="000000"/>
                    </a:solidFill>
                    <a:ea typeface="Arial"/>
                    <a:cs typeface="Arial"/>
                    <a:sym typeface="Arial"/>
                  </a:rPr>
                  <a:t>Hydrogen Prices</a:t>
                </a:r>
                <a:endParaRPr sz="997">
                  <a:solidFill>
                    <a:srgbClr val="000000"/>
                  </a:solidFill>
                  <a:ea typeface="Arial"/>
                  <a:cs typeface="Arial"/>
                  <a:sym typeface="Arial"/>
                </a:endParaRPr>
              </a:p>
              <a:p>
                <a:r>
                  <a:rPr lang="en-US" sz="997">
                    <a:solidFill>
                      <a:schemeClr val="dk1"/>
                    </a:solidFill>
                    <a:ea typeface="Arial"/>
                    <a:cs typeface="Arial"/>
                    <a:sym typeface="Arial"/>
                  </a:rPr>
                  <a:t>Hydrogen </a:t>
                </a:r>
                <a:r>
                  <a:rPr lang="en-US" sz="997">
                    <a:solidFill>
                      <a:srgbClr val="000000"/>
                    </a:solidFill>
                    <a:ea typeface="Arial"/>
                    <a:cs typeface="Arial"/>
                    <a:sym typeface="Arial"/>
                  </a:rPr>
                  <a:t>Production/consumption</a:t>
                </a:r>
                <a:endParaRPr sz="997">
                  <a:solidFill>
                    <a:srgbClr val="000000"/>
                  </a:solidFill>
                  <a:ea typeface="Arial"/>
                  <a:cs typeface="Arial"/>
                  <a:sym typeface="Arial"/>
                </a:endParaRPr>
              </a:p>
              <a:p>
                <a:r>
                  <a:rPr lang="en-US" sz="997">
                    <a:solidFill>
                      <a:schemeClr val="dk1"/>
                    </a:solidFill>
                    <a:ea typeface="Arial"/>
                    <a:cs typeface="Arial"/>
                    <a:sym typeface="Arial"/>
                  </a:rPr>
                  <a:t>Hydrogen </a:t>
                </a:r>
                <a:r>
                  <a:rPr lang="en-US" sz="997">
                    <a:solidFill>
                      <a:srgbClr val="000000"/>
                    </a:solidFill>
                    <a:ea typeface="Arial"/>
                    <a:cs typeface="Arial"/>
                    <a:sym typeface="Arial"/>
                  </a:rPr>
                  <a:t>CO2 emissions</a:t>
                </a:r>
                <a:endParaRPr sz="997">
                  <a:solidFill>
                    <a:srgbClr val="000000"/>
                  </a:solidFill>
                  <a:ea typeface="Arial"/>
                  <a:cs typeface="Arial"/>
                  <a:sym typeface="Arial"/>
                </a:endParaRPr>
              </a:p>
            </p:txBody>
          </p:sp>
          <p:sp>
            <p:nvSpPr>
              <p:cNvPr id="804" name="Google Shape;804;p38"/>
              <p:cNvSpPr/>
              <p:nvPr/>
            </p:nvSpPr>
            <p:spPr>
              <a:xfrm>
                <a:off x="6464624" y="1304582"/>
                <a:ext cx="982500" cy="399600"/>
              </a:xfrm>
              <a:prstGeom prst="rect">
                <a:avLst/>
              </a:prstGeom>
              <a:solidFill>
                <a:srgbClr val="366092"/>
              </a:solidFill>
              <a:ln w="9525" cap="flat" cmpd="sng">
                <a:solidFill>
                  <a:schemeClr val="dk2"/>
                </a:solidFill>
                <a:prstDash val="solid"/>
                <a:round/>
                <a:headEnd type="none" w="sm" len="sm"/>
                <a:tailEnd type="none" w="sm" len="sm"/>
              </a:ln>
            </p:spPr>
            <p:txBody>
              <a:bodyPr spcFirstLastPara="1" wrap="square" lIns="91267" tIns="91267" rIns="91267" bIns="91267" anchor="ctr" anchorCtr="0">
                <a:noAutofit/>
              </a:bodyPr>
              <a:lstStyle/>
              <a:p>
                <a:pPr algn="ctr"/>
                <a:r>
                  <a:rPr lang="en-US" sz="1085">
                    <a:solidFill>
                      <a:srgbClr val="FFFFFF"/>
                    </a:solidFill>
                    <a:ea typeface="Arial"/>
                    <a:cs typeface="Arial"/>
                    <a:sym typeface="Arial"/>
                  </a:rPr>
                  <a:t>Hydrogen mix</a:t>
                </a:r>
                <a:endParaRPr sz="1085">
                  <a:solidFill>
                    <a:srgbClr val="FFFFFF"/>
                  </a:solidFill>
                  <a:ea typeface="Arial"/>
                  <a:cs typeface="Arial"/>
                  <a:sym typeface="Arial"/>
                </a:endParaRPr>
              </a:p>
            </p:txBody>
          </p:sp>
          <p:sp>
            <p:nvSpPr>
              <p:cNvPr id="808" name="Google Shape;808;p38"/>
              <p:cNvSpPr/>
              <p:nvPr/>
            </p:nvSpPr>
            <p:spPr>
              <a:xfrm>
                <a:off x="6449122" y="2937611"/>
                <a:ext cx="982500" cy="322200"/>
              </a:xfrm>
              <a:prstGeom prst="rect">
                <a:avLst/>
              </a:prstGeom>
              <a:noFill/>
              <a:ln w="9525" cap="flat" cmpd="sng">
                <a:solidFill>
                  <a:schemeClr val="dk2"/>
                </a:solidFill>
                <a:prstDash val="dash"/>
                <a:round/>
                <a:headEnd type="none" w="sm" len="sm"/>
                <a:tailEnd type="none" w="sm" len="sm"/>
              </a:ln>
            </p:spPr>
            <p:txBody>
              <a:bodyPr spcFirstLastPara="1" wrap="square" lIns="91267" tIns="91267" rIns="91267" bIns="91267" anchor="ctr" anchorCtr="0">
                <a:noAutofit/>
              </a:bodyPr>
              <a:lstStyle/>
              <a:p>
                <a:pPr algn="ctr"/>
                <a:r>
                  <a:rPr lang="en-US" sz="1085">
                    <a:solidFill>
                      <a:srgbClr val="000000"/>
                    </a:solidFill>
                    <a:ea typeface="Arial"/>
                    <a:cs typeface="Arial"/>
                    <a:sym typeface="Arial"/>
                  </a:rPr>
                  <a:t>Each energy mix</a:t>
                </a:r>
                <a:endParaRPr sz="1085">
                  <a:solidFill>
                    <a:srgbClr val="000000"/>
                  </a:solidFill>
                  <a:ea typeface="Arial"/>
                  <a:cs typeface="Arial"/>
                  <a:sym typeface="Arial"/>
                </a:endParaRPr>
              </a:p>
            </p:txBody>
          </p:sp>
          <p:cxnSp>
            <p:nvCxnSpPr>
              <p:cNvPr id="809" name="Google Shape;809;p38"/>
              <p:cNvCxnSpPr>
                <a:endCxn id="808" idx="1"/>
              </p:cNvCxnSpPr>
              <p:nvPr/>
            </p:nvCxnSpPr>
            <p:spPr>
              <a:xfrm>
                <a:off x="4954822" y="3021011"/>
                <a:ext cx="1494300" cy="77700"/>
              </a:xfrm>
              <a:prstGeom prst="straightConnector1">
                <a:avLst/>
              </a:prstGeom>
              <a:noFill/>
              <a:ln w="9525" cap="flat" cmpd="sng">
                <a:solidFill>
                  <a:schemeClr val="dk2"/>
                </a:solidFill>
                <a:prstDash val="dash"/>
                <a:round/>
                <a:headEnd type="none" w="sm" len="sm"/>
                <a:tailEnd type="triangle" w="med" len="med"/>
              </a:ln>
            </p:spPr>
          </p:cxnSp>
          <p:cxnSp>
            <p:nvCxnSpPr>
              <p:cNvPr id="810" name="Google Shape;810;p38"/>
              <p:cNvCxnSpPr>
                <a:endCxn id="808" idx="1"/>
              </p:cNvCxnSpPr>
              <p:nvPr/>
            </p:nvCxnSpPr>
            <p:spPr>
              <a:xfrm rot="10800000" flipH="1">
                <a:off x="4800622" y="3098711"/>
                <a:ext cx="1648500" cy="714900"/>
              </a:xfrm>
              <a:prstGeom prst="straightConnector1">
                <a:avLst/>
              </a:prstGeom>
              <a:noFill/>
              <a:ln w="9525" cap="flat" cmpd="sng">
                <a:solidFill>
                  <a:schemeClr val="dk2"/>
                </a:solidFill>
                <a:prstDash val="dash"/>
                <a:round/>
                <a:headEnd type="none" w="sm" len="sm"/>
                <a:tailEnd type="triangle" w="med" len="med"/>
              </a:ln>
            </p:spPr>
          </p:cxnSp>
          <p:cxnSp>
            <p:nvCxnSpPr>
              <p:cNvPr id="811" name="Google Shape;811;p38"/>
              <p:cNvCxnSpPr>
                <a:stCxn id="804" idx="2"/>
                <a:endCxn id="784" idx="0"/>
              </p:cNvCxnSpPr>
              <p:nvPr/>
            </p:nvCxnSpPr>
            <p:spPr>
              <a:xfrm flipH="1">
                <a:off x="6940274" y="1704182"/>
                <a:ext cx="15600" cy="2309700"/>
              </a:xfrm>
              <a:prstGeom prst="straightConnector1">
                <a:avLst/>
              </a:prstGeom>
              <a:noFill/>
              <a:ln w="9525" cap="flat" cmpd="sng">
                <a:solidFill>
                  <a:schemeClr val="dk2"/>
                </a:solidFill>
                <a:prstDash val="solid"/>
                <a:round/>
                <a:headEnd type="none" w="sm" len="sm"/>
                <a:tailEnd type="triangle" w="med" len="med"/>
              </a:ln>
            </p:spPr>
          </p:cxnSp>
          <p:sp>
            <p:nvSpPr>
              <p:cNvPr id="812" name="Google Shape;812;p38"/>
              <p:cNvSpPr txBox="1"/>
              <p:nvPr/>
            </p:nvSpPr>
            <p:spPr>
              <a:xfrm>
                <a:off x="6449125" y="621563"/>
                <a:ext cx="982500" cy="240493"/>
              </a:xfrm>
              <a:prstGeom prst="rect">
                <a:avLst/>
              </a:prstGeom>
              <a:noFill/>
              <a:ln w="9525" cap="flat" cmpd="sng">
                <a:solidFill>
                  <a:srgbClr val="000000"/>
                </a:solidFill>
                <a:prstDash val="solid"/>
                <a:round/>
                <a:headEnd type="none" w="sm" len="sm"/>
                <a:tailEnd type="none" w="sm" len="sm"/>
              </a:ln>
            </p:spPr>
            <p:txBody>
              <a:bodyPr spcFirstLastPara="1" wrap="square" lIns="82800" tIns="82800" rIns="82800" bIns="82800" anchor="t" anchorCtr="0">
                <a:spAutoFit/>
              </a:bodyPr>
              <a:lstStyle/>
              <a:p>
                <a:pPr algn="ctr"/>
                <a:r>
                  <a:rPr lang="en-US" sz="997" b="1">
                    <a:solidFill>
                      <a:srgbClr val="000000"/>
                    </a:solidFill>
                    <a:ea typeface="Arial"/>
                    <a:cs typeface="Arial"/>
                    <a:sym typeface="Arial"/>
                  </a:rPr>
                  <a:t>10+ Energies </a:t>
                </a:r>
                <a:endParaRPr sz="997" b="1">
                  <a:solidFill>
                    <a:srgbClr val="000000"/>
                  </a:solidFill>
                  <a:ea typeface="Arial"/>
                  <a:cs typeface="Arial"/>
                  <a:sym typeface="Arial"/>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pic>
        <p:nvPicPr>
          <p:cNvPr id="817" name="Google Shape;817;p122"/>
          <p:cNvPicPr preferRelativeResize="0"/>
          <p:nvPr/>
        </p:nvPicPr>
        <p:blipFill rotWithShape="1">
          <a:blip r:embed="rId3">
            <a:alphaModFix/>
          </a:blip>
          <a:srcRect b="14398"/>
          <a:stretch/>
        </p:blipFill>
        <p:spPr>
          <a:xfrm>
            <a:off x="3377818" y="4694034"/>
            <a:ext cx="1304133" cy="870967"/>
          </a:xfrm>
          <a:prstGeom prst="rect">
            <a:avLst/>
          </a:prstGeom>
          <a:noFill/>
          <a:ln>
            <a:noFill/>
          </a:ln>
        </p:spPr>
      </p:pic>
      <p:sp>
        <p:nvSpPr>
          <p:cNvPr id="818" name="Google Shape;818;p122"/>
          <p:cNvSpPr txBox="1">
            <a:spLocks noGrp="1"/>
          </p:cNvSpPr>
          <p:nvPr>
            <p:ph type="title"/>
          </p:nvPr>
        </p:nvSpPr>
        <p:spPr>
          <a:xfrm>
            <a:off x="308871" y="344970"/>
            <a:ext cx="11634000" cy="618400"/>
          </a:xfrm>
          <a:prstGeom prst="rect">
            <a:avLst/>
          </a:prstGeom>
          <a:noFill/>
          <a:ln>
            <a:noFill/>
          </a:ln>
        </p:spPr>
        <p:txBody>
          <a:bodyPr spcFirstLastPara="1" wrap="square" lIns="0" tIns="0" rIns="0" bIns="0" anchor="t" anchorCtr="0">
            <a:noAutofit/>
          </a:bodyPr>
          <a:lstStyle/>
          <a:p>
            <a:r>
              <a:rPr lang="en-US" sz="3800" dirty="0">
                <a:solidFill>
                  <a:srgbClr val="003781"/>
                </a:solidFill>
                <a:latin typeface="+mn-lt"/>
              </a:rPr>
              <a:t>WITNESS Optimization Example</a:t>
            </a:r>
            <a:endParaRPr sz="3800" dirty="0">
              <a:solidFill>
                <a:srgbClr val="003781"/>
              </a:solidFill>
              <a:latin typeface="+mn-lt"/>
            </a:endParaRPr>
          </a:p>
        </p:txBody>
      </p:sp>
      <p:sp>
        <p:nvSpPr>
          <p:cNvPr id="819" name="Google Shape;819;p122"/>
          <p:cNvSpPr/>
          <p:nvPr/>
        </p:nvSpPr>
        <p:spPr>
          <a:xfrm>
            <a:off x="1902071" y="970582"/>
            <a:ext cx="6614000" cy="2454400"/>
          </a:xfrm>
          <a:prstGeom prst="roundRect">
            <a:avLst>
              <a:gd name="adj" fmla="val 16667"/>
            </a:avLst>
          </a:prstGeom>
          <a:solidFill>
            <a:schemeClr val="accent3"/>
          </a:solidFill>
          <a:ln>
            <a:noFill/>
          </a:ln>
        </p:spPr>
        <p:txBody>
          <a:bodyPr spcFirstLastPara="1" wrap="square" lIns="121900" tIns="60933" rIns="121900" bIns="60933" anchor="ctr" anchorCtr="0">
            <a:noAutofit/>
          </a:bodyPr>
          <a:lstStyle/>
          <a:p>
            <a:endParaRPr sz="1200">
              <a:solidFill>
                <a:schemeClr val="lt1"/>
              </a:solidFill>
              <a:ea typeface="Open Sans SemiBold"/>
              <a:cs typeface="Open Sans SemiBold"/>
              <a:sym typeface="Open Sans SemiBold"/>
            </a:endParaRPr>
          </a:p>
        </p:txBody>
      </p:sp>
      <p:sp>
        <p:nvSpPr>
          <p:cNvPr id="820" name="Google Shape;820;p122"/>
          <p:cNvSpPr txBox="1"/>
          <p:nvPr/>
        </p:nvSpPr>
        <p:spPr>
          <a:xfrm>
            <a:off x="-485533" y="266901"/>
            <a:ext cx="485600" cy="574604"/>
          </a:xfrm>
          <a:prstGeom prst="rect">
            <a:avLst/>
          </a:prstGeom>
          <a:noFill/>
          <a:ln>
            <a:noFill/>
          </a:ln>
        </p:spPr>
        <p:txBody>
          <a:bodyPr spcFirstLastPara="1" wrap="square" lIns="121900" tIns="121900" rIns="121900" bIns="121900" anchor="t" anchorCtr="0">
            <a:spAutoFit/>
          </a:bodyPr>
          <a:lstStyle/>
          <a:p>
            <a:r>
              <a:rPr lang="en-US" sz="1067"/>
              <a:t>PJ</a:t>
            </a:r>
            <a:endParaRPr sz="1067"/>
          </a:p>
          <a:p>
            <a:r>
              <a:rPr lang="en-US" sz="1067"/>
              <a:t>+3’</a:t>
            </a:r>
            <a:endParaRPr sz="1067"/>
          </a:p>
        </p:txBody>
      </p:sp>
      <p:sp>
        <p:nvSpPr>
          <p:cNvPr id="821" name="Google Shape;821;p122"/>
          <p:cNvSpPr/>
          <p:nvPr/>
        </p:nvSpPr>
        <p:spPr>
          <a:xfrm>
            <a:off x="9485912" y="1077964"/>
            <a:ext cx="2180000" cy="2025600"/>
          </a:xfrm>
          <a:prstGeom prst="roundRect">
            <a:avLst>
              <a:gd name="adj" fmla="val 6859"/>
            </a:avLst>
          </a:prstGeom>
          <a:solidFill>
            <a:srgbClr val="057FC7">
              <a:alpha val="32960"/>
            </a:srgbClr>
          </a:solidFill>
          <a:ln>
            <a:noFill/>
          </a:ln>
        </p:spPr>
        <p:txBody>
          <a:bodyPr spcFirstLastPara="1" wrap="square" lIns="121900" tIns="121900" rIns="121900" bIns="121900" anchor="ctr" anchorCtr="0">
            <a:noAutofit/>
          </a:bodyPr>
          <a:lstStyle/>
          <a:p>
            <a:endParaRPr sz="1733"/>
          </a:p>
        </p:txBody>
      </p:sp>
      <p:sp>
        <p:nvSpPr>
          <p:cNvPr id="822" name="Google Shape;822;p122"/>
          <p:cNvSpPr txBox="1"/>
          <p:nvPr/>
        </p:nvSpPr>
        <p:spPr>
          <a:xfrm>
            <a:off x="9561667" y="1077966"/>
            <a:ext cx="1968400" cy="1128795"/>
          </a:xfrm>
          <a:prstGeom prst="rect">
            <a:avLst/>
          </a:prstGeom>
          <a:noFill/>
          <a:ln>
            <a:noFill/>
          </a:ln>
        </p:spPr>
        <p:txBody>
          <a:bodyPr spcFirstLastPara="1" wrap="square" lIns="121900" tIns="121900" rIns="121900" bIns="121900" anchor="t" anchorCtr="0">
            <a:spAutoFit/>
          </a:bodyPr>
          <a:lstStyle/>
          <a:p>
            <a:r>
              <a:rPr lang="en-US" sz="1467" b="1">
                <a:solidFill>
                  <a:schemeClr val="lt1"/>
                </a:solidFill>
                <a:ea typeface="Open Sans"/>
                <a:cs typeface="Open Sans"/>
                <a:sym typeface="Open Sans"/>
              </a:rPr>
              <a:t>MDO</a:t>
            </a:r>
            <a:endParaRPr sz="1067" b="1">
              <a:solidFill>
                <a:schemeClr val="lt1"/>
              </a:solidFill>
            </a:endParaRPr>
          </a:p>
          <a:p>
            <a:pPr marL="152396"/>
            <a:r>
              <a:rPr lang="en-US" sz="1067" b="1">
                <a:solidFill>
                  <a:schemeClr val="lt1"/>
                </a:solidFill>
              </a:rPr>
              <a:t>65 </a:t>
            </a:r>
            <a:r>
              <a:rPr lang="en-US" sz="1067">
                <a:solidFill>
                  <a:schemeClr val="lt1"/>
                </a:solidFill>
              </a:rPr>
              <a:t>disciplines</a:t>
            </a:r>
            <a:endParaRPr sz="1067">
              <a:solidFill>
                <a:schemeClr val="lt1"/>
              </a:solidFill>
            </a:endParaRPr>
          </a:p>
          <a:p>
            <a:pPr marL="152396"/>
            <a:r>
              <a:rPr lang="en-US" sz="1067" b="1">
                <a:solidFill>
                  <a:schemeClr val="lt1"/>
                </a:solidFill>
              </a:rPr>
              <a:t>4240</a:t>
            </a:r>
            <a:r>
              <a:rPr lang="en-US" sz="1067">
                <a:solidFill>
                  <a:schemeClr val="lt1"/>
                </a:solidFill>
              </a:rPr>
              <a:t> design variables</a:t>
            </a:r>
            <a:endParaRPr sz="1067">
              <a:solidFill>
                <a:schemeClr val="lt1"/>
              </a:solidFill>
            </a:endParaRPr>
          </a:p>
          <a:p>
            <a:pPr marL="152396"/>
            <a:r>
              <a:rPr lang="en-US" sz="1067" b="1">
                <a:solidFill>
                  <a:schemeClr val="lt1"/>
                </a:solidFill>
              </a:rPr>
              <a:t>265383</a:t>
            </a:r>
            <a:r>
              <a:rPr lang="en-US" sz="1067">
                <a:solidFill>
                  <a:schemeClr val="lt1"/>
                </a:solidFill>
              </a:rPr>
              <a:t> variables</a:t>
            </a:r>
            <a:endParaRPr sz="1067">
              <a:solidFill>
                <a:schemeClr val="lt1"/>
              </a:solidFill>
            </a:endParaRPr>
          </a:p>
          <a:p>
            <a:pPr marL="152396"/>
            <a:r>
              <a:rPr lang="en-US" sz="1067" b="1">
                <a:solidFill>
                  <a:schemeClr val="lt1"/>
                </a:solidFill>
              </a:rPr>
              <a:t>1200</a:t>
            </a:r>
            <a:r>
              <a:rPr lang="en-US" sz="1067">
                <a:solidFill>
                  <a:schemeClr val="lt1"/>
                </a:solidFill>
              </a:rPr>
              <a:t> constraints</a:t>
            </a:r>
            <a:endParaRPr sz="1067">
              <a:solidFill>
                <a:schemeClr val="lt1"/>
              </a:solidFill>
            </a:endParaRPr>
          </a:p>
        </p:txBody>
      </p:sp>
      <p:sp>
        <p:nvSpPr>
          <p:cNvPr id="823" name="Google Shape;823;p122"/>
          <p:cNvSpPr/>
          <p:nvPr/>
        </p:nvSpPr>
        <p:spPr>
          <a:xfrm>
            <a:off x="3159967" y="5638533"/>
            <a:ext cx="1401600" cy="700000"/>
          </a:xfrm>
          <a:prstGeom prst="roundRect">
            <a:avLst>
              <a:gd name="adj" fmla="val 16667"/>
            </a:avLst>
          </a:prstGeom>
          <a:solidFill>
            <a:srgbClr val="E0E0DF"/>
          </a:solidFill>
          <a:ln w="9525" cap="flat" cmpd="sng">
            <a:solidFill>
              <a:srgbClr val="E0E0DF"/>
            </a:solidFill>
            <a:prstDash val="solid"/>
            <a:round/>
            <a:headEnd type="none" w="sm" len="sm"/>
            <a:tailEnd type="none" w="sm" len="sm"/>
          </a:ln>
        </p:spPr>
        <p:txBody>
          <a:bodyPr spcFirstLastPara="1" wrap="square" lIns="121900" tIns="121900" rIns="121900" bIns="121900" anchor="ctr" anchorCtr="0">
            <a:noAutofit/>
          </a:bodyPr>
          <a:lstStyle/>
          <a:p>
            <a:pPr algn="ctr"/>
            <a:r>
              <a:rPr lang="en-US" sz="1133" b="1" dirty="0" err="1">
                <a:solidFill>
                  <a:schemeClr val="accent1"/>
                </a:solidFill>
                <a:ea typeface="Open Sans ExtraBold"/>
                <a:cs typeface="Open Sans ExtraBold"/>
                <a:sym typeface="Open Sans ExtraBold"/>
              </a:rPr>
              <a:t>DesignVar</a:t>
            </a:r>
            <a:endParaRPr sz="1133" b="1" dirty="0">
              <a:solidFill>
                <a:schemeClr val="accent1"/>
              </a:solidFill>
              <a:ea typeface="Open Sans ExtraBold"/>
              <a:cs typeface="Open Sans ExtraBold"/>
              <a:sym typeface="Open Sans ExtraBold"/>
            </a:endParaRPr>
          </a:p>
        </p:txBody>
      </p:sp>
      <p:sp>
        <p:nvSpPr>
          <p:cNvPr id="824" name="Google Shape;824;p122"/>
          <p:cNvSpPr/>
          <p:nvPr/>
        </p:nvSpPr>
        <p:spPr>
          <a:xfrm>
            <a:off x="5187587" y="5638533"/>
            <a:ext cx="1401600" cy="700000"/>
          </a:xfrm>
          <a:prstGeom prst="roundRect">
            <a:avLst>
              <a:gd name="adj" fmla="val 16667"/>
            </a:avLst>
          </a:prstGeom>
          <a:solidFill>
            <a:srgbClr val="E0E0DF"/>
          </a:solidFill>
          <a:ln w="9525" cap="flat" cmpd="sng">
            <a:solidFill>
              <a:srgbClr val="E0E0DF"/>
            </a:solidFill>
            <a:prstDash val="solid"/>
            <a:round/>
            <a:headEnd type="none" w="sm" len="sm"/>
            <a:tailEnd type="none" w="sm" len="sm"/>
          </a:ln>
        </p:spPr>
        <p:txBody>
          <a:bodyPr spcFirstLastPara="1" wrap="square" lIns="121900" tIns="121900" rIns="121900" bIns="121900" anchor="ctr" anchorCtr="0">
            <a:noAutofit/>
          </a:bodyPr>
          <a:lstStyle/>
          <a:p>
            <a:pPr algn="ctr"/>
            <a:r>
              <a:rPr lang="en-US" sz="1133" b="1">
                <a:solidFill>
                  <a:schemeClr val="accent1"/>
                </a:solidFill>
                <a:ea typeface="Open Sans ExtraBold"/>
                <a:cs typeface="Open Sans ExtraBold"/>
                <a:sym typeface="Open Sans ExtraBold"/>
              </a:rPr>
              <a:t>WITNESS model</a:t>
            </a:r>
            <a:endParaRPr sz="1133"/>
          </a:p>
        </p:txBody>
      </p:sp>
      <p:sp>
        <p:nvSpPr>
          <p:cNvPr id="825" name="Google Shape;825;p122"/>
          <p:cNvSpPr/>
          <p:nvPr/>
        </p:nvSpPr>
        <p:spPr>
          <a:xfrm>
            <a:off x="1102267" y="4714933"/>
            <a:ext cx="1968400" cy="923600"/>
          </a:xfrm>
          <a:prstGeom prst="roundRect">
            <a:avLst>
              <a:gd name="adj" fmla="val 16667"/>
            </a:avLst>
          </a:prstGeom>
          <a:solidFill>
            <a:srgbClr val="E0E0DF"/>
          </a:solidFill>
          <a:ln w="9525" cap="flat" cmpd="sng">
            <a:solidFill>
              <a:srgbClr val="E0E0DF"/>
            </a:solidFill>
            <a:prstDash val="solid"/>
            <a:round/>
            <a:headEnd type="none" w="sm" len="sm"/>
            <a:tailEnd type="none" w="sm" len="sm"/>
          </a:ln>
        </p:spPr>
        <p:txBody>
          <a:bodyPr spcFirstLastPara="1" wrap="square" lIns="121900" tIns="121900" rIns="121900" bIns="121900" anchor="ctr" anchorCtr="0">
            <a:noAutofit/>
          </a:bodyPr>
          <a:lstStyle/>
          <a:p>
            <a:pPr algn="ctr"/>
            <a:r>
              <a:rPr lang="en-US" sz="1865" b="1">
                <a:solidFill>
                  <a:schemeClr val="accent3"/>
                </a:solidFill>
                <a:ea typeface="Open Sans ExtraBold"/>
                <a:cs typeface="Open Sans ExtraBold"/>
                <a:sym typeface="Open Sans ExtraBold"/>
              </a:rPr>
              <a:t>Optimization solver</a:t>
            </a:r>
            <a:endParaRPr sz="667">
              <a:solidFill>
                <a:schemeClr val="accent3"/>
              </a:solidFill>
            </a:endParaRPr>
          </a:p>
        </p:txBody>
      </p:sp>
      <p:cxnSp>
        <p:nvCxnSpPr>
          <p:cNvPr id="826" name="Google Shape;826;p122"/>
          <p:cNvCxnSpPr>
            <a:stCxn id="825" idx="3"/>
            <a:endCxn id="823" idx="0"/>
          </p:cNvCxnSpPr>
          <p:nvPr/>
        </p:nvCxnSpPr>
        <p:spPr>
          <a:xfrm>
            <a:off x="3070667" y="5176733"/>
            <a:ext cx="790000" cy="462000"/>
          </a:xfrm>
          <a:prstGeom prst="bentConnector2">
            <a:avLst/>
          </a:prstGeom>
          <a:noFill/>
          <a:ln w="9525" cap="flat" cmpd="sng">
            <a:solidFill>
              <a:srgbClr val="B7B7B7"/>
            </a:solidFill>
            <a:prstDash val="solid"/>
            <a:round/>
            <a:headEnd type="none" w="med" len="med"/>
            <a:tailEnd type="stealth" w="med" len="med"/>
          </a:ln>
        </p:spPr>
      </p:cxnSp>
      <p:cxnSp>
        <p:nvCxnSpPr>
          <p:cNvPr id="827" name="Google Shape;827;p122"/>
          <p:cNvCxnSpPr>
            <a:stCxn id="823" idx="3"/>
            <a:endCxn id="824" idx="1"/>
          </p:cNvCxnSpPr>
          <p:nvPr/>
        </p:nvCxnSpPr>
        <p:spPr>
          <a:xfrm>
            <a:off x="4561567" y="5988533"/>
            <a:ext cx="626000" cy="0"/>
          </a:xfrm>
          <a:prstGeom prst="straightConnector1">
            <a:avLst/>
          </a:prstGeom>
          <a:noFill/>
          <a:ln w="9525" cap="flat" cmpd="sng">
            <a:solidFill>
              <a:srgbClr val="B7B7B7"/>
            </a:solidFill>
            <a:prstDash val="solid"/>
            <a:round/>
            <a:headEnd type="none" w="med" len="med"/>
            <a:tailEnd type="triangle" w="med" len="med"/>
          </a:ln>
        </p:spPr>
      </p:cxnSp>
      <p:cxnSp>
        <p:nvCxnSpPr>
          <p:cNvPr id="828" name="Google Shape;828;p122"/>
          <p:cNvCxnSpPr>
            <a:stCxn id="829" idx="2"/>
            <a:endCxn id="825" idx="2"/>
          </p:cNvCxnSpPr>
          <p:nvPr/>
        </p:nvCxnSpPr>
        <p:spPr>
          <a:xfrm rot="5400000" flipH="1">
            <a:off x="4597767" y="3127100"/>
            <a:ext cx="700000" cy="5722800"/>
          </a:xfrm>
          <a:prstGeom prst="bentConnector3">
            <a:avLst>
              <a:gd name="adj1" fmla="val -37495"/>
            </a:avLst>
          </a:prstGeom>
          <a:noFill/>
          <a:ln w="9525" cap="flat" cmpd="sng">
            <a:solidFill>
              <a:srgbClr val="B7B7B7"/>
            </a:solidFill>
            <a:prstDash val="solid"/>
            <a:round/>
            <a:headEnd type="none" w="med" len="med"/>
            <a:tailEnd type="stealth" w="med" len="med"/>
          </a:ln>
        </p:spPr>
      </p:cxnSp>
      <p:pic>
        <p:nvPicPr>
          <p:cNvPr id="830" name="Google Shape;830;p122"/>
          <p:cNvPicPr preferRelativeResize="0"/>
          <p:nvPr/>
        </p:nvPicPr>
        <p:blipFill rotWithShape="1">
          <a:blip r:embed="rId4">
            <a:alphaModFix/>
          </a:blip>
          <a:srcRect t="15265" r="52758" b="8787"/>
          <a:stretch/>
        </p:blipFill>
        <p:spPr>
          <a:xfrm>
            <a:off x="335669" y="5387617"/>
            <a:ext cx="1028435" cy="1120300"/>
          </a:xfrm>
          <a:prstGeom prst="rect">
            <a:avLst/>
          </a:prstGeom>
          <a:noFill/>
          <a:ln>
            <a:noFill/>
          </a:ln>
        </p:spPr>
      </p:pic>
      <p:sp>
        <p:nvSpPr>
          <p:cNvPr id="831" name="Google Shape;831;p122"/>
          <p:cNvSpPr txBox="1"/>
          <p:nvPr/>
        </p:nvSpPr>
        <p:spPr>
          <a:xfrm>
            <a:off x="514867" y="6507933"/>
            <a:ext cx="892000" cy="410072"/>
          </a:xfrm>
          <a:prstGeom prst="rect">
            <a:avLst/>
          </a:prstGeom>
          <a:noFill/>
          <a:ln>
            <a:noFill/>
          </a:ln>
        </p:spPr>
        <p:txBody>
          <a:bodyPr spcFirstLastPara="1" wrap="square" lIns="121900" tIns="121900" rIns="121900" bIns="121900" anchor="t" anchorCtr="0">
            <a:spAutoFit/>
          </a:bodyPr>
          <a:lstStyle/>
          <a:p>
            <a:r>
              <a:rPr lang="en-US" sz="1065" b="1">
                <a:solidFill>
                  <a:schemeClr val="accent3"/>
                </a:solidFill>
                <a:ea typeface="Open Sans ExtraBold"/>
                <a:cs typeface="Open Sans ExtraBold"/>
                <a:sym typeface="Open Sans ExtraBold"/>
              </a:rPr>
              <a:t>L-BFGS-B</a:t>
            </a:r>
            <a:endParaRPr sz="1065" b="1">
              <a:solidFill>
                <a:schemeClr val="accent3"/>
              </a:solidFill>
              <a:ea typeface="Open Sans ExtraBold"/>
              <a:cs typeface="Open Sans ExtraBold"/>
              <a:sym typeface="Open Sans ExtraBold"/>
            </a:endParaRPr>
          </a:p>
        </p:txBody>
      </p:sp>
      <p:sp>
        <p:nvSpPr>
          <p:cNvPr id="832" name="Google Shape;832;p122"/>
          <p:cNvSpPr txBox="1"/>
          <p:nvPr/>
        </p:nvSpPr>
        <p:spPr>
          <a:xfrm>
            <a:off x="3251800" y="3849667"/>
            <a:ext cx="892000" cy="420524"/>
          </a:xfrm>
          <a:prstGeom prst="rect">
            <a:avLst/>
          </a:prstGeom>
          <a:noFill/>
          <a:ln>
            <a:noFill/>
          </a:ln>
        </p:spPr>
        <p:txBody>
          <a:bodyPr spcFirstLastPara="1" wrap="square" lIns="121900" tIns="121900" rIns="121900" bIns="121900" anchor="t" anchorCtr="0">
            <a:spAutoFit/>
          </a:bodyPr>
          <a:lstStyle/>
          <a:p>
            <a:r>
              <a:rPr lang="en-US" sz="1133" b="1" i="1">
                <a:solidFill>
                  <a:schemeClr val="accent1"/>
                </a:solidFill>
                <a:ea typeface="Open Sans ExtraBold"/>
                <a:cs typeface="Open Sans ExtraBold"/>
                <a:sym typeface="Open Sans ExtraBold"/>
              </a:rPr>
              <a:t>B-splines</a:t>
            </a:r>
            <a:endParaRPr sz="1133" b="1" i="1">
              <a:solidFill>
                <a:schemeClr val="accent1"/>
              </a:solidFill>
              <a:ea typeface="Open Sans ExtraBold"/>
              <a:cs typeface="Open Sans ExtraBold"/>
              <a:sym typeface="Open Sans ExtraBold"/>
            </a:endParaRPr>
          </a:p>
        </p:txBody>
      </p:sp>
      <p:pic>
        <p:nvPicPr>
          <p:cNvPr id="833" name="Google Shape;833;p122"/>
          <p:cNvPicPr preferRelativeResize="0"/>
          <p:nvPr/>
        </p:nvPicPr>
        <p:blipFill rotWithShape="1">
          <a:blip r:embed="rId5">
            <a:alphaModFix/>
          </a:blip>
          <a:srcRect/>
          <a:stretch/>
        </p:blipFill>
        <p:spPr>
          <a:xfrm>
            <a:off x="5340751" y="4974967"/>
            <a:ext cx="1532648" cy="737967"/>
          </a:xfrm>
          <a:prstGeom prst="rect">
            <a:avLst/>
          </a:prstGeom>
          <a:noFill/>
          <a:ln>
            <a:noFill/>
          </a:ln>
        </p:spPr>
      </p:pic>
      <p:pic>
        <p:nvPicPr>
          <p:cNvPr id="834" name="Google Shape;834;p122"/>
          <p:cNvPicPr preferRelativeResize="0"/>
          <p:nvPr/>
        </p:nvPicPr>
        <p:blipFill>
          <a:blip r:embed="rId6">
            <a:alphaModFix/>
          </a:blip>
          <a:stretch>
            <a:fillRect/>
          </a:stretch>
        </p:blipFill>
        <p:spPr>
          <a:xfrm>
            <a:off x="7059834" y="4385599"/>
            <a:ext cx="1094717" cy="1120300"/>
          </a:xfrm>
          <a:prstGeom prst="rect">
            <a:avLst/>
          </a:prstGeom>
          <a:noFill/>
          <a:ln>
            <a:noFill/>
          </a:ln>
        </p:spPr>
      </p:pic>
      <p:sp>
        <p:nvSpPr>
          <p:cNvPr id="829" name="Google Shape;829;p122"/>
          <p:cNvSpPr/>
          <p:nvPr/>
        </p:nvSpPr>
        <p:spPr>
          <a:xfrm>
            <a:off x="7108367" y="5638500"/>
            <a:ext cx="1401600" cy="700000"/>
          </a:xfrm>
          <a:prstGeom prst="roundRect">
            <a:avLst>
              <a:gd name="adj" fmla="val 16667"/>
            </a:avLst>
          </a:prstGeom>
          <a:solidFill>
            <a:srgbClr val="E0E0DF"/>
          </a:solidFill>
          <a:ln w="9525" cap="flat" cmpd="sng">
            <a:solidFill>
              <a:srgbClr val="E0E0DF"/>
            </a:solidFill>
            <a:prstDash val="solid"/>
            <a:round/>
            <a:headEnd type="none" w="sm" len="sm"/>
            <a:tailEnd type="none" w="sm" len="sm"/>
          </a:ln>
        </p:spPr>
        <p:txBody>
          <a:bodyPr spcFirstLastPara="1" wrap="square" lIns="121900" tIns="121900" rIns="121900" bIns="121900" anchor="ctr" anchorCtr="0">
            <a:noAutofit/>
          </a:bodyPr>
          <a:lstStyle/>
          <a:p>
            <a:pPr algn="ctr"/>
            <a:r>
              <a:rPr lang="en-US" sz="1133" b="1">
                <a:solidFill>
                  <a:schemeClr val="accent1"/>
                </a:solidFill>
                <a:ea typeface="Open Sans ExtraBold"/>
                <a:cs typeface="Open Sans ExtraBold"/>
                <a:sym typeface="Open Sans ExtraBold"/>
              </a:rPr>
              <a:t>FuncManager</a:t>
            </a:r>
            <a:endParaRPr sz="1133"/>
          </a:p>
        </p:txBody>
      </p:sp>
      <p:cxnSp>
        <p:nvCxnSpPr>
          <p:cNvPr id="835" name="Google Shape;835;p122"/>
          <p:cNvCxnSpPr>
            <a:stCxn id="824" idx="3"/>
            <a:endCxn id="829" idx="1"/>
          </p:cNvCxnSpPr>
          <p:nvPr/>
        </p:nvCxnSpPr>
        <p:spPr>
          <a:xfrm>
            <a:off x="6589187" y="5988533"/>
            <a:ext cx="519200" cy="0"/>
          </a:xfrm>
          <a:prstGeom prst="straightConnector1">
            <a:avLst/>
          </a:prstGeom>
          <a:noFill/>
          <a:ln w="9525" cap="flat" cmpd="sng">
            <a:solidFill>
              <a:srgbClr val="B7B7B7"/>
            </a:solidFill>
            <a:prstDash val="solid"/>
            <a:round/>
            <a:headEnd type="none" w="med" len="med"/>
            <a:tailEnd type="triangle" w="med" len="med"/>
          </a:ln>
        </p:spPr>
      </p:cxnSp>
      <p:sp>
        <p:nvSpPr>
          <p:cNvPr id="836" name="Google Shape;836;p122"/>
          <p:cNvSpPr txBox="1"/>
          <p:nvPr/>
        </p:nvSpPr>
        <p:spPr>
          <a:xfrm>
            <a:off x="5074833" y="3889867"/>
            <a:ext cx="1304000" cy="420524"/>
          </a:xfrm>
          <a:prstGeom prst="rect">
            <a:avLst/>
          </a:prstGeom>
          <a:noFill/>
          <a:ln>
            <a:noFill/>
          </a:ln>
        </p:spPr>
        <p:txBody>
          <a:bodyPr spcFirstLastPara="1" wrap="square" lIns="121900" tIns="121900" rIns="121900" bIns="121900" anchor="t" anchorCtr="0">
            <a:spAutoFit/>
          </a:bodyPr>
          <a:lstStyle/>
          <a:p>
            <a:pPr algn="ctr"/>
            <a:r>
              <a:rPr lang="en-US" sz="1133" b="1" i="1">
                <a:solidFill>
                  <a:schemeClr val="accent1"/>
                </a:solidFill>
                <a:ea typeface="Open Sans ExtraBold"/>
                <a:cs typeface="Open Sans ExtraBold"/>
                <a:sym typeface="Open Sans ExtraBold"/>
              </a:rPr>
              <a:t>MDA Analysis</a:t>
            </a:r>
            <a:endParaRPr sz="1133" b="1" i="1"/>
          </a:p>
        </p:txBody>
      </p:sp>
      <p:sp>
        <p:nvSpPr>
          <p:cNvPr id="837" name="Google Shape;837;p122"/>
          <p:cNvSpPr txBox="1"/>
          <p:nvPr/>
        </p:nvSpPr>
        <p:spPr>
          <a:xfrm>
            <a:off x="7103700" y="3657767"/>
            <a:ext cx="1793600" cy="594866"/>
          </a:xfrm>
          <a:prstGeom prst="rect">
            <a:avLst/>
          </a:prstGeom>
          <a:noFill/>
          <a:ln>
            <a:noFill/>
          </a:ln>
        </p:spPr>
        <p:txBody>
          <a:bodyPr spcFirstLastPara="1" wrap="square" lIns="121900" tIns="121900" rIns="121900" bIns="121900" anchor="t" anchorCtr="0">
            <a:spAutoFit/>
          </a:bodyPr>
          <a:lstStyle/>
          <a:p>
            <a:r>
              <a:rPr lang="en-US" sz="1133" b="1" i="1">
                <a:solidFill>
                  <a:schemeClr val="accent1"/>
                </a:solidFill>
                <a:ea typeface="Open Sans ExtraBold"/>
                <a:cs typeface="Open Sans ExtraBold"/>
                <a:sym typeface="Open Sans ExtraBold"/>
              </a:rPr>
              <a:t>Lagrangian objective  formulation</a:t>
            </a:r>
            <a:endParaRPr sz="1133" b="1" i="1"/>
          </a:p>
        </p:txBody>
      </p:sp>
      <p:sp>
        <p:nvSpPr>
          <p:cNvPr id="838" name="Google Shape;838;p122"/>
          <p:cNvSpPr/>
          <p:nvPr/>
        </p:nvSpPr>
        <p:spPr>
          <a:xfrm rot="5400000">
            <a:off x="10249767" y="3009651"/>
            <a:ext cx="654800" cy="1409600"/>
          </a:xfrm>
          <a:prstGeom prst="chevron">
            <a:avLst>
              <a:gd name="adj" fmla="val 50000"/>
            </a:avLst>
          </a:prstGeom>
          <a:solidFill>
            <a:srgbClr val="9FC5E8"/>
          </a:solidFill>
          <a:ln>
            <a:noFill/>
          </a:ln>
        </p:spPr>
        <p:txBody>
          <a:bodyPr spcFirstLastPara="1" wrap="square" lIns="121900" tIns="121900" rIns="121900" bIns="121900" anchor="ctr" anchorCtr="0">
            <a:noAutofit/>
          </a:bodyPr>
          <a:lstStyle/>
          <a:p>
            <a:endParaRPr sz="2400"/>
          </a:p>
        </p:txBody>
      </p:sp>
      <p:cxnSp>
        <p:nvCxnSpPr>
          <p:cNvPr id="839" name="Google Shape;839;p122"/>
          <p:cNvCxnSpPr>
            <a:stCxn id="831" idx="3"/>
          </p:cNvCxnSpPr>
          <p:nvPr/>
        </p:nvCxnSpPr>
        <p:spPr>
          <a:xfrm flipV="1">
            <a:off x="1406867" y="5477134"/>
            <a:ext cx="400" cy="1235835"/>
          </a:xfrm>
          <a:prstGeom prst="straightConnector1">
            <a:avLst/>
          </a:prstGeom>
          <a:noFill/>
          <a:ln w="9525" cap="flat" cmpd="sng">
            <a:solidFill>
              <a:schemeClr val="accent1"/>
            </a:solidFill>
            <a:prstDash val="solid"/>
            <a:round/>
            <a:headEnd type="none" w="med" len="med"/>
            <a:tailEnd type="oval" w="med" len="med"/>
          </a:ln>
        </p:spPr>
      </p:cxnSp>
      <p:sp>
        <p:nvSpPr>
          <p:cNvPr id="840" name="Google Shape;840;p122"/>
          <p:cNvSpPr txBox="1"/>
          <p:nvPr/>
        </p:nvSpPr>
        <p:spPr>
          <a:xfrm>
            <a:off x="3377000" y="4128167"/>
            <a:ext cx="1409600" cy="963365"/>
          </a:xfrm>
          <a:prstGeom prst="rect">
            <a:avLst/>
          </a:prstGeom>
          <a:noFill/>
          <a:ln>
            <a:noFill/>
          </a:ln>
        </p:spPr>
        <p:txBody>
          <a:bodyPr spcFirstLastPara="1" wrap="square" lIns="121900" tIns="121900" rIns="121900" bIns="121900" anchor="t" anchorCtr="0">
            <a:spAutoFit/>
          </a:bodyPr>
          <a:lstStyle/>
          <a:p>
            <a:r>
              <a:rPr lang="en-US" sz="932" i="1">
                <a:solidFill>
                  <a:schemeClr val="accent1"/>
                </a:solidFill>
                <a:ea typeface="Open Sans ExtraBold"/>
                <a:cs typeface="Open Sans ExtraBold"/>
                <a:sym typeface="Open Sans ExtraBold"/>
              </a:rPr>
              <a:t>8 poles per variable vector</a:t>
            </a:r>
            <a:endParaRPr sz="932" i="1">
              <a:solidFill>
                <a:schemeClr val="accent1"/>
              </a:solidFill>
              <a:ea typeface="Open Sans"/>
              <a:cs typeface="Open Sans"/>
              <a:sym typeface="Open Sans"/>
            </a:endParaRPr>
          </a:p>
          <a:p>
            <a:r>
              <a:rPr lang="en-US" sz="932" i="1">
                <a:solidFill>
                  <a:schemeClr val="accent1"/>
                </a:solidFill>
                <a:ea typeface="Open Sans"/>
                <a:cs typeface="Open Sans"/>
                <a:sym typeface="Open Sans"/>
              </a:rPr>
              <a:t>instead of</a:t>
            </a:r>
            <a:endParaRPr sz="932" i="1">
              <a:solidFill>
                <a:schemeClr val="accent1"/>
              </a:solidFill>
              <a:ea typeface="Open Sans"/>
              <a:cs typeface="Open Sans"/>
              <a:sym typeface="Open Sans"/>
            </a:endParaRPr>
          </a:p>
          <a:p>
            <a:r>
              <a:rPr lang="en-US" sz="932" i="1">
                <a:solidFill>
                  <a:schemeClr val="accent1"/>
                </a:solidFill>
                <a:ea typeface="Open Sans"/>
                <a:cs typeface="Open Sans"/>
                <a:sym typeface="Open Sans"/>
              </a:rPr>
              <a:t>80 components per variable vector</a:t>
            </a:r>
            <a:endParaRPr sz="932" i="1">
              <a:solidFill>
                <a:schemeClr val="accent1"/>
              </a:solidFill>
              <a:ea typeface="Open Sans ExtraBold"/>
              <a:cs typeface="Open Sans ExtraBold"/>
              <a:sym typeface="Open Sans ExtraBold"/>
            </a:endParaRPr>
          </a:p>
        </p:txBody>
      </p:sp>
      <p:sp>
        <p:nvSpPr>
          <p:cNvPr id="841" name="Google Shape;841;p122"/>
          <p:cNvSpPr txBox="1"/>
          <p:nvPr/>
        </p:nvSpPr>
        <p:spPr>
          <a:xfrm>
            <a:off x="5247967" y="4155867"/>
            <a:ext cx="1793600" cy="676491"/>
          </a:xfrm>
          <a:prstGeom prst="rect">
            <a:avLst/>
          </a:prstGeom>
          <a:noFill/>
          <a:ln>
            <a:noFill/>
          </a:ln>
        </p:spPr>
        <p:txBody>
          <a:bodyPr spcFirstLastPara="1" wrap="square" lIns="121900" tIns="121900" rIns="121900" bIns="121900" anchor="t" anchorCtr="0">
            <a:spAutoFit/>
          </a:bodyPr>
          <a:lstStyle/>
          <a:p>
            <a:r>
              <a:rPr lang="en-US" sz="932" i="1">
                <a:solidFill>
                  <a:schemeClr val="accent1"/>
                </a:solidFill>
                <a:ea typeface="Open Sans ExtraBold"/>
                <a:cs typeface="Open Sans ExtraBold"/>
                <a:sym typeface="Open Sans ExtraBold"/>
              </a:rPr>
              <a:t>NewtonRaphson solver</a:t>
            </a:r>
            <a:endParaRPr sz="932" i="1">
              <a:solidFill>
                <a:schemeClr val="accent1"/>
              </a:solidFill>
              <a:ea typeface="Open Sans ExtraBold"/>
              <a:cs typeface="Open Sans ExtraBold"/>
              <a:sym typeface="Open Sans ExtraBold"/>
            </a:endParaRPr>
          </a:p>
          <a:p>
            <a:r>
              <a:rPr lang="en-US" sz="932" i="1">
                <a:solidFill>
                  <a:schemeClr val="accent1"/>
                </a:solidFill>
                <a:ea typeface="Open Sans ExtraBold"/>
                <a:cs typeface="Open Sans ExtraBold"/>
                <a:sym typeface="Open Sans ExtraBold"/>
              </a:rPr>
              <a:t>~30 iterations</a:t>
            </a:r>
            <a:endParaRPr sz="932" i="1">
              <a:solidFill>
                <a:schemeClr val="accent1"/>
              </a:solidFill>
              <a:ea typeface="Open Sans ExtraBold"/>
              <a:cs typeface="Open Sans ExtraBold"/>
              <a:sym typeface="Open Sans ExtraBold"/>
            </a:endParaRPr>
          </a:p>
          <a:p>
            <a:r>
              <a:rPr lang="en-US" sz="932" i="1">
                <a:solidFill>
                  <a:schemeClr val="accent1"/>
                </a:solidFill>
                <a:ea typeface="Open Sans ExtraBold"/>
                <a:cs typeface="Open Sans ExtraBold"/>
                <a:sym typeface="Open Sans ExtraBold"/>
              </a:rPr>
              <a:t>~8 minutes</a:t>
            </a:r>
            <a:endParaRPr sz="932" i="1">
              <a:solidFill>
                <a:schemeClr val="accent1"/>
              </a:solidFill>
              <a:ea typeface="Open Sans ExtraBold"/>
              <a:cs typeface="Open Sans ExtraBold"/>
              <a:sym typeface="Open Sans ExtraBold"/>
            </a:endParaRPr>
          </a:p>
        </p:txBody>
      </p:sp>
      <p:sp>
        <p:nvSpPr>
          <p:cNvPr id="842" name="Google Shape;842;p122"/>
          <p:cNvSpPr txBox="1"/>
          <p:nvPr/>
        </p:nvSpPr>
        <p:spPr>
          <a:xfrm>
            <a:off x="7377133" y="4246100"/>
            <a:ext cx="1627200" cy="819928"/>
          </a:xfrm>
          <a:prstGeom prst="rect">
            <a:avLst/>
          </a:prstGeom>
          <a:noFill/>
          <a:ln>
            <a:noFill/>
          </a:ln>
        </p:spPr>
        <p:txBody>
          <a:bodyPr spcFirstLastPara="1" wrap="square" lIns="121900" tIns="121900" rIns="121900" bIns="121900" anchor="t" anchorCtr="0">
            <a:spAutoFit/>
          </a:bodyPr>
          <a:lstStyle/>
          <a:p>
            <a:r>
              <a:rPr lang="en-US" sz="932" i="1">
                <a:solidFill>
                  <a:schemeClr val="accent1"/>
                </a:solidFill>
                <a:ea typeface="Open Sans ExtraBold"/>
                <a:cs typeface="Open Sans ExtraBold"/>
                <a:sym typeface="Open Sans ExtraBold"/>
              </a:rPr>
              <a:t>1 scalar objective</a:t>
            </a:r>
            <a:endParaRPr sz="932" i="1">
              <a:solidFill>
                <a:schemeClr val="accent1"/>
              </a:solidFill>
              <a:ea typeface="Open Sans"/>
              <a:cs typeface="Open Sans"/>
              <a:sym typeface="Open Sans"/>
            </a:endParaRPr>
          </a:p>
          <a:p>
            <a:r>
              <a:rPr lang="en-US" sz="932" i="1">
                <a:solidFill>
                  <a:schemeClr val="accent1"/>
                </a:solidFill>
                <a:ea typeface="Open Sans"/>
                <a:cs typeface="Open Sans"/>
                <a:sym typeface="Open Sans"/>
              </a:rPr>
              <a:t>instead of</a:t>
            </a:r>
            <a:endParaRPr sz="932" i="1">
              <a:solidFill>
                <a:schemeClr val="accent1"/>
              </a:solidFill>
              <a:ea typeface="Open Sans"/>
              <a:cs typeface="Open Sans"/>
              <a:sym typeface="Open Sans"/>
            </a:endParaRPr>
          </a:p>
          <a:p>
            <a:r>
              <a:rPr lang="en-US" sz="932" i="1">
                <a:solidFill>
                  <a:schemeClr val="accent1"/>
                </a:solidFill>
                <a:ea typeface="Open Sans"/>
                <a:cs typeface="Open Sans"/>
                <a:sym typeface="Open Sans"/>
              </a:rPr>
              <a:t>1200 constraints and 160 objectives</a:t>
            </a:r>
            <a:endParaRPr sz="932" i="1">
              <a:solidFill>
                <a:schemeClr val="accent1"/>
              </a:solidFill>
              <a:ea typeface="Open Sans"/>
              <a:cs typeface="Open Sans"/>
              <a:sym typeface="Open Sans"/>
            </a:endParaRPr>
          </a:p>
        </p:txBody>
      </p:sp>
      <p:sp>
        <p:nvSpPr>
          <p:cNvPr id="843" name="Google Shape;843;p122"/>
          <p:cNvSpPr/>
          <p:nvPr/>
        </p:nvSpPr>
        <p:spPr>
          <a:xfrm>
            <a:off x="9660015" y="2107175"/>
            <a:ext cx="1920000" cy="910000"/>
          </a:xfrm>
          <a:prstGeom prst="roundRect">
            <a:avLst>
              <a:gd name="adj" fmla="val 16667"/>
            </a:avLst>
          </a:prstGeom>
          <a:solidFill>
            <a:srgbClr val="057FC7">
              <a:alpha val="32960"/>
            </a:srgbClr>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r>
              <a:rPr lang="en-US" sz="1467" b="1">
                <a:solidFill>
                  <a:schemeClr val="lt1"/>
                </a:solidFill>
                <a:ea typeface="Open Sans"/>
                <a:cs typeface="Open Sans"/>
                <a:sym typeface="Open Sans"/>
              </a:rPr>
              <a:t>MDA</a:t>
            </a:r>
            <a:endParaRPr sz="1067" b="1">
              <a:solidFill>
                <a:schemeClr val="lt1"/>
              </a:solidFill>
            </a:endParaRPr>
          </a:p>
          <a:p>
            <a:pPr marL="152396"/>
            <a:r>
              <a:rPr lang="en-US" sz="1067" b="1">
                <a:solidFill>
                  <a:schemeClr val="lt1"/>
                </a:solidFill>
              </a:rPr>
              <a:t>63 </a:t>
            </a:r>
            <a:r>
              <a:rPr lang="en-US" sz="1067">
                <a:solidFill>
                  <a:schemeClr val="lt1"/>
                </a:solidFill>
              </a:rPr>
              <a:t>disciplines</a:t>
            </a:r>
            <a:endParaRPr sz="1067">
              <a:solidFill>
                <a:schemeClr val="lt1"/>
              </a:solidFill>
            </a:endParaRPr>
          </a:p>
          <a:p>
            <a:pPr marL="152396"/>
            <a:r>
              <a:rPr lang="en-US" sz="1067" b="1">
                <a:solidFill>
                  <a:schemeClr val="lt1"/>
                </a:solidFill>
              </a:rPr>
              <a:t>25064</a:t>
            </a:r>
            <a:r>
              <a:rPr lang="en-US" sz="1067">
                <a:solidFill>
                  <a:schemeClr val="lt1"/>
                </a:solidFill>
              </a:rPr>
              <a:t> coupling variables</a:t>
            </a:r>
            <a:endParaRPr sz="1067">
              <a:solidFill>
                <a:schemeClr val="lt1"/>
              </a:solidFill>
            </a:endParaRPr>
          </a:p>
          <a:p>
            <a:pPr marL="152396"/>
            <a:r>
              <a:rPr lang="en-US" sz="1067" b="1">
                <a:solidFill>
                  <a:schemeClr val="lt1"/>
                </a:solidFill>
              </a:rPr>
              <a:t>262715</a:t>
            </a:r>
            <a:r>
              <a:rPr lang="en-US" sz="1067">
                <a:solidFill>
                  <a:schemeClr val="lt1"/>
                </a:solidFill>
              </a:rPr>
              <a:t> variables</a:t>
            </a:r>
            <a:endParaRPr sz="1333"/>
          </a:p>
        </p:txBody>
      </p:sp>
      <p:sp>
        <p:nvSpPr>
          <p:cNvPr id="844" name="Google Shape;844;p122"/>
          <p:cNvSpPr/>
          <p:nvPr/>
        </p:nvSpPr>
        <p:spPr>
          <a:xfrm>
            <a:off x="9485912" y="4243497"/>
            <a:ext cx="2180000" cy="2025600"/>
          </a:xfrm>
          <a:prstGeom prst="roundRect">
            <a:avLst>
              <a:gd name="adj" fmla="val 6859"/>
            </a:avLst>
          </a:prstGeom>
          <a:solidFill>
            <a:schemeClr val="accent3"/>
          </a:solidFill>
          <a:ln>
            <a:noFill/>
          </a:ln>
        </p:spPr>
        <p:txBody>
          <a:bodyPr spcFirstLastPara="1" wrap="square" lIns="121900" tIns="121900" rIns="121900" bIns="121900" anchor="ctr" anchorCtr="0">
            <a:noAutofit/>
          </a:bodyPr>
          <a:lstStyle/>
          <a:p>
            <a:endParaRPr sz="1733"/>
          </a:p>
        </p:txBody>
      </p:sp>
      <p:sp>
        <p:nvSpPr>
          <p:cNvPr id="845" name="Google Shape;845;p122"/>
          <p:cNvSpPr txBox="1"/>
          <p:nvPr/>
        </p:nvSpPr>
        <p:spPr>
          <a:xfrm>
            <a:off x="9561667" y="4243499"/>
            <a:ext cx="1968400" cy="1128795"/>
          </a:xfrm>
          <a:prstGeom prst="rect">
            <a:avLst/>
          </a:prstGeom>
          <a:noFill/>
          <a:ln>
            <a:noFill/>
          </a:ln>
        </p:spPr>
        <p:txBody>
          <a:bodyPr spcFirstLastPara="1" wrap="square" lIns="121900" tIns="121900" rIns="121900" bIns="121900" anchor="t" anchorCtr="0">
            <a:spAutoFit/>
          </a:bodyPr>
          <a:lstStyle/>
          <a:p>
            <a:r>
              <a:rPr lang="en-US" sz="1467" b="1">
                <a:solidFill>
                  <a:schemeClr val="lt1"/>
                </a:solidFill>
                <a:ea typeface="Open Sans"/>
                <a:cs typeface="Open Sans"/>
                <a:sym typeface="Open Sans"/>
              </a:rPr>
              <a:t>MDO</a:t>
            </a:r>
            <a:endParaRPr sz="1467" b="1">
              <a:solidFill>
                <a:schemeClr val="lt1"/>
              </a:solidFill>
              <a:ea typeface="Open Sans"/>
              <a:cs typeface="Open Sans"/>
              <a:sym typeface="Open Sans"/>
            </a:endParaRPr>
          </a:p>
          <a:p>
            <a:pPr marL="152396"/>
            <a:r>
              <a:rPr lang="en-US" sz="1067" b="1">
                <a:solidFill>
                  <a:schemeClr val="lt1"/>
                </a:solidFill>
              </a:rPr>
              <a:t>65 </a:t>
            </a:r>
            <a:r>
              <a:rPr lang="en-US" sz="1067">
                <a:solidFill>
                  <a:schemeClr val="lt1"/>
                </a:solidFill>
              </a:rPr>
              <a:t>disciplines</a:t>
            </a:r>
            <a:endParaRPr sz="1067">
              <a:solidFill>
                <a:schemeClr val="lt1"/>
              </a:solidFill>
            </a:endParaRPr>
          </a:p>
          <a:p>
            <a:pPr marL="152396"/>
            <a:r>
              <a:rPr lang="en-US" sz="1067" b="1">
                <a:solidFill>
                  <a:schemeClr val="lt1"/>
                </a:solidFill>
              </a:rPr>
              <a:t>424</a:t>
            </a:r>
            <a:r>
              <a:rPr lang="en-US" sz="1067">
                <a:solidFill>
                  <a:schemeClr val="lt1"/>
                </a:solidFill>
              </a:rPr>
              <a:t> design variables</a:t>
            </a:r>
            <a:endParaRPr sz="1067">
              <a:solidFill>
                <a:schemeClr val="lt1"/>
              </a:solidFill>
            </a:endParaRPr>
          </a:p>
          <a:p>
            <a:pPr marL="152396"/>
            <a:r>
              <a:rPr lang="en-US" sz="1067" b="1">
                <a:solidFill>
                  <a:schemeClr val="lt1"/>
                </a:solidFill>
              </a:rPr>
              <a:t>265383</a:t>
            </a:r>
            <a:r>
              <a:rPr lang="en-US" sz="1067">
                <a:solidFill>
                  <a:schemeClr val="lt1"/>
                </a:solidFill>
              </a:rPr>
              <a:t> variables</a:t>
            </a:r>
            <a:endParaRPr sz="1067">
              <a:solidFill>
                <a:schemeClr val="lt1"/>
              </a:solidFill>
            </a:endParaRPr>
          </a:p>
          <a:p>
            <a:pPr marL="152396"/>
            <a:r>
              <a:rPr lang="en-US" sz="1067" b="1">
                <a:solidFill>
                  <a:schemeClr val="lt1"/>
                </a:solidFill>
              </a:rPr>
              <a:t>0</a:t>
            </a:r>
            <a:r>
              <a:rPr lang="en-US" sz="1067">
                <a:solidFill>
                  <a:schemeClr val="lt1"/>
                </a:solidFill>
              </a:rPr>
              <a:t> constraint</a:t>
            </a:r>
            <a:endParaRPr sz="1467" b="1">
              <a:solidFill>
                <a:schemeClr val="lt1"/>
              </a:solidFill>
              <a:ea typeface="Open Sans"/>
              <a:cs typeface="Open Sans"/>
              <a:sym typeface="Open Sans"/>
            </a:endParaRPr>
          </a:p>
        </p:txBody>
      </p:sp>
      <p:sp>
        <p:nvSpPr>
          <p:cNvPr id="846" name="Google Shape;846;p122"/>
          <p:cNvSpPr/>
          <p:nvPr/>
        </p:nvSpPr>
        <p:spPr>
          <a:xfrm>
            <a:off x="9660015" y="5272708"/>
            <a:ext cx="1920000" cy="910000"/>
          </a:xfrm>
          <a:prstGeom prst="roundRect">
            <a:avLst>
              <a:gd name="adj" fmla="val 16667"/>
            </a:avLst>
          </a:prstGeom>
          <a:solidFill>
            <a:schemeClr val="accent3"/>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r>
              <a:rPr lang="en-US" sz="1467" b="1">
                <a:solidFill>
                  <a:schemeClr val="lt1"/>
                </a:solidFill>
                <a:ea typeface="Open Sans"/>
                <a:cs typeface="Open Sans"/>
                <a:sym typeface="Open Sans"/>
              </a:rPr>
              <a:t>MDA</a:t>
            </a:r>
            <a:endParaRPr sz="1067" b="1">
              <a:solidFill>
                <a:schemeClr val="lt1"/>
              </a:solidFill>
            </a:endParaRPr>
          </a:p>
          <a:p>
            <a:pPr marL="152396"/>
            <a:r>
              <a:rPr lang="en-US" sz="1067" b="1">
                <a:solidFill>
                  <a:schemeClr val="lt1"/>
                </a:solidFill>
              </a:rPr>
              <a:t>63 </a:t>
            </a:r>
            <a:r>
              <a:rPr lang="en-US" sz="1067">
                <a:solidFill>
                  <a:schemeClr val="lt1"/>
                </a:solidFill>
              </a:rPr>
              <a:t>disciplines</a:t>
            </a:r>
            <a:endParaRPr sz="1067">
              <a:solidFill>
                <a:schemeClr val="lt1"/>
              </a:solidFill>
            </a:endParaRPr>
          </a:p>
          <a:p>
            <a:pPr marL="152396"/>
            <a:r>
              <a:rPr lang="en-US" sz="1067" b="1">
                <a:solidFill>
                  <a:schemeClr val="lt1"/>
                </a:solidFill>
              </a:rPr>
              <a:t>25064</a:t>
            </a:r>
            <a:r>
              <a:rPr lang="en-US" sz="1067">
                <a:solidFill>
                  <a:schemeClr val="lt1"/>
                </a:solidFill>
              </a:rPr>
              <a:t> coupling variables</a:t>
            </a:r>
            <a:endParaRPr sz="1067">
              <a:solidFill>
                <a:schemeClr val="lt1"/>
              </a:solidFill>
            </a:endParaRPr>
          </a:p>
          <a:p>
            <a:pPr marL="152396"/>
            <a:r>
              <a:rPr lang="en-US" sz="1067" b="1">
                <a:solidFill>
                  <a:schemeClr val="lt1"/>
                </a:solidFill>
              </a:rPr>
              <a:t>262715</a:t>
            </a:r>
            <a:r>
              <a:rPr lang="en-US" sz="1067">
                <a:solidFill>
                  <a:schemeClr val="lt1"/>
                </a:solidFill>
              </a:rPr>
              <a:t> variables</a:t>
            </a:r>
            <a:endParaRPr sz="1467" b="1">
              <a:solidFill>
                <a:schemeClr val="lt1"/>
              </a:solidFill>
              <a:ea typeface="Open Sans"/>
              <a:cs typeface="Open Sans"/>
              <a:sym typeface="Open Sans"/>
            </a:endParaRPr>
          </a:p>
        </p:txBody>
      </p:sp>
      <p:graphicFrame>
        <p:nvGraphicFramePr>
          <p:cNvPr id="847" name="Google Shape;847;p122"/>
          <p:cNvGraphicFramePr/>
          <p:nvPr>
            <p:extLst>
              <p:ext uri="{D42A27DB-BD31-4B8C-83A1-F6EECF244321}">
                <p14:modId xmlns:p14="http://schemas.microsoft.com/office/powerpoint/2010/main" val="3368153396"/>
              </p:ext>
            </p:extLst>
          </p:nvPr>
        </p:nvGraphicFramePr>
        <p:xfrm>
          <a:off x="1854088" y="947382"/>
          <a:ext cx="7641200" cy="2560200"/>
        </p:xfrm>
        <a:graphic>
          <a:graphicData uri="http://schemas.openxmlformats.org/drawingml/2006/table">
            <a:tbl>
              <a:tblPr>
                <a:noFill/>
              </a:tblPr>
              <a:tblGrid>
                <a:gridCol w="1534033">
                  <a:extLst>
                    <a:ext uri="{9D8B030D-6E8A-4147-A177-3AD203B41FA5}">
                      <a16:colId xmlns:a16="http://schemas.microsoft.com/office/drawing/2014/main" val="20000"/>
                    </a:ext>
                  </a:extLst>
                </a:gridCol>
                <a:gridCol w="6107167">
                  <a:extLst>
                    <a:ext uri="{9D8B030D-6E8A-4147-A177-3AD203B41FA5}">
                      <a16:colId xmlns:a16="http://schemas.microsoft.com/office/drawing/2014/main" val="20001"/>
                    </a:ext>
                  </a:extLst>
                </a:gridCol>
              </a:tblGrid>
              <a:tr h="426680">
                <a:tc>
                  <a:txBody>
                    <a:bodyPr/>
                    <a:lstStyle/>
                    <a:p>
                      <a:pPr marL="25355" lvl="0" indent="0" algn="r" rtl="0">
                        <a:spcBef>
                          <a:spcPts val="0"/>
                        </a:spcBef>
                        <a:spcAft>
                          <a:spcPts val="0"/>
                        </a:spcAft>
                        <a:buNone/>
                      </a:pPr>
                      <a:r>
                        <a:rPr lang="en-US" sz="1200" b="1">
                          <a:solidFill>
                            <a:schemeClr val="lt1"/>
                          </a:solidFill>
                          <a:latin typeface="+mn-lt"/>
                          <a:ea typeface="Open Sans"/>
                          <a:cs typeface="Open Sans"/>
                          <a:sym typeface="Open Sans"/>
                        </a:rPr>
                        <a:t>Objective</a:t>
                      </a:r>
                      <a:endParaRPr sz="2500">
                        <a:latin typeface="+mn-lt"/>
                      </a:endParaRPr>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25355" lvl="0" indent="0" algn="l" rtl="0">
                        <a:spcBef>
                          <a:spcPts val="0"/>
                        </a:spcBef>
                        <a:spcAft>
                          <a:spcPts val="0"/>
                        </a:spcAft>
                        <a:buNone/>
                      </a:pPr>
                      <a:r>
                        <a:rPr lang="en-US" sz="1200" i="1">
                          <a:solidFill>
                            <a:schemeClr val="lt1"/>
                          </a:solidFill>
                          <a:latin typeface="+mn-lt"/>
                          <a:ea typeface="Open Sans SemiBold"/>
                          <a:cs typeface="Open Sans SemiBold"/>
                          <a:sym typeface="Open Sans SemiBold"/>
                        </a:rPr>
                        <a:t>maximize</a:t>
                      </a:r>
                      <a:r>
                        <a:rPr lang="en-US" sz="1200">
                          <a:solidFill>
                            <a:schemeClr val="lt1"/>
                          </a:solidFill>
                          <a:latin typeface="+mn-lt"/>
                          <a:ea typeface="Open Sans SemiBold"/>
                          <a:cs typeface="Open Sans SemiBold"/>
                          <a:sym typeface="Open Sans SemiBold"/>
                        </a:rPr>
                        <a:t> </a:t>
                      </a:r>
                      <a:r>
                        <a:rPr lang="en-US" sz="1200" b="1">
                          <a:solidFill>
                            <a:schemeClr val="lt1"/>
                          </a:solidFill>
                          <a:latin typeface="+mn-lt"/>
                          <a:ea typeface="Open Sans"/>
                          <a:cs typeface="Open Sans"/>
                          <a:sym typeface="Open Sans"/>
                        </a:rPr>
                        <a:t>welfare </a:t>
                      </a:r>
                      <a:r>
                        <a:rPr lang="en-US" sz="1200">
                          <a:solidFill>
                            <a:schemeClr val="lt1"/>
                          </a:solidFill>
                          <a:latin typeface="+mn-lt"/>
                          <a:ea typeface="Open Sans SemiBold"/>
                          <a:cs typeface="Open Sans SemiBold"/>
                          <a:sym typeface="Open Sans SemiBold"/>
                        </a:rPr>
                        <a:t>and </a:t>
                      </a:r>
                      <a:r>
                        <a:rPr lang="en-US" sz="1200" i="1">
                          <a:solidFill>
                            <a:schemeClr val="lt1"/>
                          </a:solidFill>
                          <a:latin typeface="+mn-lt"/>
                          <a:ea typeface="Open Sans SemiBold"/>
                          <a:cs typeface="Open Sans SemiBold"/>
                          <a:sym typeface="Open Sans SemiBold"/>
                        </a:rPr>
                        <a:t>minimize </a:t>
                      </a:r>
                      <a:r>
                        <a:rPr lang="en-US" sz="1200" b="1">
                          <a:solidFill>
                            <a:schemeClr val="lt1"/>
                          </a:solidFill>
                          <a:latin typeface="+mn-lt"/>
                          <a:ea typeface="Open Sans"/>
                          <a:cs typeface="Open Sans"/>
                          <a:sym typeface="Open Sans"/>
                        </a:rPr>
                        <a:t>CO2 emissions</a:t>
                      </a:r>
                      <a:endParaRPr sz="2500">
                        <a:latin typeface="+mn-lt"/>
                      </a:endParaRPr>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426680">
                <a:tc>
                  <a:txBody>
                    <a:bodyPr/>
                    <a:lstStyle/>
                    <a:p>
                      <a:pPr marL="0" lvl="0" indent="0" algn="r" rtl="0">
                        <a:spcBef>
                          <a:spcPts val="0"/>
                        </a:spcBef>
                        <a:spcAft>
                          <a:spcPts val="0"/>
                        </a:spcAft>
                        <a:buNone/>
                      </a:pPr>
                      <a:r>
                        <a:rPr lang="en-US" sz="1200" b="1">
                          <a:solidFill>
                            <a:schemeClr val="lt1"/>
                          </a:solidFill>
                          <a:latin typeface="+mn-lt"/>
                          <a:ea typeface="Open Sans"/>
                          <a:cs typeface="Open Sans"/>
                          <a:sym typeface="Open Sans"/>
                        </a:rPr>
                        <a:t>Design Variables</a:t>
                      </a:r>
                      <a:endParaRPr sz="1200" b="1">
                        <a:solidFill>
                          <a:schemeClr val="lt1"/>
                        </a:solidFill>
                        <a:latin typeface="+mn-lt"/>
                        <a:ea typeface="Open Sans"/>
                        <a:cs typeface="Open Sans"/>
                        <a:sym typeface="Open Sans"/>
                      </a:endParaRPr>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25355" lvl="0" indent="0" algn="l" rtl="0">
                        <a:spcBef>
                          <a:spcPts val="0"/>
                        </a:spcBef>
                        <a:spcAft>
                          <a:spcPts val="0"/>
                        </a:spcAft>
                        <a:buNone/>
                      </a:pPr>
                      <a:r>
                        <a:rPr lang="en-US" sz="1200" b="1" dirty="0">
                          <a:solidFill>
                            <a:schemeClr val="lt1"/>
                          </a:solidFill>
                          <a:latin typeface="+mn-lt"/>
                          <a:ea typeface="Open Sans"/>
                          <a:cs typeface="Open Sans"/>
                          <a:sym typeface="Open Sans"/>
                        </a:rPr>
                        <a:t>technology investment mixes</a:t>
                      </a:r>
                      <a:r>
                        <a:rPr lang="en-US" sz="1200" dirty="0">
                          <a:solidFill>
                            <a:schemeClr val="lt1"/>
                          </a:solidFill>
                          <a:latin typeface="+mn-lt"/>
                          <a:ea typeface="Open Sans SemiBold"/>
                          <a:cs typeface="Open Sans SemiBold"/>
                          <a:sym typeface="Open Sans SemiBold"/>
                        </a:rPr>
                        <a:t> </a:t>
                      </a:r>
                      <a:r>
                        <a:rPr lang="en-US" sz="1200" i="1" dirty="0">
                          <a:solidFill>
                            <a:schemeClr val="lt1"/>
                          </a:solidFill>
                          <a:latin typeface="+mn-lt"/>
                          <a:ea typeface="Open Sans SemiBold"/>
                          <a:cs typeface="Open Sans SemiBold"/>
                          <a:sym typeface="Open Sans SemiBold"/>
                        </a:rPr>
                        <a:t>(from 2020 to 2100)</a:t>
                      </a:r>
                      <a:endParaRPr sz="2500" dirty="0">
                        <a:latin typeface="+mn-lt"/>
                      </a:endParaRPr>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1706840">
                <a:tc>
                  <a:txBody>
                    <a:bodyPr/>
                    <a:lstStyle/>
                    <a:p>
                      <a:pPr marL="25355" lvl="0" indent="0" algn="r" rtl="0">
                        <a:spcBef>
                          <a:spcPts val="0"/>
                        </a:spcBef>
                        <a:spcAft>
                          <a:spcPts val="0"/>
                        </a:spcAft>
                        <a:buNone/>
                      </a:pPr>
                      <a:r>
                        <a:rPr lang="en-US" sz="1200">
                          <a:solidFill>
                            <a:schemeClr val="lt1"/>
                          </a:solidFill>
                          <a:latin typeface="+mn-lt"/>
                          <a:ea typeface="Open Sans SemiBold"/>
                          <a:cs typeface="Open Sans SemiBold"/>
                          <a:sym typeface="Open Sans SemiBold"/>
                        </a:rPr>
                        <a:t>Constraints </a:t>
                      </a:r>
                      <a:endParaRPr sz="1200" b="1">
                        <a:solidFill>
                          <a:schemeClr val="lt1"/>
                        </a:solidFill>
                        <a:latin typeface="+mn-lt"/>
                        <a:ea typeface="Open Sans"/>
                        <a:cs typeface="Open Sans"/>
                        <a:sym typeface="Open Sans"/>
                      </a:endParaRPr>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25355" lvl="0" indent="0" algn="l" rtl="0">
                        <a:spcBef>
                          <a:spcPts val="0"/>
                        </a:spcBef>
                        <a:spcAft>
                          <a:spcPts val="0"/>
                        </a:spcAft>
                        <a:buNone/>
                      </a:pPr>
                      <a:r>
                        <a:rPr lang="en-US" sz="1200" i="1" dirty="0">
                          <a:solidFill>
                            <a:schemeClr val="lt1"/>
                          </a:solidFill>
                          <a:latin typeface="+mn-lt"/>
                          <a:ea typeface="Open Sans SemiBold"/>
                          <a:cs typeface="Open Sans SemiBold"/>
                          <a:sym typeface="Open Sans SemiBold"/>
                        </a:rPr>
                        <a:t>(from 2020 to 2100)</a:t>
                      </a:r>
                      <a:r>
                        <a:rPr lang="en-US" sz="1200" dirty="0">
                          <a:solidFill>
                            <a:schemeClr val="lt1"/>
                          </a:solidFill>
                          <a:latin typeface="+mn-lt"/>
                          <a:ea typeface="Open Sans SemiBold"/>
                          <a:cs typeface="Open Sans SemiBold"/>
                          <a:sym typeface="Open Sans SemiBold"/>
                        </a:rPr>
                        <a:t>:</a:t>
                      </a:r>
                      <a:endParaRPr sz="1200" dirty="0">
                        <a:solidFill>
                          <a:schemeClr val="lt1"/>
                        </a:solidFill>
                        <a:latin typeface="+mn-lt"/>
                        <a:ea typeface="Open Sans SemiBold"/>
                        <a:cs typeface="Open Sans SemiBold"/>
                        <a:sym typeface="Open Sans SemiBold"/>
                      </a:endParaRPr>
                    </a:p>
                    <a:p>
                      <a:pPr marL="57150" lvl="0" indent="0" algn="l" rtl="0">
                        <a:spcBef>
                          <a:spcPts val="0"/>
                        </a:spcBef>
                        <a:spcAft>
                          <a:spcPts val="0"/>
                        </a:spcAft>
                        <a:buNone/>
                      </a:pPr>
                      <a:r>
                        <a:rPr lang="en-US" sz="1200" dirty="0">
                          <a:solidFill>
                            <a:schemeClr val="lt1"/>
                          </a:solidFill>
                          <a:latin typeface="+mn-lt"/>
                          <a:ea typeface="Open Sans SemiBold"/>
                          <a:cs typeface="Open Sans SemiBold"/>
                          <a:sym typeface="Open Sans SemiBold"/>
                        </a:rPr>
                        <a:t>total energy production &gt; energy lower bound</a:t>
                      </a:r>
                      <a:endParaRPr sz="1200" dirty="0">
                        <a:solidFill>
                          <a:schemeClr val="lt1"/>
                        </a:solidFill>
                        <a:latin typeface="+mn-lt"/>
                        <a:ea typeface="Open Sans SemiBold"/>
                        <a:cs typeface="Open Sans SemiBold"/>
                        <a:sym typeface="Open Sans SemiBold"/>
                      </a:endParaRPr>
                    </a:p>
                    <a:p>
                      <a:pPr marL="57150" lvl="0" indent="0" algn="l" rtl="0">
                        <a:spcBef>
                          <a:spcPts val="0"/>
                        </a:spcBef>
                        <a:spcAft>
                          <a:spcPts val="0"/>
                        </a:spcAft>
                        <a:buNone/>
                      </a:pPr>
                      <a:r>
                        <a:rPr lang="en-US" sz="1200" dirty="0">
                          <a:solidFill>
                            <a:schemeClr val="lt1"/>
                          </a:solidFill>
                          <a:latin typeface="+mn-lt"/>
                          <a:ea typeface="Open Sans SemiBold"/>
                          <a:cs typeface="Open Sans SemiBold"/>
                          <a:sym typeface="Open Sans SemiBold"/>
                        </a:rPr>
                        <a:t>net energies production &gt; energies demand</a:t>
                      </a:r>
                      <a:endParaRPr sz="1200" dirty="0">
                        <a:solidFill>
                          <a:schemeClr val="lt1"/>
                        </a:solidFill>
                        <a:latin typeface="+mn-lt"/>
                        <a:ea typeface="Open Sans SemiBold"/>
                        <a:cs typeface="Open Sans SemiBold"/>
                        <a:sym typeface="Open Sans SemiBold"/>
                      </a:endParaRPr>
                    </a:p>
                    <a:p>
                      <a:pPr marL="57150" lvl="0" indent="0" algn="l" rtl="0">
                        <a:spcBef>
                          <a:spcPts val="0"/>
                        </a:spcBef>
                        <a:spcAft>
                          <a:spcPts val="0"/>
                        </a:spcAft>
                        <a:buNone/>
                      </a:pPr>
                      <a:r>
                        <a:rPr lang="en-US" sz="1200" dirty="0">
                          <a:solidFill>
                            <a:schemeClr val="lt1"/>
                          </a:solidFill>
                          <a:latin typeface="+mn-lt"/>
                          <a:ea typeface="Open Sans SemiBold"/>
                          <a:cs typeface="Open Sans SemiBold"/>
                          <a:sym typeface="Open Sans SemiBold"/>
                        </a:rPr>
                        <a:t>liquid fuel + H2 prod + H2 liquid production &gt; % total production</a:t>
                      </a:r>
                      <a:endParaRPr sz="1200" dirty="0">
                        <a:solidFill>
                          <a:schemeClr val="lt1"/>
                        </a:solidFill>
                        <a:latin typeface="+mn-lt"/>
                        <a:ea typeface="Open Sans SemiBold"/>
                        <a:cs typeface="Open Sans SemiBold"/>
                        <a:sym typeface="Open Sans SemiBold"/>
                      </a:endParaRPr>
                    </a:p>
                    <a:p>
                      <a:pPr marL="57150" lvl="0" indent="0" algn="l" rtl="0">
                        <a:spcBef>
                          <a:spcPts val="0"/>
                        </a:spcBef>
                        <a:spcAft>
                          <a:spcPts val="0"/>
                        </a:spcAft>
                        <a:buNone/>
                      </a:pPr>
                      <a:r>
                        <a:rPr lang="en-US" sz="1200" dirty="0">
                          <a:solidFill>
                            <a:schemeClr val="lt1"/>
                          </a:solidFill>
                          <a:latin typeface="+mn-lt"/>
                          <a:ea typeface="Open Sans SemiBold"/>
                          <a:cs typeface="Open Sans SemiBold"/>
                          <a:sym typeface="Open Sans SemiBold"/>
                        </a:rPr>
                        <a:t>solid fuel + electricity + biomass production &gt; % total production</a:t>
                      </a:r>
                      <a:endParaRPr sz="1200" dirty="0">
                        <a:solidFill>
                          <a:schemeClr val="lt1"/>
                        </a:solidFill>
                        <a:latin typeface="+mn-lt"/>
                        <a:ea typeface="Open Sans SemiBold"/>
                        <a:cs typeface="Open Sans SemiBold"/>
                        <a:sym typeface="Open Sans SemiBold"/>
                      </a:endParaRPr>
                    </a:p>
                    <a:p>
                      <a:pPr marL="57150" lvl="0" indent="0" algn="l" rtl="0">
                        <a:spcBef>
                          <a:spcPts val="0"/>
                        </a:spcBef>
                        <a:spcAft>
                          <a:spcPts val="0"/>
                        </a:spcAft>
                        <a:buNone/>
                      </a:pPr>
                      <a:r>
                        <a:rPr lang="en-US" sz="1200" dirty="0">
                          <a:solidFill>
                            <a:schemeClr val="lt1"/>
                          </a:solidFill>
                          <a:latin typeface="+mn-lt"/>
                          <a:ea typeface="Open Sans SemiBold"/>
                          <a:cs typeface="Open Sans SemiBold"/>
                          <a:sym typeface="Open Sans SemiBold"/>
                        </a:rPr>
                        <a:t>hydropower production &lt; hydropower production in 2020</a:t>
                      </a:r>
                      <a:endParaRPr sz="1200" dirty="0">
                        <a:solidFill>
                          <a:schemeClr val="lt1"/>
                        </a:solidFill>
                        <a:latin typeface="+mn-lt"/>
                        <a:ea typeface="Open Sans SemiBold"/>
                        <a:cs typeface="Open Sans SemiBold"/>
                        <a:sym typeface="Open Sans SemiBold"/>
                      </a:endParaRPr>
                    </a:p>
                    <a:p>
                      <a:pPr marL="57150" lvl="0" indent="0" algn="l" rtl="0">
                        <a:spcBef>
                          <a:spcPts val="0"/>
                        </a:spcBef>
                        <a:spcAft>
                          <a:spcPts val="0"/>
                        </a:spcAft>
                        <a:buNone/>
                      </a:pPr>
                      <a:r>
                        <a:rPr lang="en-US" sz="1200" dirty="0">
                          <a:solidFill>
                            <a:schemeClr val="lt1"/>
                          </a:solidFill>
                          <a:latin typeface="+mn-lt"/>
                          <a:ea typeface="Open Sans SemiBold"/>
                          <a:cs typeface="Open Sans SemiBold"/>
                          <a:sym typeface="Open Sans SemiBold"/>
                        </a:rPr>
                        <a:t>H2 liquid production &gt; %H2 total production</a:t>
                      </a:r>
                      <a:endParaRPr sz="1200" dirty="0">
                        <a:solidFill>
                          <a:schemeClr val="lt1"/>
                        </a:solidFill>
                        <a:latin typeface="+mn-lt"/>
                        <a:ea typeface="Open Sans SemiBold"/>
                        <a:cs typeface="Open Sans SemiBold"/>
                        <a:sym typeface="Open Sans SemiBold"/>
                      </a:endParaRPr>
                    </a:p>
                    <a:p>
                      <a:pPr marL="57150" lvl="0" indent="0" algn="l" rtl="0">
                        <a:spcBef>
                          <a:spcPts val="0"/>
                        </a:spcBef>
                        <a:spcAft>
                          <a:spcPts val="0"/>
                        </a:spcAft>
                        <a:buNone/>
                      </a:pPr>
                      <a:r>
                        <a:rPr lang="en-US" sz="1200" dirty="0">
                          <a:solidFill>
                            <a:schemeClr val="lt1"/>
                          </a:solidFill>
                          <a:latin typeface="+mn-lt"/>
                          <a:ea typeface="Open Sans SemiBold"/>
                          <a:cs typeface="Open Sans SemiBold"/>
                          <a:sym typeface="Open Sans SemiBold"/>
                        </a:rPr>
                        <a:t>available land &gt; land demand (for forest, agriculture,… )</a:t>
                      </a:r>
                      <a:endParaRPr sz="1200" dirty="0">
                        <a:solidFill>
                          <a:schemeClr val="lt1"/>
                        </a:solidFill>
                        <a:latin typeface="+mn-lt"/>
                        <a:ea typeface="Open Sans SemiBold"/>
                        <a:cs typeface="Open Sans SemiBold"/>
                        <a:sym typeface="Open Sans SemiBold"/>
                      </a:endParaRPr>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848" name="Google Shape;848;p122"/>
          <p:cNvCxnSpPr/>
          <p:nvPr/>
        </p:nvCxnSpPr>
        <p:spPr>
          <a:xfrm rot="5400000" flipH="1">
            <a:off x="874467" y="3874967"/>
            <a:ext cx="1231600" cy="646800"/>
          </a:xfrm>
          <a:prstGeom prst="bentConnector3">
            <a:avLst>
              <a:gd name="adj1" fmla="val 98341"/>
            </a:avLst>
          </a:prstGeom>
          <a:noFill/>
          <a:ln w="9525" cap="flat" cmpd="sng">
            <a:solidFill>
              <a:schemeClr val="dk2"/>
            </a:solidFill>
            <a:prstDash val="solid"/>
            <a:round/>
            <a:headEnd type="oval" w="med" len="med"/>
            <a:tailEnd type="none" w="med" len="med"/>
          </a:ln>
        </p:spPr>
      </p:cxnSp>
      <p:sp>
        <p:nvSpPr>
          <p:cNvPr id="849" name="Google Shape;849;p122"/>
          <p:cNvSpPr txBox="1"/>
          <p:nvPr/>
        </p:nvSpPr>
        <p:spPr>
          <a:xfrm>
            <a:off x="308871" y="3197300"/>
            <a:ext cx="1304000" cy="799794"/>
          </a:xfrm>
          <a:prstGeom prst="rect">
            <a:avLst/>
          </a:prstGeom>
          <a:noFill/>
          <a:ln>
            <a:noFill/>
          </a:ln>
        </p:spPr>
        <p:txBody>
          <a:bodyPr spcFirstLastPara="1" wrap="square" lIns="121900" tIns="121900" rIns="121900" bIns="121900" anchor="t" anchorCtr="0">
            <a:spAutoFit/>
          </a:bodyPr>
          <a:lstStyle/>
          <a:p>
            <a:r>
              <a:rPr lang="en-US" sz="1199" b="1" i="1" dirty="0">
                <a:solidFill>
                  <a:schemeClr val="accent1"/>
                </a:solidFill>
                <a:ea typeface="Open Sans ExtraBold"/>
                <a:cs typeface="Open Sans ExtraBold"/>
                <a:sym typeface="Open Sans ExtraBold"/>
              </a:rPr>
              <a:t>Adjoint based gradient computation</a:t>
            </a:r>
            <a:endParaRPr sz="1199" b="1" i="1" dirty="0">
              <a:solidFill>
                <a:schemeClr val="accent1"/>
              </a:solidFill>
              <a:ea typeface="Open Sans ExtraBold"/>
              <a:cs typeface="Open Sans ExtraBold"/>
              <a:sym typeface="Open Sans ExtraBold"/>
            </a:endParaRPr>
          </a:p>
        </p:txBody>
      </p:sp>
      <p:sp>
        <p:nvSpPr>
          <p:cNvPr id="850" name="Google Shape;850;p122"/>
          <p:cNvSpPr txBox="1"/>
          <p:nvPr/>
        </p:nvSpPr>
        <p:spPr>
          <a:xfrm>
            <a:off x="259533" y="3875334"/>
            <a:ext cx="1627200" cy="963365"/>
          </a:xfrm>
          <a:prstGeom prst="rect">
            <a:avLst/>
          </a:prstGeom>
          <a:noFill/>
          <a:ln>
            <a:noFill/>
          </a:ln>
        </p:spPr>
        <p:txBody>
          <a:bodyPr spcFirstLastPara="1" wrap="square" lIns="121900" tIns="121900" rIns="121900" bIns="121900" anchor="t" anchorCtr="0">
            <a:spAutoFit/>
          </a:bodyPr>
          <a:lstStyle/>
          <a:p>
            <a:pPr algn="r"/>
            <a:r>
              <a:rPr lang="en-US" sz="932" i="1" dirty="0">
                <a:solidFill>
                  <a:schemeClr val="accent1"/>
                </a:solidFill>
                <a:ea typeface="Open Sans ExtraBold"/>
                <a:cs typeface="Open Sans ExtraBold"/>
                <a:sym typeface="Open Sans ExtraBold"/>
              </a:rPr>
              <a:t>1 function evaluation</a:t>
            </a:r>
            <a:endParaRPr sz="932" i="1" dirty="0">
              <a:solidFill>
                <a:schemeClr val="accent1"/>
              </a:solidFill>
              <a:ea typeface="Open Sans ExtraBold"/>
              <a:cs typeface="Open Sans ExtraBold"/>
              <a:sym typeface="Open Sans ExtraBold"/>
            </a:endParaRPr>
          </a:p>
          <a:p>
            <a:pPr algn="r"/>
            <a:r>
              <a:rPr lang="en-US" sz="932" i="1" dirty="0">
                <a:solidFill>
                  <a:schemeClr val="accent1"/>
                </a:solidFill>
                <a:ea typeface="Open Sans ExtraBold"/>
                <a:cs typeface="Open Sans ExtraBold"/>
                <a:sym typeface="Open Sans ExtraBold"/>
              </a:rPr>
              <a:t>1 adjoint system </a:t>
            </a:r>
            <a:endParaRPr sz="932" i="1" dirty="0">
              <a:solidFill>
                <a:schemeClr val="accent1"/>
              </a:solidFill>
              <a:ea typeface="Open Sans ExtraBold"/>
              <a:cs typeface="Open Sans ExtraBold"/>
              <a:sym typeface="Open Sans ExtraBold"/>
            </a:endParaRPr>
          </a:p>
          <a:p>
            <a:pPr algn="r"/>
            <a:r>
              <a:rPr lang="en-US" sz="932" i="1" dirty="0">
                <a:solidFill>
                  <a:schemeClr val="accent1"/>
                </a:solidFill>
                <a:ea typeface="Open Sans"/>
                <a:cs typeface="Open Sans"/>
                <a:sym typeface="Open Sans"/>
              </a:rPr>
              <a:t>instead of</a:t>
            </a:r>
            <a:endParaRPr sz="932" i="1" dirty="0">
              <a:solidFill>
                <a:schemeClr val="accent1"/>
              </a:solidFill>
              <a:ea typeface="Open Sans"/>
              <a:cs typeface="Open Sans"/>
              <a:sym typeface="Open Sans"/>
            </a:endParaRPr>
          </a:p>
          <a:p>
            <a:pPr algn="r"/>
            <a:r>
              <a:rPr lang="en-US" sz="932" i="1" dirty="0">
                <a:solidFill>
                  <a:schemeClr val="accent1"/>
                </a:solidFill>
                <a:ea typeface="Open Sans"/>
                <a:cs typeface="Open Sans"/>
                <a:sym typeface="Open Sans"/>
              </a:rPr>
              <a:t>241 functions evaluations per iteration</a:t>
            </a:r>
            <a:endParaRPr sz="932" i="1" dirty="0">
              <a:solidFill>
                <a:schemeClr val="accent1"/>
              </a:solidFill>
              <a:ea typeface="Open Sans ExtraBold"/>
              <a:cs typeface="Open Sans ExtraBold"/>
              <a:sym typeface="Open Sans ExtraBold"/>
            </a:endParaRPr>
          </a:p>
        </p:txBody>
      </p:sp>
      <p:cxnSp>
        <p:nvCxnSpPr>
          <p:cNvPr id="851" name="Google Shape;851;p122"/>
          <p:cNvCxnSpPr/>
          <p:nvPr/>
        </p:nvCxnSpPr>
        <p:spPr>
          <a:xfrm rot="-5400000">
            <a:off x="2886433" y="4667600"/>
            <a:ext cx="1596800" cy="614000"/>
          </a:xfrm>
          <a:prstGeom prst="bentConnector3">
            <a:avLst>
              <a:gd name="adj1" fmla="val 100000"/>
            </a:avLst>
          </a:prstGeom>
          <a:noFill/>
          <a:ln w="9525" cap="flat" cmpd="sng">
            <a:solidFill>
              <a:schemeClr val="accent1"/>
            </a:solidFill>
            <a:prstDash val="solid"/>
            <a:round/>
            <a:headEnd type="oval" w="med" len="med"/>
            <a:tailEnd type="none" w="med" len="med"/>
          </a:ln>
        </p:spPr>
      </p:cxnSp>
      <p:cxnSp>
        <p:nvCxnSpPr>
          <p:cNvPr id="852" name="Google Shape;852;p122"/>
          <p:cNvCxnSpPr/>
          <p:nvPr/>
        </p:nvCxnSpPr>
        <p:spPr>
          <a:xfrm rot="-5400000">
            <a:off x="4882600" y="4614800"/>
            <a:ext cx="1595200" cy="800000"/>
          </a:xfrm>
          <a:prstGeom prst="bentConnector3">
            <a:avLst>
              <a:gd name="adj1" fmla="val 100002"/>
            </a:avLst>
          </a:prstGeom>
          <a:noFill/>
          <a:ln w="9525" cap="flat" cmpd="sng">
            <a:solidFill>
              <a:schemeClr val="accent1"/>
            </a:solidFill>
            <a:prstDash val="solid"/>
            <a:round/>
            <a:headEnd type="oval" w="med" len="med"/>
            <a:tailEnd type="none" w="med" len="med"/>
          </a:ln>
        </p:spPr>
      </p:cxnSp>
      <p:cxnSp>
        <p:nvCxnSpPr>
          <p:cNvPr id="853" name="Google Shape;853;p122"/>
          <p:cNvCxnSpPr/>
          <p:nvPr/>
        </p:nvCxnSpPr>
        <p:spPr>
          <a:xfrm rot="-5400000">
            <a:off x="7052700" y="4326733"/>
            <a:ext cx="1614000" cy="1272400"/>
          </a:xfrm>
          <a:prstGeom prst="bentConnector3">
            <a:avLst>
              <a:gd name="adj1" fmla="val 100012"/>
            </a:avLst>
          </a:prstGeom>
          <a:noFill/>
          <a:ln w="9525" cap="flat" cmpd="sng">
            <a:solidFill>
              <a:schemeClr val="accent1"/>
            </a:solidFill>
            <a:prstDash val="solid"/>
            <a:round/>
            <a:headEnd type="oval" w="med" len="med"/>
            <a:tailEnd type="none" w="med" len="med"/>
          </a:ln>
        </p:spPr>
      </p:cxnSp>
      <p:sp>
        <p:nvSpPr>
          <p:cNvPr id="854" name="Google Shape;854;p122"/>
          <p:cNvSpPr txBox="1"/>
          <p:nvPr/>
        </p:nvSpPr>
        <p:spPr>
          <a:xfrm>
            <a:off x="9635800" y="677300"/>
            <a:ext cx="1889600" cy="492274"/>
          </a:xfrm>
          <a:prstGeom prst="rect">
            <a:avLst/>
          </a:prstGeom>
          <a:noFill/>
          <a:ln>
            <a:noFill/>
          </a:ln>
        </p:spPr>
        <p:txBody>
          <a:bodyPr spcFirstLastPara="1" wrap="square" lIns="121900" tIns="121900" rIns="121900" bIns="121900" anchor="t" anchorCtr="0">
            <a:spAutoFit/>
          </a:bodyPr>
          <a:lstStyle/>
          <a:p>
            <a:pPr algn="ctr"/>
            <a:r>
              <a:rPr lang="en-US" sz="1599" b="1">
                <a:solidFill>
                  <a:srgbClr val="168FDF"/>
                </a:solidFill>
                <a:latin typeface="Open Sans ExtraBold"/>
                <a:ea typeface="Open Sans ExtraBold"/>
                <a:cs typeface="Open Sans ExtraBold"/>
                <a:sym typeface="Open Sans ExtraBold"/>
              </a:rPr>
              <a:t>key numbers</a:t>
            </a:r>
            <a:endParaRPr sz="1599" b="1">
              <a:solidFill>
                <a:srgbClr val="168FDF"/>
              </a:solidFill>
              <a:latin typeface="Open Sans ExtraBold"/>
              <a:ea typeface="Open Sans ExtraBold"/>
              <a:cs typeface="Open Sans ExtraBold"/>
              <a:sym typeface="Open Sans ExtraBold"/>
            </a:endParaRPr>
          </a:p>
        </p:txBody>
      </p:sp>
      <p:sp>
        <p:nvSpPr>
          <p:cNvPr id="855" name="Google Shape;855;p122"/>
          <p:cNvSpPr txBox="1"/>
          <p:nvPr/>
        </p:nvSpPr>
        <p:spPr>
          <a:xfrm>
            <a:off x="9407733" y="6218301"/>
            <a:ext cx="1627200" cy="410393"/>
          </a:xfrm>
          <a:prstGeom prst="rect">
            <a:avLst/>
          </a:prstGeom>
          <a:noFill/>
          <a:ln>
            <a:noFill/>
          </a:ln>
        </p:spPr>
        <p:txBody>
          <a:bodyPr spcFirstLastPara="1" wrap="square" lIns="121900" tIns="121900" rIns="121900" bIns="121900" anchor="t" anchorCtr="0">
            <a:spAutoFit/>
          </a:bodyPr>
          <a:lstStyle/>
          <a:p>
            <a:r>
              <a:rPr lang="en-US" sz="1067" b="1">
                <a:solidFill>
                  <a:schemeClr val="accent3"/>
                </a:solidFill>
              </a:rPr>
              <a:t>solved in ~10 hours</a:t>
            </a:r>
            <a:endParaRPr sz="1067" b="1">
              <a:solidFill>
                <a:schemeClr val="accent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3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5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3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3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4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5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3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4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4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5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3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3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84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4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4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11"/>
          <p:cNvSpPr txBox="1">
            <a:spLocks noGrp="1"/>
          </p:cNvSpPr>
          <p:nvPr>
            <p:ph type="title"/>
          </p:nvPr>
        </p:nvSpPr>
        <p:spPr>
          <a:xfrm>
            <a:off x="477923" y="492459"/>
            <a:ext cx="11634000" cy="618489"/>
          </a:xfrm>
          <a:prstGeom prst="rect">
            <a:avLst/>
          </a:prstGeom>
          <a:noFill/>
          <a:ln>
            <a:noFill/>
          </a:ln>
        </p:spPr>
        <p:txBody>
          <a:bodyPr spcFirstLastPara="1" wrap="square" lIns="0" tIns="0" rIns="0" bIns="0" anchor="t" anchorCtr="0">
            <a:noAutofit/>
          </a:bodyPr>
          <a:lstStyle/>
          <a:p>
            <a:r>
              <a:rPr lang="en-US" sz="3800" dirty="0">
                <a:solidFill>
                  <a:srgbClr val="003781"/>
                </a:solidFill>
                <a:latin typeface="+mn-lt"/>
              </a:rPr>
              <a:t>SoSTrades Collaborative Solution Overview</a:t>
            </a:r>
            <a:endParaRPr sz="3800" dirty="0">
              <a:solidFill>
                <a:srgbClr val="003781"/>
              </a:solidFill>
              <a:latin typeface="+mn-lt"/>
            </a:endParaRPr>
          </a:p>
        </p:txBody>
      </p:sp>
      <p:sp>
        <p:nvSpPr>
          <p:cNvPr id="438" name="Google Shape;438;p11"/>
          <p:cNvSpPr txBox="1"/>
          <p:nvPr/>
        </p:nvSpPr>
        <p:spPr>
          <a:xfrm>
            <a:off x="-642200" y="266901"/>
            <a:ext cx="712800" cy="410393"/>
          </a:xfrm>
          <a:prstGeom prst="rect">
            <a:avLst/>
          </a:prstGeom>
          <a:noFill/>
          <a:ln>
            <a:noFill/>
          </a:ln>
        </p:spPr>
        <p:txBody>
          <a:bodyPr spcFirstLastPara="1" wrap="square" lIns="121900" tIns="121900" rIns="121900" bIns="121900" anchor="t" anchorCtr="0">
            <a:spAutoFit/>
          </a:bodyPr>
          <a:lstStyle/>
          <a:p>
            <a:r>
              <a:rPr lang="en-US" sz="1067"/>
              <a:t>Thierry</a:t>
            </a:r>
            <a:endParaRPr sz="1067"/>
          </a:p>
        </p:txBody>
      </p:sp>
      <p:pic>
        <p:nvPicPr>
          <p:cNvPr id="439" name="Google Shape;439;p11"/>
          <p:cNvPicPr preferRelativeResize="0"/>
          <p:nvPr/>
        </p:nvPicPr>
        <p:blipFill>
          <a:blip r:embed="rId3">
            <a:alphaModFix/>
          </a:blip>
          <a:stretch>
            <a:fillRect/>
          </a:stretch>
        </p:blipFill>
        <p:spPr>
          <a:xfrm>
            <a:off x="477923" y="1319048"/>
            <a:ext cx="2301897" cy="682233"/>
          </a:xfrm>
          <a:prstGeom prst="rect">
            <a:avLst/>
          </a:prstGeom>
          <a:noFill/>
          <a:ln>
            <a:noFill/>
          </a:ln>
        </p:spPr>
      </p:pic>
      <p:pic>
        <p:nvPicPr>
          <p:cNvPr id="440" name="Google Shape;440;p11"/>
          <p:cNvPicPr preferRelativeResize="0"/>
          <p:nvPr/>
        </p:nvPicPr>
        <p:blipFill>
          <a:blip r:embed="rId4">
            <a:alphaModFix/>
          </a:blip>
          <a:stretch>
            <a:fillRect/>
          </a:stretch>
        </p:blipFill>
        <p:spPr>
          <a:xfrm>
            <a:off x="5405867" y="6020501"/>
            <a:ext cx="2287516" cy="618500"/>
          </a:xfrm>
          <a:prstGeom prst="rect">
            <a:avLst/>
          </a:prstGeom>
          <a:noFill/>
          <a:ln>
            <a:noFill/>
          </a:ln>
        </p:spPr>
      </p:pic>
      <p:sp>
        <p:nvSpPr>
          <p:cNvPr id="441" name="Google Shape;441;p11"/>
          <p:cNvSpPr txBox="1"/>
          <p:nvPr/>
        </p:nvSpPr>
        <p:spPr>
          <a:xfrm>
            <a:off x="4400300" y="6125167"/>
            <a:ext cx="1091600" cy="451600"/>
          </a:xfrm>
          <a:prstGeom prst="rect">
            <a:avLst/>
          </a:prstGeom>
          <a:noFill/>
          <a:ln>
            <a:noFill/>
          </a:ln>
        </p:spPr>
        <p:txBody>
          <a:bodyPr spcFirstLastPara="1" wrap="square" lIns="121900" tIns="121900" rIns="121900" bIns="121900" anchor="ctr" anchorCtr="0">
            <a:noAutofit/>
          </a:bodyPr>
          <a:lstStyle/>
          <a:p>
            <a:r>
              <a:rPr lang="en-US" sz="1333"/>
              <a:t>based on:</a:t>
            </a:r>
            <a:endParaRPr sz="1333"/>
          </a:p>
        </p:txBody>
      </p:sp>
      <p:sp>
        <p:nvSpPr>
          <p:cNvPr id="442" name="Google Shape;442;p11"/>
          <p:cNvSpPr txBox="1"/>
          <p:nvPr/>
        </p:nvSpPr>
        <p:spPr>
          <a:xfrm>
            <a:off x="7698367" y="6127733"/>
            <a:ext cx="2731200" cy="410400"/>
          </a:xfrm>
          <a:prstGeom prst="rect">
            <a:avLst/>
          </a:prstGeom>
          <a:noFill/>
          <a:ln>
            <a:noFill/>
          </a:ln>
        </p:spPr>
        <p:txBody>
          <a:bodyPr spcFirstLastPara="1" wrap="square" lIns="121900" tIns="121900" rIns="121900" bIns="121900" anchor="ctr" anchorCtr="0">
            <a:noAutofit/>
          </a:bodyPr>
          <a:lstStyle/>
          <a:p>
            <a:r>
              <a:rPr lang="en-US" sz="1067"/>
              <a:t>https://gemseo.readthedocs.io/en/stable/</a:t>
            </a:r>
            <a:endParaRPr sz="1067"/>
          </a:p>
        </p:txBody>
      </p:sp>
      <p:pic>
        <p:nvPicPr>
          <p:cNvPr id="443" name="Google Shape;443;p11">
            <a:hlinkClick r:id="rId5"/>
          </p:cNvPr>
          <p:cNvPicPr preferRelativeResize="0"/>
          <p:nvPr/>
        </p:nvPicPr>
        <p:blipFill>
          <a:blip r:embed="rId6">
            <a:alphaModFix/>
          </a:blip>
          <a:stretch>
            <a:fillRect/>
          </a:stretch>
        </p:blipFill>
        <p:spPr>
          <a:xfrm>
            <a:off x="1269066" y="1868265"/>
            <a:ext cx="8974161" cy="40513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g103bdde39f8_2_1287"/>
          <p:cNvSpPr/>
          <p:nvPr/>
        </p:nvSpPr>
        <p:spPr>
          <a:xfrm>
            <a:off x="506334" y="1159305"/>
            <a:ext cx="1995200" cy="2700400"/>
          </a:xfrm>
          <a:prstGeom prst="roundRect">
            <a:avLst>
              <a:gd name="adj" fmla="val 31055"/>
            </a:avLst>
          </a:prstGeom>
          <a:solidFill>
            <a:srgbClr val="FBFAFA"/>
          </a:solidFill>
          <a:ln w="9525" cap="flat" cmpd="sng">
            <a:solidFill>
              <a:schemeClr val="accent2"/>
            </a:solidFill>
            <a:prstDash val="dash"/>
            <a:round/>
            <a:headEnd type="none" w="sm" len="sm"/>
            <a:tailEnd type="none" w="sm" len="sm"/>
          </a:ln>
        </p:spPr>
        <p:txBody>
          <a:bodyPr spcFirstLastPara="1" wrap="square" lIns="121900" tIns="121900" rIns="121900" bIns="121900" anchor="ctr" anchorCtr="0">
            <a:noAutofit/>
          </a:bodyPr>
          <a:lstStyle/>
          <a:p>
            <a:endParaRPr sz="2400"/>
          </a:p>
        </p:txBody>
      </p:sp>
      <p:sp>
        <p:nvSpPr>
          <p:cNvPr id="449" name="Google Shape;449;g103bdde39f8_2_1287"/>
          <p:cNvSpPr/>
          <p:nvPr/>
        </p:nvSpPr>
        <p:spPr>
          <a:xfrm>
            <a:off x="9070467" y="1244738"/>
            <a:ext cx="2875200" cy="896000"/>
          </a:xfrm>
          <a:prstGeom prst="round2DiagRect">
            <a:avLst>
              <a:gd name="adj1" fmla="val 36905"/>
              <a:gd name="adj2" fmla="val 0"/>
            </a:avLst>
          </a:prstGeom>
          <a:solidFill>
            <a:schemeClr val="accent1"/>
          </a:solidFill>
          <a:ln>
            <a:noFill/>
          </a:ln>
        </p:spPr>
        <p:txBody>
          <a:bodyPr spcFirstLastPara="1" wrap="square" lIns="121900" tIns="121900" rIns="121900" bIns="121900" anchor="ctr" anchorCtr="0">
            <a:noAutofit/>
          </a:bodyPr>
          <a:lstStyle/>
          <a:p>
            <a:pPr>
              <a:lnSpc>
                <a:spcPct val="113000"/>
              </a:lnSpc>
            </a:pPr>
            <a:r>
              <a:rPr lang="en-US" sz="1200">
                <a:solidFill>
                  <a:schemeClr val="lt1"/>
                </a:solidFill>
              </a:rPr>
              <a:t>A Study is a </a:t>
            </a:r>
            <a:r>
              <a:rPr lang="en-US" sz="1200" b="1">
                <a:solidFill>
                  <a:schemeClr val="lt1"/>
                </a:solidFill>
              </a:rPr>
              <a:t>process</a:t>
            </a:r>
            <a:r>
              <a:rPr lang="en-US" sz="1200">
                <a:solidFill>
                  <a:schemeClr val="lt1"/>
                </a:solidFill>
              </a:rPr>
              <a:t> </a:t>
            </a:r>
            <a:r>
              <a:rPr lang="en-US" sz="1200" b="1">
                <a:solidFill>
                  <a:schemeClr val="lt1"/>
                </a:solidFill>
              </a:rPr>
              <a:t>instantiated with given input data, </a:t>
            </a:r>
            <a:r>
              <a:rPr lang="en-US" sz="1200">
                <a:solidFill>
                  <a:schemeClr val="lt1"/>
                </a:solidFill>
              </a:rPr>
              <a:t>and </a:t>
            </a:r>
            <a:r>
              <a:rPr lang="en-US" sz="1200" b="1">
                <a:solidFill>
                  <a:schemeClr val="lt1"/>
                </a:solidFill>
              </a:rPr>
              <a:t>output data </a:t>
            </a:r>
            <a:r>
              <a:rPr lang="en-US" sz="1200">
                <a:solidFill>
                  <a:schemeClr val="lt1"/>
                </a:solidFill>
              </a:rPr>
              <a:t>if the study has run</a:t>
            </a:r>
            <a:endParaRPr sz="2400"/>
          </a:p>
        </p:txBody>
      </p:sp>
      <p:sp>
        <p:nvSpPr>
          <p:cNvPr id="450" name="Google Shape;450;g103bdde39f8_2_1287"/>
          <p:cNvSpPr/>
          <p:nvPr/>
        </p:nvSpPr>
        <p:spPr>
          <a:xfrm>
            <a:off x="2915534" y="1147338"/>
            <a:ext cx="5504000" cy="1090800"/>
          </a:xfrm>
          <a:prstGeom prst="roundRect">
            <a:avLst>
              <a:gd name="adj" fmla="val 16667"/>
            </a:avLst>
          </a:prstGeom>
          <a:solidFill>
            <a:srgbClr val="E6E8EA"/>
          </a:solidFill>
          <a:ln>
            <a:noFill/>
          </a:ln>
        </p:spPr>
        <p:txBody>
          <a:bodyPr spcFirstLastPara="1" wrap="square" lIns="91433" tIns="45700" rIns="91433" bIns="45700" anchor="ctr" anchorCtr="0">
            <a:noAutofit/>
          </a:bodyPr>
          <a:lstStyle/>
          <a:p>
            <a:pPr algn="ctr"/>
            <a:endParaRPr sz="1867">
              <a:solidFill>
                <a:schemeClr val="lt1"/>
              </a:solidFill>
              <a:ea typeface="Arial"/>
              <a:cs typeface="Arial"/>
              <a:sym typeface="Arial"/>
            </a:endParaRPr>
          </a:p>
        </p:txBody>
      </p:sp>
      <p:sp>
        <p:nvSpPr>
          <p:cNvPr id="451" name="Google Shape;451;g103bdde39f8_2_1287"/>
          <p:cNvSpPr/>
          <p:nvPr/>
        </p:nvSpPr>
        <p:spPr>
          <a:xfrm>
            <a:off x="2950367" y="2769105"/>
            <a:ext cx="5469200" cy="1090800"/>
          </a:xfrm>
          <a:prstGeom prst="roundRect">
            <a:avLst>
              <a:gd name="adj" fmla="val 16667"/>
            </a:avLst>
          </a:prstGeom>
          <a:solidFill>
            <a:srgbClr val="D5E3FF"/>
          </a:solidFill>
          <a:ln>
            <a:noFill/>
          </a:ln>
        </p:spPr>
        <p:txBody>
          <a:bodyPr spcFirstLastPara="1" wrap="square" lIns="91433" tIns="45700" rIns="91433" bIns="45700" anchor="ctr" anchorCtr="0">
            <a:noAutofit/>
          </a:bodyPr>
          <a:lstStyle/>
          <a:p>
            <a:pPr algn="ctr"/>
            <a:endParaRPr sz="1867">
              <a:solidFill>
                <a:schemeClr val="lt1"/>
              </a:solidFill>
              <a:ea typeface="Arial"/>
              <a:cs typeface="Arial"/>
              <a:sym typeface="Arial"/>
            </a:endParaRPr>
          </a:p>
        </p:txBody>
      </p:sp>
      <p:sp>
        <p:nvSpPr>
          <p:cNvPr id="452" name="Google Shape;452;g103bdde39f8_2_1287"/>
          <p:cNvSpPr/>
          <p:nvPr/>
        </p:nvSpPr>
        <p:spPr>
          <a:xfrm>
            <a:off x="3732034" y="2821072"/>
            <a:ext cx="1402000" cy="964400"/>
          </a:xfrm>
          <a:prstGeom prst="roundRect">
            <a:avLst>
              <a:gd name="adj" fmla="val 20618"/>
            </a:avLst>
          </a:prstGeom>
          <a:solidFill>
            <a:schemeClr val="accent1"/>
          </a:solidFill>
          <a:ln>
            <a:noFill/>
          </a:ln>
        </p:spPr>
        <p:txBody>
          <a:bodyPr spcFirstLastPara="1" wrap="square" lIns="91433" tIns="45700" rIns="91433" bIns="45700" anchor="ctr" anchorCtr="0">
            <a:noAutofit/>
          </a:bodyPr>
          <a:lstStyle/>
          <a:p>
            <a:pPr algn="ctr"/>
            <a:endParaRPr sz="1867">
              <a:solidFill>
                <a:schemeClr val="lt1"/>
              </a:solidFill>
              <a:ea typeface="Arial"/>
              <a:cs typeface="Arial"/>
              <a:sym typeface="Arial"/>
            </a:endParaRPr>
          </a:p>
        </p:txBody>
      </p:sp>
      <p:sp>
        <p:nvSpPr>
          <p:cNvPr id="453" name="Google Shape;453;g103bdde39f8_2_1287"/>
          <p:cNvSpPr txBox="1"/>
          <p:nvPr/>
        </p:nvSpPr>
        <p:spPr>
          <a:xfrm>
            <a:off x="3741746" y="2821072"/>
            <a:ext cx="1387200" cy="256505"/>
          </a:xfrm>
          <a:prstGeom prst="rect">
            <a:avLst/>
          </a:prstGeom>
          <a:noFill/>
          <a:ln>
            <a:noFill/>
          </a:ln>
        </p:spPr>
        <p:txBody>
          <a:bodyPr spcFirstLastPara="1" wrap="square" lIns="91433" tIns="45700" rIns="91433" bIns="45700" anchor="t" anchorCtr="0">
            <a:spAutoFit/>
          </a:bodyPr>
          <a:lstStyle/>
          <a:p>
            <a:pPr algn="ctr"/>
            <a:r>
              <a:rPr lang="en-US" sz="1067" b="1">
                <a:solidFill>
                  <a:schemeClr val="lt1"/>
                </a:solidFill>
                <a:ea typeface="Arial"/>
                <a:cs typeface="Arial"/>
                <a:sym typeface="Arial"/>
              </a:rPr>
              <a:t>SOSDiscipline 1</a:t>
            </a:r>
            <a:endParaRPr sz="1467"/>
          </a:p>
        </p:txBody>
      </p:sp>
      <p:sp>
        <p:nvSpPr>
          <p:cNvPr id="454" name="Google Shape;454;g103bdde39f8_2_1287"/>
          <p:cNvSpPr/>
          <p:nvPr/>
        </p:nvSpPr>
        <p:spPr>
          <a:xfrm>
            <a:off x="5821266" y="2847938"/>
            <a:ext cx="1402000" cy="964400"/>
          </a:xfrm>
          <a:prstGeom prst="roundRect">
            <a:avLst>
              <a:gd name="adj" fmla="val 20618"/>
            </a:avLst>
          </a:prstGeom>
          <a:solidFill>
            <a:schemeClr val="accent1"/>
          </a:solidFill>
          <a:ln>
            <a:noFill/>
          </a:ln>
        </p:spPr>
        <p:txBody>
          <a:bodyPr spcFirstLastPara="1" wrap="square" lIns="91433" tIns="45700" rIns="91433" bIns="45700" anchor="ctr" anchorCtr="0">
            <a:noAutofit/>
          </a:bodyPr>
          <a:lstStyle/>
          <a:p>
            <a:pPr algn="ctr"/>
            <a:endParaRPr sz="1867">
              <a:solidFill>
                <a:schemeClr val="lt1"/>
              </a:solidFill>
              <a:ea typeface="Arial"/>
              <a:cs typeface="Arial"/>
              <a:sym typeface="Arial"/>
            </a:endParaRPr>
          </a:p>
        </p:txBody>
      </p:sp>
      <p:sp>
        <p:nvSpPr>
          <p:cNvPr id="455" name="Google Shape;455;g103bdde39f8_2_1287"/>
          <p:cNvSpPr txBox="1"/>
          <p:nvPr/>
        </p:nvSpPr>
        <p:spPr>
          <a:xfrm>
            <a:off x="5831838" y="2847939"/>
            <a:ext cx="1391600" cy="256505"/>
          </a:xfrm>
          <a:prstGeom prst="rect">
            <a:avLst/>
          </a:prstGeom>
          <a:noFill/>
          <a:ln>
            <a:noFill/>
          </a:ln>
        </p:spPr>
        <p:txBody>
          <a:bodyPr spcFirstLastPara="1" wrap="square" lIns="91433" tIns="45700" rIns="91433" bIns="45700" anchor="t" anchorCtr="0">
            <a:spAutoFit/>
          </a:bodyPr>
          <a:lstStyle/>
          <a:p>
            <a:pPr algn="ctr"/>
            <a:r>
              <a:rPr lang="en-US" sz="1067" b="1">
                <a:solidFill>
                  <a:schemeClr val="lt1"/>
                </a:solidFill>
                <a:ea typeface="Arial"/>
                <a:cs typeface="Arial"/>
                <a:sym typeface="Arial"/>
              </a:rPr>
              <a:t>SOSDiscipline 2</a:t>
            </a:r>
            <a:endParaRPr sz="1467"/>
          </a:p>
        </p:txBody>
      </p:sp>
      <p:sp>
        <p:nvSpPr>
          <p:cNvPr id="456" name="Google Shape;456;g103bdde39f8_2_1287"/>
          <p:cNvSpPr/>
          <p:nvPr/>
        </p:nvSpPr>
        <p:spPr>
          <a:xfrm>
            <a:off x="3732068" y="1215538"/>
            <a:ext cx="1402000" cy="964400"/>
          </a:xfrm>
          <a:prstGeom prst="roundRect">
            <a:avLst>
              <a:gd name="adj" fmla="val 20618"/>
            </a:avLst>
          </a:prstGeom>
          <a:solidFill>
            <a:schemeClr val="accent1"/>
          </a:solidFill>
          <a:ln>
            <a:noFill/>
          </a:ln>
        </p:spPr>
        <p:txBody>
          <a:bodyPr spcFirstLastPara="1" wrap="square" lIns="91433" tIns="45700" rIns="91433" bIns="45700" anchor="ctr" anchorCtr="0">
            <a:noAutofit/>
          </a:bodyPr>
          <a:lstStyle/>
          <a:p>
            <a:pPr algn="ctr"/>
            <a:endParaRPr sz="1867">
              <a:solidFill>
                <a:schemeClr val="lt1"/>
              </a:solidFill>
              <a:ea typeface="Arial"/>
              <a:cs typeface="Arial"/>
              <a:sym typeface="Arial"/>
            </a:endParaRPr>
          </a:p>
        </p:txBody>
      </p:sp>
      <p:sp>
        <p:nvSpPr>
          <p:cNvPr id="457" name="Google Shape;457;g103bdde39f8_2_1287"/>
          <p:cNvSpPr txBox="1"/>
          <p:nvPr/>
        </p:nvSpPr>
        <p:spPr>
          <a:xfrm>
            <a:off x="3741780" y="1215539"/>
            <a:ext cx="1387200" cy="256505"/>
          </a:xfrm>
          <a:prstGeom prst="rect">
            <a:avLst/>
          </a:prstGeom>
          <a:noFill/>
          <a:ln>
            <a:noFill/>
          </a:ln>
        </p:spPr>
        <p:txBody>
          <a:bodyPr spcFirstLastPara="1" wrap="square" lIns="91433" tIns="45700" rIns="91433" bIns="45700" anchor="t" anchorCtr="0">
            <a:spAutoFit/>
          </a:bodyPr>
          <a:lstStyle/>
          <a:p>
            <a:pPr algn="ctr"/>
            <a:r>
              <a:rPr lang="en-US" sz="1067" b="1">
                <a:solidFill>
                  <a:schemeClr val="lt1"/>
                </a:solidFill>
                <a:ea typeface="Arial"/>
                <a:cs typeface="Arial"/>
                <a:sym typeface="Arial"/>
              </a:rPr>
              <a:t>SOSDiscipline 1</a:t>
            </a:r>
            <a:endParaRPr sz="1467"/>
          </a:p>
        </p:txBody>
      </p:sp>
      <p:sp>
        <p:nvSpPr>
          <p:cNvPr id="458" name="Google Shape;458;g103bdde39f8_2_1287"/>
          <p:cNvSpPr/>
          <p:nvPr/>
        </p:nvSpPr>
        <p:spPr>
          <a:xfrm>
            <a:off x="5821267" y="1229705"/>
            <a:ext cx="1402000" cy="964400"/>
          </a:xfrm>
          <a:prstGeom prst="roundRect">
            <a:avLst>
              <a:gd name="adj" fmla="val 20618"/>
            </a:avLst>
          </a:prstGeom>
          <a:solidFill>
            <a:schemeClr val="accent1"/>
          </a:solidFill>
          <a:ln>
            <a:noFill/>
          </a:ln>
        </p:spPr>
        <p:txBody>
          <a:bodyPr spcFirstLastPara="1" wrap="square" lIns="91433" tIns="45700" rIns="91433" bIns="45700" anchor="ctr" anchorCtr="0">
            <a:noAutofit/>
          </a:bodyPr>
          <a:lstStyle/>
          <a:p>
            <a:pPr algn="ctr"/>
            <a:endParaRPr sz="1867">
              <a:solidFill>
                <a:schemeClr val="lt1"/>
              </a:solidFill>
              <a:ea typeface="Arial"/>
              <a:cs typeface="Arial"/>
              <a:sym typeface="Arial"/>
            </a:endParaRPr>
          </a:p>
        </p:txBody>
      </p:sp>
      <p:sp>
        <p:nvSpPr>
          <p:cNvPr id="459" name="Google Shape;459;g103bdde39f8_2_1287"/>
          <p:cNvSpPr txBox="1"/>
          <p:nvPr/>
        </p:nvSpPr>
        <p:spPr>
          <a:xfrm>
            <a:off x="5831838" y="1229706"/>
            <a:ext cx="1391600" cy="256505"/>
          </a:xfrm>
          <a:prstGeom prst="rect">
            <a:avLst/>
          </a:prstGeom>
          <a:noFill/>
          <a:ln>
            <a:noFill/>
          </a:ln>
        </p:spPr>
        <p:txBody>
          <a:bodyPr spcFirstLastPara="1" wrap="square" lIns="91433" tIns="45700" rIns="91433" bIns="45700" anchor="t" anchorCtr="0">
            <a:spAutoFit/>
          </a:bodyPr>
          <a:lstStyle/>
          <a:p>
            <a:pPr algn="ctr"/>
            <a:r>
              <a:rPr lang="en-US" sz="1067" b="1">
                <a:solidFill>
                  <a:schemeClr val="lt1"/>
                </a:solidFill>
                <a:ea typeface="Arial"/>
                <a:cs typeface="Arial"/>
                <a:sym typeface="Arial"/>
              </a:rPr>
              <a:t>SOSDiscipline 2</a:t>
            </a:r>
            <a:endParaRPr sz="1467"/>
          </a:p>
        </p:txBody>
      </p:sp>
      <p:sp>
        <p:nvSpPr>
          <p:cNvPr id="460" name="Google Shape;460;g103bdde39f8_2_1287"/>
          <p:cNvSpPr/>
          <p:nvPr/>
        </p:nvSpPr>
        <p:spPr>
          <a:xfrm>
            <a:off x="4834931" y="4448300"/>
            <a:ext cx="1581200" cy="964400"/>
          </a:xfrm>
          <a:prstGeom prst="roundRect">
            <a:avLst>
              <a:gd name="adj" fmla="val 20618"/>
            </a:avLst>
          </a:prstGeom>
          <a:solidFill>
            <a:schemeClr val="accent1"/>
          </a:solidFill>
          <a:ln>
            <a:noFill/>
          </a:ln>
        </p:spPr>
        <p:txBody>
          <a:bodyPr spcFirstLastPara="1" wrap="square" lIns="91433" tIns="45700" rIns="91433" bIns="45700" anchor="ctr" anchorCtr="0">
            <a:noAutofit/>
          </a:bodyPr>
          <a:lstStyle/>
          <a:p>
            <a:pPr algn="ctr"/>
            <a:endParaRPr sz="1867">
              <a:solidFill>
                <a:schemeClr val="lt1"/>
              </a:solidFill>
              <a:ea typeface="Arial"/>
              <a:cs typeface="Arial"/>
              <a:sym typeface="Arial"/>
            </a:endParaRPr>
          </a:p>
        </p:txBody>
      </p:sp>
      <p:sp>
        <p:nvSpPr>
          <p:cNvPr id="461" name="Google Shape;461;g103bdde39f8_2_1287"/>
          <p:cNvSpPr txBox="1"/>
          <p:nvPr/>
        </p:nvSpPr>
        <p:spPr>
          <a:xfrm>
            <a:off x="4833343" y="4448300"/>
            <a:ext cx="1582800" cy="256505"/>
          </a:xfrm>
          <a:prstGeom prst="rect">
            <a:avLst/>
          </a:prstGeom>
          <a:noFill/>
          <a:ln>
            <a:noFill/>
          </a:ln>
        </p:spPr>
        <p:txBody>
          <a:bodyPr spcFirstLastPara="1" wrap="square" lIns="91433" tIns="45700" rIns="91433" bIns="45700" anchor="t" anchorCtr="0">
            <a:spAutoFit/>
          </a:bodyPr>
          <a:lstStyle/>
          <a:p>
            <a:pPr algn="ctr"/>
            <a:r>
              <a:rPr lang="en-US" sz="1067" b="1">
                <a:solidFill>
                  <a:schemeClr val="lt1"/>
                </a:solidFill>
                <a:ea typeface="Arial"/>
                <a:cs typeface="Arial"/>
                <a:sym typeface="Arial"/>
              </a:rPr>
              <a:t>SOSDiscipline 1</a:t>
            </a:r>
            <a:endParaRPr sz="1467"/>
          </a:p>
        </p:txBody>
      </p:sp>
      <p:sp>
        <p:nvSpPr>
          <p:cNvPr id="462" name="Google Shape;462;g103bdde39f8_2_1287"/>
          <p:cNvSpPr txBox="1"/>
          <p:nvPr/>
        </p:nvSpPr>
        <p:spPr>
          <a:xfrm>
            <a:off x="5032534" y="2537290"/>
            <a:ext cx="1052800" cy="276959"/>
          </a:xfrm>
          <a:prstGeom prst="rect">
            <a:avLst/>
          </a:prstGeom>
          <a:noFill/>
          <a:ln>
            <a:noFill/>
          </a:ln>
        </p:spPr>
        <p:txBody>
          <a:bodyPr spcFirstLastPara="1" wrap="square" lIns="91433" tIns="45700" rIns="91433" bIns="45700" anchor="t" anchorCtr="0">
            <a:spAutoFit/>
          </a:bodyPr>
          <a:lstStyle/>
          <a:p>
            <a:pPr algn="ctr"/>
            <a:r>
              <a:rPr lang="en-US" sz="1200">
                <a:solidFill>
                  <a:srgbClr val="002060"/>
                </a:solidFill>
                <a:ea typeface="Open Sans ExtraBold"/>
                <a:cs typeface="Open Sans ExtraBold"/>
                <a:sym typeface="Open Sans ExtraBold"/>
              </a:rPr>
              <a:t>Process</a:t>
            </a:r>
            <a:endParaRPr sz="1200" b="1"/>
          </a:p>
        </p:txBody>
      </p:sp>
      <p:cxnSp>
        <p:nvCxnSpPr>
          <p:cNvPr id="463" name="Google Shape;463;g103bdde39f8_2_1287"/>
          <p:cNvCxnSpPr/>
          <p:nvPr/>
        </p:nvCxnSpPr>
        <p:spPr>
          <a:xfrm>
            <a:off x="4181732" y="4781784"/>
            <a:ext cx="644400" cy="0"/>
          </a:xfrm>
          <a:prstGeom prst="straightConnector1">
            <a:avLst/>
          </a:prstGeom>
          <a:noFill/>
          <a:ln w="9525" cap="flat" cmpd="sng">
            <a:solidFill>
              <a:schemeClr val="accent2"/>
            </a:solidFill>
            <a:prstDash val="solid"/>
            <a:miter lim="800000"/>
            <a:headEnd type="none" w="sm" len="sm"/>
            <a:tailEnd type="stealth" w="med" len="med"/>
          </a:ln>
        </p:spPr>
      </p:cxnSp>
      <p:cxnSp>
        <p:nvCxnSpPr>
          <p:cNvPr id="464" name="Google Shape;464;g103bdde39f8_2_1287"/>
          <p:cNvCxnSpPr/>
          <p:nvPr/>
        </p:nvCxnSpPr>
        <p:spPr>
          <a:xfrm>
            <a:off x="4181732" y="4959584"/>
            <a:ext cx="644400" cy="0"/>
          </a:xfrm>
          <a:prstGeom prst="straightConnector1">
            <a:avLst/>
          </a:prstGeom>
          <a:noFill/>
          <a:ln w="9525" cap="flat" cmpd="sng">
            <a:solidFill>
              <a:schemeClr val="accent2"/>
            </a:solidFill>
            <a:prstDash val="solid"/>
            <a:miter lim="800000"/>
            <a:headEnd type="none" w="sm" len="sm"/>
            <a:tailEnd type="stealth" w="med" len="med"/>
          </a:ln>
        </p:spPr>
      </p:cxnSp>
      <p:cxnSp>
        <p:nvCxnSpPr>
          <p:cNvPr id="465" name="Google Shape;465;g103bdde39f8_2_1287"/>
          <p:cNvCxnSpPr/>
          <p:nvPr/>
        </p:nvCxnSpPr>
        <p:spPr>
          <a:xfrm>
            <a:off x="4181732" y="5133201"/>
            <a:ext cx="644400" cy="0"/>
          </a:xfrm>
          <a:prstGeom prst="straightConnector1">
            <a:avLst/>
          </a:prstGeom>
          <a:noFill/>
          <a:ln w="9525" cap="flat" cmpd="sng">
            <a:solidFill>
              <a:schemeClr val="accent2"/>
            </a:solidFill>
            <a:prstDash val="solid"/>
            <a:miter lim="800000"/>
            <a:headEnd type="none" w="sm" len="sm"/>
            <a:tailEnd type="stealth" w="med" len="med"/>
          </a:ln>
        </p:spPr>
      </p:cxnSp>
      <p:grpSp>
        <p:nvGrpSpPr>
          <p:cNvPr id="466" name="Google Shape;466;g103bdde39f8_2_1287"/>
          <p:cNvGrpSpPr/>
          <p:nvPr/>
        </p:nvGrpSpPr>
        <p:grpSpPr>
          <a:xfrm>
            <a:off x="4395201" y="4629807"/>
            <a:ext cx="153900" cy="256500"/>
            <a:chOff x="439948" y="3740763"/>
            <a:chExt cx="153900" cy="256500"/>
          </a:xfrm>
        </p:grpSpPr>
        <p:sp>
          <p:nvSpPr>
            <p:cNvPr id="467" name="Google Shape;467;g103bdde39f8_2_1287"/>
            <p:cNvSpPr/>
            <p:nvPr/>
          </p:nvSpPr>
          <p:spPr>
            <a:xfrm>
              <a:off x="460012" y="3834255"/>
              <a:ext cx="124800" cy="1035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468" name="Google Shape;468;g103bdde39f8_2_1287"/>
            <p:cNvSpPr txBox="1"/>
            <p:nvPr/>
          </p:nvSpPr>
          <p:spPr>
            <a:xfrm>
              <a:off x="439948" y="3740763"/>
              <a:ext cx="153900" cy="2565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x</a:t>
              </a:r>
              <a:endParaRPr sz="1467"/>
            </a:p>
          </p:txBody>
        </p:sp>
      </p:grpSp>
      <p:grpSp>
        <p:nvGrpSpPr>
          <p:cNvPr id="469" name="Google Shape;469;g103bdde39f8_2_1287"/>
          <p:cNvGrpSpPr/>
          <p:nvPr/>
        </p:nvGrpSpPr>
        <p:grpSpPr>
          <a:xfrm>
            <a:off x="4396789" y="4810599"/>
            <a:ext cx="153900" cy="256500"/>
            <a:chOff x="439948" y="3740763"/>
            <a:chExt cx="153900" cy="256500"/>
          </a:xfrm>
        </p:grpSpPr>
        <p:sp>
          <p:nvSpPr>
            <p:cNvPr id="470" name="Google Shape;470;g103bdde39f8_2_1287"/>
            <p:cNvSpPr/>
            <p:nvPr/>
          </p:nvSpPr>
          <p:spPr>
            <a:xfrm>
              <a:off x="460012" y="3834255"/>
              <a:ext cx="124800" cy="1035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471" name="Google Shape;471;g103bdde39f8_2_1287"/>
            <p:cNvSpPr txBox="1"/>
            <p:nvPr/>
          </p:nvSpPr>
          <p:spPr>
            <a:xfrm>
              <a:off x="439948" y="3740763"/>
              <a:ext cx="153900" cy="2565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y</a:t>
              </a:r>
              <a:endParaRPr sz="1467"/>
            </a:p>
          </p:txBody>
        </p:sp>
      </p:grpSp>
      <p:grpSp>
        <p:nvGrpSpPr>
          <p:cNvPr id="472" name="Google Shape;472;g103bdde39f8_2_1287"/>
          <p:cNvGrpSpPr/>
          <p:nvPr/>
        </p:nvGrpSpPr>
        <p:grpSpPr>
          <a:xfrm>
            <a:off x="4395201" y="4987567"/>
            <a:ext cx="153900" cy="256500"/>
            <a:chOff x="439948" y="3740763"/>
            <a:chExt cx="153900" cy="256500"/>
          </a:xfrm>
        </p:grpSpPr>
        <p:sp>
          <p:nvSpPr>
            <p:cNvPr id="473" name="Google Shape;473;g103bdde39f8_2_1287"/>
            <p:cNvSpPr/>
            <p:nvPr/>
          </p:nvSpPr>
          <p:spPr>
            <a:xfrm>
              <a:off x="460012" y="3834255"/>
              <a:ext cx="124800" cy="1035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474" name="Google Shape;474;g103bdde39f8_2_1287"/>
            <p:cNvSpPr txBox="1"/>
            <p:nvPr/>
          </p:nvSpPr>
          <p:spPr>
            <a:xfrm>
              <a:off x="439948" y="3740763"/>
              <a:ext cx="153900" cy="2565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z</a:t>
              </a:r>
              <a:endParaRPr sz="1467"/>
            </a:p>
          </p:txBody>
        </p:sp>
      </p:grpSp>
      <p:cxnSp>
        <p:nvCxnSpPr>
          <p:cNvPr id="475" name="Google Shape;475;g103bdde39f8_2_1287"/>
          <p:cNvCxnSpPr/>
          <p:nvPr/>
        </p:nvCxnSpPr>
        <p:spPr>
          <a:xfrm>
            <a:off x="3243376" y="3159822"/>
            <a:ext cx="502000" cy="0"/>
          </a:xfrm>
          <a:prstGeom prst="straightConnector1">
            <a:avLst/>
          </a:prstGeom>
          <a:noFill/>
          <a:ln w="9525" cap="flat" cmpd="sng">
            <a:solidFill>
              <a:schemeClr val="accent2"/>
            </a:solidFill>
            <a:prstDash val="solid"/>
            <a:miter lim="800000"/>
            <a:headEnd type="none" w="sm" len="sm"/>
            <a:tailEnd type="stealth" w="med" len="med"/>
          </a:ln>
        </p:spPr>
      </p:cxnSp>
      <p:cxnSp>
        <p:nvCxnSpPr>
          <p:cNvPr id="476" name="Google Shape;476;g103bdde39f8_2_1287"/>
          <p:cNvCxnSpPr/>
          <p:nvPr/>
        </p:nvCxnSpPr>
        <p:spPr>
          <a:xfrm>
            <a:off x="3243376" y="3337622"/>
            <a:ext cx="502000" cy="0"/>
          </a:xfrm>
          <a:prstGeom prst="straightConnector1">
            <a:avLst/>
          </a:prstGeom>
          <a:noFill/>
          <a:ln w="9525" cap="flat" cmpd="sng">
            <a:solidFill>
              <a:schemeClr val="accent2"/>
            </a:solidFill>
            <a:prstDash val="solid"/>
            <a:miter lim="800000"/>
            <a:headEnd type="none" w="sm" len="sm"/>
            <a:tailEnd type="stealth" w="med" len="med"/>
          </a:ln>
        </p:spPr>
      </p:cxnSp>
      <p:cxnSp>
        <p:nvCxnSpPr>
          <p:cNvPr id="477" name="Google Shape;477;g103bdde39f8_2_1287"/>
          <p:cNvCxnSpPr/>
          <p:nvPr/>
        </p:nvCxnSpPr>
        <p:spPr>
          <a:xfrm>
            <a:off x="3243376" y="3460438"/>
            <a:ext cx="502000" cy="0"/>
          </a:xfrm>
          <a:prstGeom prst="straightConnector1">
            <a:avLst/>
          </a:prstGeom>
          <a:noFill/>
          <a:ln w="9525" cap="flat" cmpd="sng">
            <a:solidFill>
              <a:schemeClr val="accent2"/>
            </a:solidFill>
            <a:prstDash val="solid"/>
            <a:miter lim="800000"/>
            <a:headEnd type="none" w="sm" len="sm"/>
            <a:tailEnd type="stealth" w="med" len="med"/>
          </a:ln>
        </p:spPr>
      </p:cxnSp>
      <p:grpSp>
        <p:nvGrpSpPr>
          <p:cNvPr id="478" name="Google Shape;478;g103bdde39f8_2_1287"/>
          <p:cNvGrpSpPr/>
          <p:nvPr/>
        </p:nvGrpSpPr>
        <p:grpSpPr>
          <a:xfrm>
            <a:off x="3314670" y="3007856"/>
            <a:ext cx="153900" cy="256500"/>
            <a:chOff x="439948" y="3740763"/>
            <a:chExt cx="153900" cy="256500"/>
          </a:xfrm>
        </p:grpSpPr>
        <p:sp>
          <p:nvSpPr>
            <p:cNvPr id="479" name="Google Shape;479;g103bdde39f8_2_1287"/>
            <p:cNvSpPr/>
            <p:nvPr/>
          </p:nvSpPr>
          <p:spPr>
            <a:xfrm>
              <a:off x="460012" y="3834255"/>
              <a:ext cx="124800" cy="1035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480" name="Google Shape;480;g103bdde39f8_2_1287"/>
            <p:cNvSpPr txBox="1"/>
            <p:nvPr/>
          </p:nvSpPr>
          <p:spPr>
            <a:xfrm>
              <a:off x="439948" y="3740763"/>
              <a:ext cx="153900" cy="2565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x</a:t>
              </a:r>
              <a:endParaRPr sz="1467"/>
            </a:p>
          </p:txBody>
        </p:sp>
      </p:grpSp>
      <p:grpSp>
        <p:nvGrpSpPr>
          <p:cNvPr id="481" name="Google Shape;481;g103bdde39f8_2_1287"/>
          <p:cNvGrpSpPr/>
          <p:nvPr/>
        </p:nvGrpSpPr>
        <p:grpSpPr>
          <a:xfrm>
            <a:off x="3316258" y="3188648"/>
            <a:ext cx="153900" cy="256500"/>
            <a:chOff x="439948" y="3740763"/>
            <a:chExt cx="153900" cy="256500"/>
          </a:xfrm>
        </p:grpSpPr>
        <p:sp>
          <p:nvSpPr>
            <p:cNvPr id="482" name="Google Shape;482;g103bdde39f8_2_1287"/>
            <p:cNvSpPr/>
            <p:nvPr/>
          </p:nvSpPr>
          <p:spPr>
            <a:xfrm>
              <a:off x="460012" y="3834255"/>
              <a:ext cx="124800" cy="1035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483" name="Google Shape;483;g103bdde39f8_2_1287"/>
            <p:cNvSpPr txBox="1"/>
            <p:nvPr/>
          </p:nvSpPr>
          <p:spPr>
            <a:xfrm>
              <a:off x="439948" y="3740763"/>
              <a:ext cx="153900" cy="2565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y</a:t>
              </a:r>
              <a:endParaRPr sz="1467"/>
            </a:p>
          </p:txBody>
        </p:sp>
      </p:grpSp>
      <p:grpSp>
        <p:nvGrpSpPr>
          <p:cNvPr id="484" name="Google Shape;484;g103bdde39f8_2_1287"/>
          <p:cNvGrpSpPr/>
          <p:nvPr/>
        </p:nvGrpSpPr>
        <p:grpSpPr>
          <a:xfrm>
            <a:off x="3314670" y="3365615"/>
            <a:ext cx="153900" cy="256500"/>
            <a:chOff x="439948" y="3740763"/>
            <a:chExt cx="153900" cy="256500"/>
          </a:xfrm>
        </p:grpSpPr>
        <p:sp>
          <p:nvSpPr>
            <p:cNvPr id="485" name="Google Shape;485;g103bdde39f8_2_1287"/>
            <p:cNvSpPr/>
            <p:nvPr/>
          </p:nvSpPr>
          <p:spPr>
            <a:xfrm>
              <a:off x="460012" y="3834255"/>
              <a:ext cx="124800" cy="1035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486" name="Google Shape;486;g103bdde39f8_2_1287"/>
            <p:cNvSpPr txBox="1"/>
            <p:nvPr/>
          </p:nvSpPr>
          <p:spPr>
            <a:xfrm>
              <a:off x="439948" y="3740763"/>
              <a:ext cx="153900" cy="2565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z</a:t>
              </a:r>
              <a:endParaRPr sz="1467"/>
            </a:p>
          </p:txBody>
        </p:sp>
      </p:grpSp>
      <p:cxnSp>
        <p:nvCxnSpPr>
          <p:cNvPr id="487" name="Google Shape;487;g103bdde39f8_2_1287"/>
          <p:cNvCxnSpPr/>
          <p:nvPr/>
        </p:nvCxnSpPr>
        <p:spPr>
          <a:xfrm>
            <a:off x="3221434" y="1555005"/>
            <a:ext cx="502000" cy="0"/>
          </a:xfrm>
          <a:prstGeom prst="straightConnector1">
            <a:avLst/>
          </a:prstGeom>
          <a:noFill/>
          <a:ln w="9525" cap="flat" cmpd="sng">
            <a:solidFill>
              <a:schemeClr val="accent2"/>
            </a:solidFill>
            <a:prstDash val="solid"/>
            <a:miter lim="800000"/>
            <a:headEnd type="none" w="sm" len="sm"/>
            <a:tailEnd type="stealth" w="med" len="med"/>
          </a:ln>
        </p:spPr>
      </p:cxnSp>
      <p:cxnSp>
        <p:nvCxnSpPr>
          <p:cNvPr id="488" name="Google Shape;488;g103bdde39f8_2_1287"/>
          <p:cNvCxnSpPr/>
          <p:nvPr/>
        </p:nvCxnSpPr>
        <p:spPr>
          <a:xfrm>
            <a:off x="3221434" y="1732805"/>
            <a:ext cx="502000" cy="0"/>
          </a:xfrm>
          <a:prstGeom prst="straightConnector1">
            <a:avLst/>
          </a:prstGeom>
          <a:noFill/>
          <a:ln w="9525" cap="flat" cmpd="sng">
            <a:solidFill>
              <a:schemeClr val="accent2"/>
            </a:solidFill>
            <a:prstDash val="solid"/>
            <a:miter lim="800000"/>
            <a:headEnd type="none" w="sm" len="sm"/>
            <a:tailEnd type="stealth" w="med" len="med"/>
          </a:ln>
        </p:spPr>
      </p:cxnSp>
      <p:cxnSp>
        <p:nvCxnSpPr>
          <p:cNvPr id="489" name="Google Shape;489;g103bdde39f8_2_1287"/>
          <p:cNvCxnSpPr/>
          <p:nvPr/>
        </p:nvCxnSpPr>
        <p:spPr>
          <a:xfrm>
            <a:off x="3221434" y="1906421"/>
            <a:ext cx="502000" cy="0"/>
          </a:xfrm>
          <a:prstGeom prst="straightConnector1">
            <a:avLst/>
          </a:prstGeom>
          <a:noFill/>
          <a:ln w="9525" cap="flat" cmpd="sng">
            <a:solidFill>
              <a:schemeClr val="accent2"/>
            </a:solidFill>
            <a:prstDash val="solid"/>
            <a:miter lim="800000"/>
            <a:headEnd type="none" w="sm" len="sm"/>
            <a:tailEnd type="stealth" w="med" len="med"/>
          </a:ln>
        </p:spPr>
      </p:cxnSp>
      <p:grpSp>
        <p:nvGrpSpPr>
          <p:cNvPr id="490" name="Google Shape;490;g103bdde39f8_2_1287"/>
          <p:cNvGrpSpPr/>
          <p:nvPr/>
        </p:nvGrpSpPr>
        <p:grpSpPr>
          <a:xfrm>
            <a:off x="3286517" y="1403035"/>
            <a:ext cx="153900" cy="256500"/>
            <a:chOff x="439948" y="3740763"/>
            <a:chExt cx="153900" cy="256500"/>
          </a:xfrm>
        </p:grpSpPr>
        <p:sp>
          <p:nvSpPr>
            <p:cNvPr id="491" name="Google Shape;491;g103bdde39f8_2_1287"/>
            <p:cNvSpPr/>
            <p:nvPr/>
          </p:nvSpPr>
          <p:spPr>
            <a:xfrm>
              <a:off x="460012" y="3834255"/>
              <a:ext cx="124800" cy="1035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492" name="Google Shape;492;g103bdde39f8_2_1287"/>
            <p:cNvSpPr txBox="1"/>
            <p:nvPr/>
          </p:nvSpPr>
          <p:spPr>
            <a:xfrm>
              <a:off x="439948" y="3740763"/>
              <a:ext cx="153900" cy="2565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x</a:t>
              </a:r>
              <a:endParaRPr sz="1467"/>
            </a:p>
          </p:txBody>
        </p:sp>
      </p:grpSp>
      <p:grpSp>
        <p:nvGrpSpPr>
          <p:cNvPr id="493" name="Google Shape;493;g103bdde39f8_2_1287"/>
          <p:cNvGrpSpPr/>
          <p:nvPr/>
        </p:nvGrpSpPr>
        <p:grpSpPr>
          <a:xfrm>
            <a:off x="3288105" y="1583827"/>
            <a:ext cx="153900" cy="256500"/>
            <a:chOff x="439948" y="3740763"/>
            <a:chExt cx="153900" cy="256500"/>
          </a:xfrm>
        </p:grpSpPr>
        <p:sp>
          <p:nvSpPr>
            <p:cNvPr id="494" name="Google Shape;494;g103bdde39f8_2_1287"/>
            <p:cNvSpPr/>
            <p:nvPr/>
          </p:nvSpPr>
          <p:spPr>
            <a:xfrm>
              <a:off x="460012" y="3834255"/>
              <a:ext cx="124800" cy="1035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495" name="Google Shape;495;g103bdde39f8_2_1287"/>
            <p:cNvSpPr txBox="1"/>
            <p:nvPr/>
          </p:nvSpPr>
          <p:spPr>
            <a:xfrm>
              <a:off x="439948" y="3740763"/>
              <a:ext cx="153900" cy="2565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y</a:t>
              </a:r>
              <a:endParaRPr sz="1467"/>
            </a:p>
          </p:txBody>
        </p:sp>
      </p:grpSp>
      <p:grpSp>
        <p:nvGrpSpPr>
          <p:cNvPr id="496" name="Google Shape;496;g103bdde39f8_2_1287"/>
          <p:cNvGrpSpPr/>
          <p:nvPr/>
        </p:nvGrpSpPr>
        <p:grpSpPr>
          <a:xfrm>
            <a:off x="3286517" y="1760794"/>
            <a:ext cx="153900" cy="256500"/>
            <a:chOff x="439948" y="3740763"/>
            <a:chExt cx="153900" cy="256500"/>
          </a:xfrm>
        </p:grpSpPr>
        <p:sp>
          <p:nvSpPr>
            <p:cNvPr id="497" name="Google Shape;497;g103bdde39f8_2_1287"/>
            <p:cNvSpPr/>
            <p:nvPr/>
          </p:nvSpPr>
          <p:spPr>
            <a:xfrm>
              <a:off x="460012" y="3834255"/>
              <a:ext cx="124800" cy="1035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498" name="Google Shape;498;g103bdde39f8_2_1287"/>
            <p:cNvSpPr txBox="1"/>
            <p:nvPr/>
          </p:nvSpPr>
          <p:spPr>
            <a:xfrm>
              <a:off x="439948" y="3740763"/>
              <a:ext cx="153900" cy="2565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z</a:t>
              </a:r>
              <a:endParaRPr sz="1467"/>
            </a:p>
          </p:txBody>
        </p:sp>
      </p:grpSp>
      <p:sp>
        <p:nvSpPr>
          <p:cNvPr id="499" name="Google Shape;499;g103bdde39f8_2_1287"/>
          <p:cNvSpPr txBox="1"/>
          <p:nvPr/>
        </p:nvSpPr>
        <p:spPr>
          <a:xfrm>
            <a:off x="2950374" y="1415990"/>
            <a:ext cx="238800" cy="256505"/>
          </a:xfrm>
          <a:prstGeom prst="rect">
            <a:avLst/>
          </a:prstGeom>
          <a:noFill/>
          <a:ln>
            <a:noFill/>
          </a:ln>
        </p:spPr>
        <p:txBody>
          <a:bodyPr spcFirstLastPara="1" wrap="square" lIns="91433" tIns="45700" rIns="91433" bIns="45700" anchor="t" anchorCtr="0">
            <a:spAutoFit/>
          </a:bodyPr>
          <a:lstStyle/>
          <a:p>
            <a:r>
              <a:rPr lang="en-US" sz="1067">
                <a:solidFill>
                  <a:schemeClr val="dk1"/>
                </a:solidFill>
                <a:ea typeface="Arial"/>
                <a:cs typeface="Arial"/>
                <a:sym typeface="Arial"/>
              </a:rPr>
              <a:t>3</a:t>
            </a:r>
            <a:endParaRPr sz="1467"/>
          </a:p>
        </p:txBody>
      </p:sp>
      <p:sp>
        <p:nvSpPr>
          <p:cNvPr id="500" name="Google Shape;500;g103bdde39f8_2_1287"/>
          <p:cNvSpPr txBox="1"/>
          <p:nvPr/>
        </p:nvSpPr>
        <p:spPr>
          <a:xfrm>
            <a:off x="2846594" y="1618260"/>
            <a:ext cx="400400" cy="256505"/>
          </a:xfrm>
          <a:prstGeom prst="rect">
            <a:avLst/>
          </a:prstGeom>
          <a:noFill/>
          <a:ln>
            <a:noFill/>
          </a:ln>
        </p:spPr>
        <p:txBody>
          <a:bodyPr spcFirstLastPara="1" wrap="square" lIns="91433" tIns="45700" rIns="91433" bIns="45700" anchor="t" anchorCtr="0">
            <a:spAutoFit/>
          </a:bodyPr>
          <a:lstStyle/>
          <a:p>
            <a:r>
              <a:rPr lang="en-US" sz="1067">
                <a:solidFill>
                  <a:schemeClr val="dk1"/>
                </a:solidFill>
                <a:ea typeface="Arial"/>
                <a:cs typeface="Arial"/>
                <a:sym typeface="Arial"/>
              </a:rPr>
              <a:t>0.1</a:t>
            </a:r>
            <a:endParaRPr sz="1467"/>
          </a:p>
        </p:txBody>
      </p:sp>
      <p:sp>
        <p:nvSpPr>
          <p:cNvPr id="501" name="Google Shape;501;g103bdde39f8_2_1287"/>
          <p:cNvSpPr txBox="1"/>
          <p:nvPr/>
        </p:nvSpPr>
        <p:spPr>
          <a:xfrm>
            <a:off x="2875204" y="1780792"/>
            <a:ext cx="400400" cy="256505"/>
          </a:xfrm>
          <a:prstGeom prst="rect">
            <a:avLst/>
          </a:prstGeom>
          <a:noFill/>
          <a:ln>
            <a:noFill/>
          </a:ln>
        </p:spPr>
        <p:txBody>
          <a:bodyPr spcFirstLastPara="1" wrap="square" lIns="91433" tIns="45700" rIns="91433" bIns="45700" anchor="t" anchorCtr="0">
            <a:spAutoFit/>
          </a:bodyPr>
          <a:lstStyle/>
          <a:p>
            <a:r>
              <a:rPr lang="en-US" sz="1067">
                <a:solidFill>
                  <a:schemeClr val="dk1"/>
                </a:solidFill>
                <a:ea typeface="Arial"/>
                <a:cs typeface="Arial"/>
                <a:sym typeface="Arial"/>
              </a:rPr>
              <a:t>16</a:t>
            </a:r>
            <a:endParaRPr sz="1467"/>
          </a:p>
        </p:txBody>
      </p:sp>
      <p:cxnSp>
        <p:nvCxnSpPr>
          <p:cNvPr id="502" name="Google Shape;502;g103bdde39f8_2_1287"/>
          <p:cNvCxnSpPr/>
          <p:nvPr/>
        </p:nvCxnSpPr>
        <p:spPr>
          <a:xfrm>
            <a:off x="6424755" y="4840168"/>
            <a:ext cx="644400" cy="0"/>
          </a:xfrm>
          <a:prstGeom prst="straightConnector1">
            <a:avLst/>
          </a:prstGeom>
          <a:noFill/>
          <a:ln w="9525" cap="flat" cmpd="sng">
            <a:solidFill>
              <a:schemeClr val="accent2"/>
            </a:solidFill>
            <a:prstDash val="solid"/>
            <a:miter lim="800000"/>
            <a:headEnd type="none" w="sm" len="sm"/>
            <a:tailEnd type="stealth" w="med" len="med"/>
          </a:ln>
        </p:spPr>
      </p:cxnSp>
      <p:cxnSp>
        <p:nvCxnSpPr>
          <p:cNvPr id="503" name="Google Shape;503;g103bdde39f8_2_1287"/>
          <p:cNvCxnSpPr/>
          <p:nvPr/>
        </p:nvCxnSpPr>
        <p:spPr>
          <a:xfrm>
            <a:off x="6424755" y="5017968"/>
            <a:ext cx="644400" cy="0"/>
          </a:xfrm>
          <a:prstGeom prst="straightConnector1">
            <a:avLst/>
          </a:prstGeom>
          <a:noFill/>
          <a:ln w="9525" cap="flat" cmpd="sng">
            <a:solidFill>
              <a:schemeClr val="accent2"/>
            </a:solidFill>
            <a:prstDash val="solid"/>
            <a:miter lim="800000"/>
            <a:headEnd type="none" w="sm" len="sm"/>
            <a:tailEnd type="stealth" w="med" len="med"/>
          </a:ln>
        </p:spPr>
      </p:cxnSp>
      <p:grpSp>
        <p:nvGrpSpPr>
          <p:cNvPr id="504" name="Google Shape;504;g103bdde39f8_2_1287"/>
          <p:cNvGrpSpPr/>
          <p:nvPr/>
        </p:nvGrpSpPr>
        <p:grpSpPr>
          <a:xfrm>
            <a:off x="6638224" y="4688191"/>
            <a:ext cx="153900" cy="256500"/>
            <a:chOff x="439948" y="3740763"/>
            <a:chExt cx="153900" cy="256500"/>
          </a:xfrm>
        </p:grpSpPr>
        <p:sp>
          <p:nvSpPr>
            <p:cNvPr id="505" name="Google Shape;505;g103bdde39f8_2_1287"/>
            <p:cNvSpPr/>
            <p:nvPr/>
          </p:nvSpPr>
          <p:spPr>
            <a:xfrm>
              <a:off x="460012" y="3834255"/>
              <a:ext cx="124800" cy="1035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506" name="Google Shape;506;g103bdde39f8_2_1287"/>
            <p:cNvSpPr txBox="1"/>
            <p:nvPr/>
          </p:nvSpPr>
          <p:spPr>
            <a:xfrm>
              <a:off x="439948" y="3740763"/>
              <a:ext cx="153900" cy="2565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a</a:t>
              </a:r>
              <a:endParaRPr sz="1467"/>
            </a:p>
          </p:txBody>
        </p:sp>
      </p:grpSp>
      <p:grpSp>
        <p:nvGrpSpPr>
          <p:cNvPr id="507" name="Google Shape;507;g103bdde39f8_2_1287"/>
          <p:cNvGrpSpPr/>
          <p:nvPr/>
        </p:nvGrpSpPr>
        <p:grpSpPr>
          <a:xfrm>
            <a:off x="6639812" y="4868983"/>
            <a:ext cx="153900" cy="256500"/>
            <a:chOff x="439948" y="3740763"/>
            <a:chExt cx="153900" cy="256500"/>
          </a:xfrm>
        </p:grpSpPr>
        <p:sp>
          <p:nvSpPr>
            <p:cNvPr id="508" name="Google Shape;508;g103bdde39f8_2_1287"/>
            <p:cNvSpPr/>
            <p:nvPr/>
          </p:nvSpPr>
          <p:spPr>
            <a:xfrm>
              <a:off x="460012" y="3834255"/>
              <a:ext cx="124800" cy="1035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509" name="Google Shape;509;g103bdde39f8_2_1287"/>
            <p:cNvSpPr txBox="1"/>
            <p:nvPr/>
          </p:nvSpPr>
          <p:spPr>
            <a:xfrm>
              <a:off x="439948" y="3740763"/>
              <a:ext cx="153900" cy="2565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b</a:t>
              </a:r>
              <a:endParaRPr sz="1467"/>
            </a:p>
          </p:txBody>
        </p:sp>
      </p:grpSp>
      <p:cxnSp>
        <p:nvCxnSpPr>
          <p:cNvPr id="510" name="Google Shape;510;g103bdde39f8_2_1287"/>
          <p:cNvCxnSpPr/>
          <p:nvPr/>
        </p:nvCxnSpPr>
        <p:spPr>
          <a:xfrm>
            <a:off x="5177844" y="3250444"/>
            <a:ext cx="644400" cy="0"/>
          </a:xfrm>
          <a:prstGeom prst="straightConnector1">
            <a:avLst/>
          </a:prstGeom>
          <a:noFill/>
          <a:ln w="9525" cap="flat" cmpd="sng">
            <a:solidFill>
              <a:schemeClr val="accent2"/>
            </a:solidFill>
            <a:prstDash val="solid"/>
            <a:miter lim="800000"/>
            <a:headEnd type="none" w="sm" len="sm"/>
            <a:tailEnd type="stealth" w="med" len="med"/>
          </a:ln>
        </p:spPr>
      </p:cxnSp>
      <p:cxnSp>
        <p:nvCxnSpPr>
          <p:cNvPr id="511" name="Google Shape;511;g103bdde39f8_2_1287"/>
          <p:cNvCxnSpPr/>
          <p:nvPr/>
        </p:nvCxnSpPr>
        <p:spPr>
          <a:xfrm>
            <a:off x="5177844" y="3428244"/>
            <a:ext cx="644400" cy="0"/>
          </a:xfrm>
          <a:prstGeom prst="straightConnector1">
            <a:avLst/>
          </a:prstGeom>
          <a:noFill/>
          <a:ln w="9525" cap="flat" cmpd="sng">
            <a:solidFill>
              <a:schemeClr val="accent2"/>
            </a:solidFill>
            <a:prstDash val="solid"/>
            <a:miter lim="800000"/>
            <a:headEnd type="none" w="sm" len="sm"/>
            <a:tailEnd type="stealth" w="med" len="med"/>
          </a:ln>
        </p:spPr>
      </p:cxnSp>
      <p:cxnSp>
        <p:nvCxnSpPr>
          <p:cNvPr id="512" name="Google Shape;512;g103bdde39f8_2_1287"/>
          <p:cNvCxnSpPr/>
          <p:nvPr/>
        </p:nvCxnSpPr>
        <p:spPr>
          <a:xfrm rot="10800000" flipH="1">
            <a:off x="7264888" y="3267952"/>
            <a:ext cx="798800" cy="6000"/>
          </a:xfrm>
          <a:prstGeom prst="straightConnector1">
            <a:avLst/>
          </a:prstGeom>
          <a:noFill/>
          <a:ln w="9525" cap="flat" cmpd="sng">
            <a:solidFill>
              <a:schemeClr val="accent2"/>
            </a:solidFill>
            <a:prstDash val="solid"/>
            <a:miter lim="800000"/>
            <a:headEnd type="none" w="sm" len="sm"/>
            <a:tailEnd type="stealth" w="med" len="med"/>
          </a:ln>
        </p:spPr>
      </p:cxnSp>
      <p:cxnSp>
        <p:nvCxnSpPr>
          <p:cNvPr id="513" name="Google Shape;513;g103bdde39f8_2_1287"/>
          <p:cNvCxnSpPr/>
          <p:nvPr/>
        </p:nvCxnSpPr>
        <p:spPr>
          <a:xfrm rot="10800000" flipH="1">
            <a:off x="7264888" y="3444950"/>
            <a:ext cx="798800" cy="6800"/>
          </a:xfrm>
          <a:prstGeom prst="straightConnector1">
            <a:avLst/>
          </a:prstGeom>
          <a:noFill/>
          <a:ln w="9525" cap="flat" cmpd="sng">
            <a:solidFill>
              <a:schemeClr val="accent2"/>
            </a:solidFill>
            <a:prstDash val="solid"/>
            <a:miter lim="800000"/>
            <a:headEnd type="none" w="sm" len="sm"/>
            <a:tailEnd type="stealth" w="med" len="med"/>
          </a:ln>
        </p:spPr>
      </p:cxnSp>
      <p:sp>
        <p:nvSpPr>
          <p:cNvPr id="514" name="Google Shape;514;g103bdde39f8_2_1287"/>
          <p:cNvSpPr/>
          <p:nvPr/>
        </p:nvSpPr>
        <p:spPr>
          <a:xfrm>
            <a:off x="7323794" y="3215465"/>
            <a:ext cx="455600" cy="1036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515" name="Google Shape;515;g103bdde39f8_2_1287"/>
          <p:cNvSpPr txBox="1"/>
          <p:nvPr/>
        </p:nvSpPr>
        <p:spPr>
          <a:xfrm>
            <a:off x="7270640" y="3128300"/>
            <a:ext cx="561600" cy="2564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alpha</a:t>
            </a:r>
            <a:endParaRPr sz="1467"/>
          </a:p>
        </p:txBody>
      </p:sp>
      <p:sp>
        <p:nvSpPr>
          <p:cNvPr id="516" name="Google Shape;516;g103bdde39f8_2_1287"/>
          <p:cNvSpPr/>
          <p:nvPr/>
        </p:nvSpPr>
        <p:spPr>
          <a:xfrm>
            <a:off x="7307256" y="3406105"/>
            <a:ext cx="455600" cy="1036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517" name="Google Shape;517;g103bdde39f8_2_1287"/>
          <p:cNvSpPr txBox="1"/>
          <p:nvPr/>
        </p:nvSpPr>
        <p:spPr>
          <a:xfrm>
            <a:off x="7254104" y="3318938"/>
            <a:ext cx="561600" cy="2564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beta</a:t>
            </a:r>
            <a:endParaRPr sz="1467"/>
          </a:p>
        </p:txBody>
      </p:sp>
      <p:cxnSp>
        <p:nvCxnSpPr>
          <p:cNvPr id="518" name="Google Shape;518;g103bdde39f8_2_1287"/>
          <p:cNvCxnSpPr/>
          <p:nvPr/>
        </p:nvCxnSpPr>
        <p:spPr>
          <a:xfrm rot="10800000" flipH="1">
            <a:off x="7224198" y="1578832"/>
            <a:ext cx="798800" cy="6000"/>
          </a:xfrm>
          <a:prstGeom prst="straightConnector1">
            <a:avLst/>
          </a:prstGeom>
          <a:noFill/>
          <a:ln w="9525" cap="flat" cmpd="sng">
            <a:solidFill>
              <a:schemeClr val="accent2"/>
            </a:solidFill>
            <a:prstDash val="solid"/>
            <a:miter lim="800000"/>
            <a:headEnd type="none" w="sm" len="sm"/>
            <a:tailEnd type="stealth" w="med" len="med"/>
          </a:ln>
        </p:spPr>
      </p:cxnSp>
      <p:cxnSp>
        <p:nvCxnSpPr>
          <p:cNvPr id="519" name="Google Shape;519;g103bdde39f8_2_1287"/>
          <p:cNvCxnSpPr/>
          <p:nvPr/>
        </p:nvCxnSpPr>
        <p:spPr>
          <a:xfrm rot="10800000" flipH="1">
            <a:off x="7224198" y="1755830"/>
            <a:ext cx="798800" cy="6800"/>
          </a:xfrm>
          <a:prstGeom prst="straightConnector1">
            <a:avLst/>
          </a:prstGeom>
          <a:noFill/>
          <a:ln w="9525" cap="flat" cmpd="sng">
            <a:solidFill>
              <a:schemeClr val="accent2"/>
            </a:solidFill>
            <a:prstDash val="solid"/>
            <a:miter lim="800000"/>
            <a:headEnd type="none" w="sm" len="sm"/>
            <a:tailEnd type="stealth" w="med" len="med"/>
          </a:ln>
        </p:spPr>
      </p:cxnSp>
      <p:sp>
        <p:nvSpPr>
          <p:cNvPr id="520" name="Google Shape;520;g103bdde39f8_2_1287"/>
          <p:cNvSpPr/>
          <p:nvPr/>
        </p:nvSpPr>
        <p:spPr>
          <a:xfrm>
            <a:off x="7283103" y="1526346"/>
            <a:ext cx="455600" cy="1036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521" name="Google Shape;521;g103bdde39f8_2_1287"/>
          <p:cNvSpPr txBox="1"/>
          <p:nvPr/>
        </p:nvSpPr>
        <p:spPr>
          <a:xfrm>
            <a:off x="7229950" y="1439180"/>
            <a:ext cx="561600" cy="2564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alpha</a:t>
            </a:r>
            <a:endParaRPr sz="1467"/>
          </a:p>
        </p:txBody>
      </p:sp>
      <p:sp>
        <p:nvSpPr>
          <p:cNvPr id="522" name="Google Shape;522;g103bdde39f8_2_1287"/>
          <p:cNvSpPr/>
          <p:nvPr/>
        </p:nvSpPr>
        <p:spPr>
          <a:xfrm>
            <a:off x="7266566" y="1716986"/>
            <a:ext cx="455600" cy="1036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523" name="Google Shape;523;g103bdde39f8_2_1287"/>
          <p:cNvSpPr txBox="1"/>
          <p:nvPr/>
        </p:nvSpPr>
        <p:spPr>
          <a:xfrm>
            <a:off x="7213414" y="1629820"/>
            <a:ext cx="561600" cy="2564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beta</a:t>
            </a:r>
            <a:endParaRPr sz="1467"/>
          </a:p>
        </p:txBody>
      </p:sp>
      <p:cxnSp>
        <p:nvCxnSpPr>
          <p:cNvPr id="524" name="Google Shape;524;g103bdde39f8_2_1287"/>
          <p:cNvCxnSpPr/>
          <p:nvPr/>
        </p:nvCxnSpPr>
        <p:spPr>
          <a:xfrm>
            <a:off x="5169760" y="1640016"/>
            <a:ext cx="644400" cy="0"/>
          </a:xfrm>
          <a:prstGeom prst="straightConnector1">
            <a:avLst/>
          </a:prstGeom>
          <a:noFill/>
          <a:ln w="9525" cap="flat" cmpd="sng">
            <a:solidFill>
              <a:schemeClr val="accent2"/>
            </a:solidFill>
            <a:prstDash val="solid"/>
            <a:miter lim="800000"/>
            <a:headEnd type="none" w="sm" len="sm"/>
            <a:tailEnd type="stealth" w="med" len="med"/>
          </a:ln>
        </p:spPr>
      </p:cxnSp>
      <p:cxnSp>
        <p:nvCxnSpPr>
          <p:cNvPr id="525" name="Google Shape;525;g103bdde39f8_2_1287"/>
          <p:cNvCxnSpPr/>
          <p:nvPr/>
        </p:nvCxnSpPr>
        <p:spPr>
          <a:xfrm>
            <a:off x="5169760" y="1817816"/>
            <a:ext cx="644400" cy="0"/>
          </a:xfrm>
          <a:prstGeom prst="straightConnector1">
            <a:avLst/>
          </a:prstGeom>
          <a:noFill/>
          <a:ln w="9525" cap="flat" cmpd="sng">
            <a:solidFill>
              <a:schemeClr val="accent2"/>
            </a:solidFill>
            <a:prstDash val="solid"/>
            <a:miter lim="800000"/>
            <a:headEnd type="none" w="sm" len="sm"/>
            <a:tailEnd type="stealth" w="med" len="med"/>
          </a:ln>
        </p:spPr>
      </p:cxnSp>
      <p:grpSp>
        <p:nvGrpSpPr>
          <p:cNvPr id="526" name="Google Shape;526;g103bdde39f8_2_1287"/>
          <p:cNvGrpSpPr/>
          <p:nvPr/>
        </p:nvGrpSpPr>
        <p:grpSpPr>
          <a:xfrm>
            <a:off x="5232295" y="1488039"/>
            <a:ext cx="194197" cy="256500"/>
            <a:chOff x="390615" y="3740763"/>
            <a:chExt cx="194197" cy="256500"/>
          </a:xfrm>
        </p:grpSpPr>
        <p:sp>
          <p:nvSpPr>
            <p:cNvPr id="527" name="Google Shape;527;g103bdde39f8_2_1287"/>
            <p:cNvSpPr/>
            <p:nvPr/>
          </p:nvSpPr>
          <p:spPr>
            <a:xfrm>
              <a:off x="460012" y="3834255"/>
              <a:ext cx="124800" cy="1035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528" name="Google Shape;528;g103bdde39f8_2_1287"/>
            <p:cNvSpPr txBox="1"/>
            <p:nvPr/>
          </p:nvSpPr>
          <p:spPr>
            <a:xfrm>
              <a:off x="390615" y="3740763"/>
              <a:ext cx="153900" cy="2565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a</a:t>
              </a:r>
              <a:endParaRPr sz="1467"/>
            </a:p>
          </p:txBody>
        </p:sp>
      </p:grpSp>
      <p:grpSp>
        <p:nvGrpSpPr>
          <p:cNvPr id="529" name="Google Shape;529;g103bdde39f8_2_1287"/>
          <p:cNvGrpSpPr/>
          <p:nvPr/>
        </p:nvGrpSpPr>
        <p:grpSpPr>
          <a:xfrm>
            <a:off x="5233883" y="1668831"/>
            <a:ext cx="194197" cy="256500"/>
            <a:chOff x="390615" y="3740763"/>
            <a:chExt cx="194197" cy="256500"/>
          </a:xfrm>
        </p:grpSpPr>
        <p:sp>
          <p:nvSpPr>
            <p:cNvPr id="530" name="Google Shape;530;g103bdde39f8_2_1287"/>
            <p:cNvSpPr/>
            <p:nvPr/>
          </p:nvSpPr>
          <p:spPr>
            <a:xfrm>
              <a:off x="460012" y="3834255"/>
              <a:ext cx="124800" cy="1035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531" name="Google Shape;531;g103bdde39f8_2_1287"/>
            <p:cNvSpPr txBox="1"/>
            <p:nvPr/>
          </p:nvSpPr>
          <p:spPr>
            <a:xfrm>
              <a:off x="390615" y="3740763"/>
              <a:ext cx="153900" cy="2565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b</a:t>
              </a:r>
              <a:endParaRPr sz="1467"/>
            </a:p>
          </p:txBody>
        </p:sp>
      </p:grpSp>
      <p:sp>
        <p:nvSpPr>
          <p:cNvPr id="532" name="Google Shape;532;g103bdde39f8_2_1287"/>
          <p:cNvSpPr txBox="1"/>
          <p:nvPr/>
        </p:nvSpPr>
        <p:spPr>
          <a:xfrm>
            <a:off x="7953884" y="1446096"/>
            <a:ext cx="541600" cy="256505"/>
          </a:xfrm>
          <a:prstGeom prst="rect">
            <a:avLst/>
          </a:prstGeom>
          <a:noFill/>
          <a:ln>
            <a:noFill/>
          </a:ln>
        </p:spPr>
        <p:txBody>
          <a:bodyPr spcFirstLastPara="1" wrap="square" lIns="91433" tIns="45700" rIns="91433" bIns="45700" anchor="t" anchorCtr="0">
            <a:spAutoFit/>
          </a:bodyPr>
          <a:lstStyle/>
          <a:p>
            <a:r>
              <a:rPr lang="en-US" sz="1067">
                <a:solidFill>
                  <a:schemeClr val="dk1"/>
                </a:solidFill>
                <a:ea typeface="Arial"/>
                <a:cs typeface="Arial"/>
                <a:sym typeface="Arial"/>
              </a:rPr>
              <a:t>100</a:t>
            </a:r>
            <a:endParaRPr sz="1467"/>
          </a:p>
        </p:txBody>
      </p:sp>
      <p:sp>
        <p:nvSpPr>
          <p:cNvPr id="533" name="Google Shape;533;g103bdde39f8_2_1287"/>
          <p:cNvSpPr txBox="1"/>
          <p:nvPr/>
        </p:nvSpPr>
        <p:spPr>
          <a:xfrm>
            <a:off x="7970218" y="1637390"/>
            <a:ext cx="541600" cy="256505"/>
          </a:xfrm>
          <a:prstGeom prst="rect">
            <a:avLst/>
          </a:prstGeom>
          <a:noFill/>
          <a:ln>
            <a:noFill/>
          </a:ln>
        </p:spPr>
        <p:txBody>
          <a:bodyPr spcFirstLastPara="1" wrap="square" lIns="91433" tIns="45700" rIns="91433" bIns="45700" anchor="t" anchorCtr="0">
            <a:spAutoFit/>
          </a:bodyPr>
          <a:lstStyle/>
          <a:p>
            <a:r>
              <a:rPr lang="en-US" sz="1067">
                <a:solidFill>
                  <a:schemeClr val="dk1"/>
                </a:solidFill>
                <a:ea typeface="Arial"/>
                <a:cs typeface="Arial"/>
                <a:sym typeface="Arial"/>
              </a:rPr>
              <a:t>0.98</a:t>
            </a:r>
            <a:endParaRPr sz="1467"/>
          </a:p>
        </p:txBody>
      </p:sp>
      <p:sp>
        <p:nvSpPr>
          <p:cNvPr id="534" name="Google Shape;534;g103bdde39f8_2_1287"/>
          <p:cNvSpPr txBox="1">
            <a:spLocks noGrp="1"/>
          </p:cNvSpPr>
          <p:nvPr>
            <p:ph type="title"/>
          </p:nvPr>
        </p:nvSpPr>
        <p:spPr>
          <a:xfrm>
            <a:off x="311667" y="239765"/>
            <a:ext cx="11634000" cy="437600"/>
          </a:xfrm>
          <a:prstGeom prst="rect">
            <a:avLst/>
          </a:prstGeom>
          <a:noFill/>
          <a:ln>
            <a:noFill/>
          </a:ln>
        </p:spPr>
        <p:txBody>
          <a:bodyPr spcFirstLastPara="1" wrap="square" lIns="0" tIns="0" rIns="0" bIns="0" anchor="t" anchorCtr="0">
            <a:noAutofit/>
          </a:bodyPr>
          <a:lstStyle/>
          <a:p>
            <a:pPr>
              <a:buSzPts val="1100"/>
            </a:pPr>
            <a:r>
              <a:rPr lang="en-US" sz="3800" dirty="0">
                <a:solidFill>
                  <a:srgbClr val="003781"/>
                </a:solidFill>
                <a:latin typeface="+mn-lt"/>
                <a:ea typeface="Open Sans ExtraBold"/>
                <a:cs typeface="Open Sans ExtraBold"/>
                <a:sym typeface="Open Sans ExtraBold"/>
              </a:rPr>
              <a:t>Wrapping | Key SoSTrades Objects</a:t>
            </a:r>
            <a:endParaRPr sz="3800" dirty="0">
              <a:solidFill>
                <a:srgbClr val="003781"/>
              </a:solidFill>
              <a:latin typeface="+mn-lt"/>
              <a:ea typeface="Open Sans ExtraBold"/>
              <a:cs typeface="Open Sans ExtraBold"/>
              <a:sym typeface="Open Sans ExtraBold"/>
            </a:endParaRPr>
          </a:p>
        </p:txBody>
      </p:sp>
      <p:grpSp>
        <p:nvGrpSpPr>
          <p:cNvPr id="535" name="Google Shape;535;g103bdde39f8_2_1287"/>
          <p:cNvGrpSpPr/>
          <p:nvPr/>
        </p:nvGrpSpPr>
        <p:grpSpPr>
          <a:xfrm>
            <a:off x="5232295" y="3113639"/>
            <a:ext cx="194197" cy="256500"/>
            <a:chOff x="390615" y="3740763"/>
            <a:chExt cx="194197" cy="256500"/>
          </a:xfrm>
        </p:grpSpPr>
        <p:sp>
          <p:nvSpPr>
            <p:cNvPr id="536" name="Google Shape;536;g103bdde39f8_2_1287"/>
            <p:cNvSpPr/>
            <p:nvPr/>
          </p:nvSpPr>
          <p:spPr>
            <a:xfrm>
              <a:off x="460012" y="3834255"/>
              <a:ext cx="124800" cy="1035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537" name="Google Shape;537;g103bdde39f8_2_1287"/>
            <p:cNvSpPr txBox="1"/>
            <p:nvPr/>
          </p:nvSpPr>
          <p:spPr>
            <a:xfrm>
              <a:off x="390615" y="3740763"/>
              <a:ext cx="153900" cy="2565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a</a:t>
              </a:r>
              <a:endParaRPr sz="1467"/>
            </a:p>
          </p:txBody>
        </p:sp>
      </p:grpSp>
      <p:grpSp>
        <p:nvGrpSpPr>
          <p:cNvPr id="538" name="Google Shape;538;g103bdde39f8_2_1287"/>
          <p:cNvGrpSpPr/>
          <p:nvPr/>
        </p:nvGrpSpPr>
        <p:grpSpPr>
          <a:xfrm>
            <a:off x="5233883" y="3294431"/>
            <a:ext cx="194197" cy="256500"/>
            <a:chOff x="390615" y="3740763"/>
            <a:chExt cx="194197" cy="256500"/>
          </a:xfrm>
        </p:grpSpPr>
        <p:sp>
          <p:nvSpPr>
            <p:cNvPr id="539" name="Google Shape;539;g103bdde39f8_2_1287"/>
            <p:cNvSpPr/>
            <p:nvPr/>
          </p:nvSpPr>
          <p:spPr>
            <a:xfrm>
              <a:off x="460012" y="3834255"/>
              <a:ext cx="124800" cy="1035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540" name="Google Shape;540;g103bdde39f8_2_1287"/>
            <p:cNvSpPr txBox="1"/>
            <p:nvPr/>
          </p:nvSpPr>
          <p:spPr>
            <a:xfrm>
              <a:off x="390615" y="3740763"/>
              <a:ext cx="153900" cy="2565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b</a:t>
              </a:r>
              <a:endParaRPr sz="1467"/>
            </a:p>
          </p:txBody>
        </p:sp>
      </p:grpSp>
      <p:cxnSp>
        <p:nvCxnSpPr>
          <p:cNvPr id="541" name="Google Shape;541;g103bdde39f8_2_1287"/>
          <p:cNvCxnSpPr/>
          <p:nvPr/>
        </p:nvCxnSpPr>
        <p:spPr>
          <a:xfrm>
            <a:off x="4220782" y="6024317"/>
            <a:ext cx="644400" cy="0"/>
          </a:xfrm>
          <a:prstGeom prst="straightConnector1">
            <a:avLst/>
          </a:prstGeom>
          <a:noFill/>
          <a:ln w="9525" cap="flat" cmpd="sng">
            <a:solidFill>
              <a:schemeClr val="accent2"/>
            </a:solidFill>
            <a:prstDash val="solid"/>
            <a:miter lim="800000"/>
            <a:headEnd type="none" w="sm" len="sm"/>
            <a:tailEnd type="stealth" w="med" len="med"/>
          </a:ln>
        </p:spPr>
      </p:cxnSp>
      <p:cxnSp>
        <p:nvCxnSpPr>
          <p:cNvPr id="542" name="Google Shape;542;g103bdde39f8_2_1287"/>
          <p:cNvCxnSpPr/>
          <p:nvPr/>
        </p:nvCxnSpPr>
        <p:spPr>
          <a:xfrm>
            <a:off x="4220782" y="6202117"/>
            <a:ext cx="644400" cy="0"/>
          </a:xfrm>
          <a:prstGeom prst="straightConnector1">
            <a:avLst/>
          </a:prstGeom>
          <a:noFill/>
          <a:ln w="9525" cap="flat" cmpd="sng">
            <a:solidFill>
              <a:schemeClr val="accent2"/>
            </a:solidFill>
            <a:prstDash val="solid"/>
            <a:miter lim="800000"/>
            <a:headEnd type="none" w="sm" len="sm"/>
            <a:tailEnd type="stealth" w="med" len="med"/>
          </a:ln>
        </p:spPr>
      </p:cxnSp>
      <p:cxnSp>
        <p:nvCxnSpPr>
          <p:cNvPr id="543" name="Google Shape;543;g103bdde39f8_2_1287"/>
          <p:cNvCxnSpPr/>
          <p:nvPr/>
        </p:nvCxnSpPr>
        <p:spPr>
          <a:xfrm>
            <a:off x="4220782" y="6375734"/>
            <a:ext cx="644400" cy="0"/>
          </a:xfrm>
          <a:prstGeom prst="straightConnector1">
            <a:avLst/>
          </a:prstGeom>
          <a:noFill/>
          <a:ln w="9525" cap="flat" cmpd="sng">
            <a:solidFill>
              <a:schemeClr val="accent2"/>
            </a:solidFill>
            <a:prstDash val="solid"/>
            <a:miter lim="800000"/>
            <a:headEnd type="none" w="sm" len="sm"/>
            <a:tailEnd type="stealth" w="med" len="med"/>
          </a:ln>
        </p:spPr>
      </p:cxnSp>
      <p:grpSp>
        <p:nvGrpSpPr>
          <p:cNvPr id="544" name="Google Shape;544;g103bdde39f8_2_1287"/>
          <p:cNvGrpSpPr/>
          <p:nvPr/>
        </p:nvGrpSpPr>
        <p:grpSpPr>
          <a:xfrm>
            <a:off x="4434250" y="5872340"/>
            <a:ext cx="153900" cy="256500"/>
            <a:chOff x="439948" y="3740763"/>
            <a:chExt cx="153900" cy="256500"/>
          </a:xfrm>
        </p:grpSpPr>
        <p:sp>
          <p:nvSpPr>
            <p:cNvPr id="545" name="Google Shape;545;g103bdde39f8_2_1287"/>
            <p:cNvSpPr/>
            <p:nvPr/>
          </p:nvSpPr>
          <p:spPr>
            <a:xfrm>
              <a:off x="460012" y="3834255"/>
              <a:ext cx="124800" cy="1035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546" name="Google Shape;546;g103bdde39f8_2_1287"/>
            <p:cNvSpPr txBox="1"/>
            <p:nvPr/>
          </p:nvSpPr>
          <p:spPr>
            <a:xfrm>
              <a:off x="439948" y="3740763"/>
              <a:ext cx="153900" cy="2565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x</a:t>
              </a:r>
              <a:endParaRPr sz="1467"/>
            </a:p>
          </p:txBody>
        </p:sp>
      </p:grpSp>
      <p:grpSp>
        <p:nvGrpSpPr>
          <p:cNvPr id="547" name="Google Shape;547;g103bdde39f8_2_1287"/>
          <p:cNvGrpSpPr/>
          <p:nvPr/>
        </p:nvGrpSpPr>
        <p:grpSpPr>
          <a:xfrm>
            <a:off x="4435838" y="6053132"/>
            <a:ext cx="153900" cy="256500"/>
            <a:chOff x="439948" y="3740763"/>
            <a:chExt cx="153900" cy="256500"/>
          </a:xfrm>
        </p:grpSpPr>
        <p:sp>
          <p:nvSpPr>
            <p:cNvPr id="548" name="Google Shape;548;g103bdde39f8_2_1287"/>
            <p:cNvSpPr/>
            <p:nvPr/>
          </p:nvSpPr>
          <p:spPr>
            <a:xfrm>
              <a:off x="460012" y="3834255"/>
              <a:ext cx="124800" cy="1035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549" name="Google Shape;549;g103bdde39f8_2_1287"/>
            <p:cNvSpPr txBox="1"/>
            <p:nvPr/>
          </p:nvSpPr>
          <p:spPr>
            <a:xfrm>
              <a:off x="439948" y="3740763"/>
              <a:ext cx="153900" cy="2565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y</a:t>
              </a:r>
              <a:endParaRPr sz="1467"/>
            </a:p>
          </p:txBody>
        </p:sp>
      </p:grpSp>
      <p:grpSp>
        <p:nvGrpSpPr>
          <p:cNvPr id="550" name="Google Shape;550;g103bdde39f8_2_1287"/>
          <p:cNvGrpSpPr/>
          <p:nvPr/>
        </p:nvGrpSpPr>
        <p:grpSpPr>
          <a:xfrm>
            <a:off x="4434250" y="6230100"/>
            <a:ext cx="153900" cy="256500"/>
            <a:chOff x="439948" y="3740763"/>
            <a:chExt cx="153900" cy="256500"/>
          </a:xfrm>
        </p:grpSpPr>
        <p:sp>
          <p:nvSpPr>
            <p:cNvPr id="551" name="Google Shape;551;g103bdde39f8_2_1287"/>
            <p:cNvSpPr/>
            <p:nvPr/>
          </p:nvSpPr>
          <p:spPr>
            <a:xfrm>
              <a:off x="460012" y="3834255"/>
              <a:ext cx="124800" cy="1035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552" name="Google Shape;552;g103bdde39f8_2_1287"/>
            <p:cNvSpPr txBox="1"/>
            <p:nvPr/>
          </p:nvSpPr>
          <p:spPr>
            <a:xfrm>
              <a:off x="439948" y="3740763"/>
              <a:ext cx="153900" cy="2565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z</a:t>
              </a:r>
              <a:endParaRPr sz="1467"/>
            </a:p>
          </p:txBody>
        </p:sp>
      </p:grpSp>
      <p:cxnSp>
        <p:nvCxnSpPr>
          <p:cNvPr id="553" name="Google Shape;553;g103bdde39f8_2_1287"/>
          <p:cNvCxnSpPr/>
          <p:nvPr/>
        </p:nvCxnSpPr>
        <p:spPr>
          <a:xfrm>
            <a:off x="6424755" y="6160968"/>
            <a:ext cx="644400" cy="0"/>
          </a:xfrm>
          <a:prstGeom prst="straightConnector1">
            <a:avLst/>
          </a:prstGeom>
          <a:noFill/>
          <a:ln w="9525" cap="flat" cmpd="sng">
            <a:solidFill>
              <a:schemeClr val="accent2"/>
            </a:solidFill>
            <a:prstDash val="solid"/>
            <a:miter lim="800000"/>
            <a:headEnd type="none" w="sm" len="sm"/>
            <a:tailEnd type="stealth" w="med" len="med"/>
          </a:ln>
        </p:spPr>
      </p:cxnSp>
      <p:cxnSp>
        <p:nvCxnSpPr>
          <p:cNvPr id="554" name="Google Shape;554;g103bdde39f8_2_1287"/>
          <p:cNvCxnSpPr/>
          <p:nvPr/>
        </p:nvCxnSpPr>
        <p:spPr>
          <a:xfrm>
            <a:off x="6424755" y="6338768"/>
            <a:ext cx="644400" cy="0"/>
          </a:xfrm>
          <a:prstGeom prst="straightConnector1">
            <a:avLst/>
          </a:prstGeom>
          <a:noFill/>
          <a:ln w="9525" cap="flat" cmpd="sng">
            <a:solidFill>
              <a:schemeClr val="accent2"/>
            </a:solidFill>
            <a:prstDash val="solid"/>
            <a:miter lim="800000"/>
            <a:headEnd type="none" w="sm" len="sm"/>
            <a:tailEnd type="stealth" w="med" len="med"/>
          </a:ln>
        </p:spPr>
      </p:cxnSp>
      <p:grpSp>
        <p:nvGrpSpPr>
          <p:cNvPr id="555" name="Google Shape;555;g103bdde39f8_2_1287"/>
          <p:cNvGrpSpPr/>
          <p:nvPr/>
        </p:nvGrpSpPr>
        <p:grpSpPr>
          <a:xfrm>
            <a:off x="6638224" y="6008991"/>
            <a:ext cx="153900" cy="256500"/>
            <a:chOff x="439948" y="3740763"/>
            <a:chExt cx="153900" cy="256500"/>
          </a:xfrm>
        </p:grpSpPr>
        <p:sp>
          <p:nvSpPr>
            <p:cNvPr id="556" name="Google Shape;556;g103bdde39f8_2_1287"/>
            <p:cNvSpPr/>
            <p:nvPr/>
          </p:nvSpPr>
          <p:spPr>
            <a:xfrm>
              <a:off x="460012" y="3834255"/>
              <a:ext cx="124800" cy="1035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557" name="Google Shape;557;g103bdde39f8_2_1287"/>
            <p:cNvSpPr txBox="1"/>
            <p:nvPr/>
          </p:nvSpPr>
          <p:spPr>
            <a:xfrm>
              <a:off x="439948" y="3740763"/>
              <a:ext cx="153900" cy="2565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a</a:t>
              </a:r>
              <a:endParaRPr sz="1467"/>
            </a:p>
          </p:txBody>
        </p:sp>
      </p:grpSp>
      <p:grpSp>
        <p:nvGrpSpPr>
          <p:cNvPr id="558" name="Google Shape;558;g103bdde39f8_2_1287"/>
          <p:cNvGrpSpPr/>
          <p:nvPr/>
        </p:nvGrpSpPr>
        <p:grpSpPr>
          <a:xfrm>
            <a:off x="6639812" y="6189783"/>
            <a:ext cx="153900" cy="256500"/>
            <a:chOff x="439948" y="3740763"/>
            <a:chExt cx="153900" cy="256500"/>
          </a:xfrm>
        </p:grpSpPr>
        <p:sp>
          <p:nvSpPr>
            <p:cNvPr id="559" name="Google Shape;559;g103bdde39f8_2_1287"/>
            <p:cNvSpPr/>
            <p:nvPr/>
          </p:nvSpPr>
          <p:spPr>
            <a:xfrm>
              <a:off x="460012" y="3834255"/>
              <a:ext cx="124800" cy="103500"/>
            </a:xfrm>
            <a:prstGeom prst="rect">
              <a:avLst/>
            </a:prstGeom>
            <a:solidFill>
              <a:schemeClr val="lt1"/>
            </a:solidFill>
            <a:ln>
              <a:noFill/>
            </a:ln>
          </p:spPr>
          <p:txBody>
            <a:bodyPr spcFirstLastPara="1" wrap="square" lIns="91433" tIns="45700" rIns="91433" bIns="45700" anchor="ctr" anchorCtr="0">
              <a:noAutofit/>
            </a:bodyPr>
            <a:lstStyle/>
            <a:p>
              <a:pPr algn="ctr"/>
              <a:endParaRPr sz="1200">
                <a:solidFill>
                  <a:schemeClr val="dk1"/>
                </a:solidFill>
                <a:ea typeface="Arial"/>
                <a:cs typeface="Arial"/>
                <a:sym typeface="Arial"/>
              </a:endParaRPr>
            </a:p>
          </p:txBody>
        </p:sp>
        <p:sp>
          <p:nvSpPr>
            <p:cNvPr id="560" name="Google Shape;560;g103bdde39f8_2_1287"/>
            <p:cNvSpPr txBox="1"/>
            <p:nvPr/>
          </p:nvSpPr>
          <p:spPr>
            <a:xfrm>
              <a:off x="439948" y="3740763"/>
              <a:ext cx="153900" cy="256500"/>
            </a:xfrm>
            <a:prstGeom prst="rect">
              <a:avLst/>
            </a:prstGeom>
            <a:noFill/>
            <a:ln>
              <a:noFill/>
            </a:ln>
          </p:spPr>
          <p:txBody>
            <a:bodyPr spcFirstLastPara="1" wrap="square" lIns="91433" tIns="45700" rIns="91433" bIns="45700" anchor="ctr" anchorCtr="0">
              <a:noAutofit/>
            </a:bodyPr>
            <a:lstStyle/>
            <a:p>
              <a:pPr algn="ctr"/>
              <a:r>
                <a:rPr lang="en-US" sz="1067">
                  <a:solidFill>
                    <a:schemeClr val="dk1"/>
                  </a:solidFill>
                  <a:ea typeface="Arial"/>
                  <a:cs typeface="Arial"/>
                  <a:sym typeface="Arial"/>
                </a:rPr>
                <a:t>b</a:t>
              </a:r>
              <a:endParaRPr sz="1467"/>
            </a:p>
          </p:txBody>
        </p:sp>
      </p:grpSp>
      <p:sp>
        <p:nvSpPr>
          <p:cNvPr id="561" name="Google Shape;561;g103bdde39f8_2_1287"/>
          <p:cNvSpPr txBox="1"/>
          <p:nvPr/>
        </p:nvSpPr>
        <p:spPr>
          <a:xfrm>
            <a:off x="4326034" y="918290"/>
            <a:ext cx="2875200" cy="276959"/>
          </a:xfrm>
          <a:prstGeom prst="rect">
            <a:avLst/>
          </a:prstGeom>
          <a:noFill/>
          <a:ln>
            <a:noFill/>
          </a:ln>
        </p:spPr>
        <p:txBody>
          <a:bodyPr spcFirstLastPara="1" wrap="square" lIns="91433" tIns="45700" rIns="91433" bIns="45700" anchor="t" anchorCtr="0">
            <a:spAutoFit/>
          </a:bodyPr>
          <a:lstStyle/>
          <a:p>
            <a:pPr algn="ctr"/>
            <a:r>
              <a:rPr lang="en-US" sz="1200">
                <a:solidFill>
                  <a:srgbClr val="002060"/>
                </a:solidFill>
                <a:ea typeface="Open Sans ExtraBold"/>
                <a:cs typeface="Open Sans ExtraBold"/>
                <a:sym typeface="Open Sans ExtraBold"/>
              </a:rPr>
              <a:t>Studies (or instance of processes)</a:t>
            </a:r>
            <a:endParaRPr sz="1200" b="1"/>
          </a:p>
        </p:txBody>
      </p:sp>
      <p:sp>
        <p:nvSpPr>
          <p:cNvPr id="562" name="Google Shape;562;g103bdde39f8_2_1287"/>
          <p:cNvSpPr/>
          <p:nvPr/>
        </p:nvSpPr>
        <p:spPr>
          <a:xfrm>
            <a:off x="9070467" y="2724105"/>
            <a:ext cx="2875200" cy="896000"/>
          </a:xfrm>
          <a:prstGeom prst="round2DiagRect">
            <a:avLst>
              <a:gd name="adj1" fmla="val 31399"/>
              <a:gd name="adj2" fmla="val 0"/>
            </a:avLst>
          </a:prstGeom>
          <a:solidFill>
            <a:schemeClr val="accent1"/>
          </a:solidFill>
          <a:ln>
            <a:noFill/>
          </a:ln>
        </p:spPr>
        <p:txBody>
          <a:bodyPr spcFirstLastPara="1" wrap="square" lIns="121900" tIns="121900" rIns="121900" bIns="121900" anchor="ctr" anchorCtr="0">
            <a:noAutofit/>
          </a:bodyPr>
          <a:lstStyle/>
          <a:p>
            <a:pPr>
              <a:lnSpc>
                <a:spcPct val="113000"/>
              </a:lnSpc>
            </a:pPr>
            <a:r>
              <a:rPr lang="en-US" sz="1200">
                <a:solidFill>
                  <a:schemeClr val="lt1"/>
                </a:solidFill>
              </a:rPr>
              <a:t>A </a:t>
            </a:r>
            <a:r>
              <a:rPr lang="en-US" sz="1200" b="1">
                <a:solidFill>
                  <a:schemeClr val="lt1"/>
                </a:solidFill>
              </a:rPr>
              <a:t>Process </a:t>
            </a:r>
            <a:r>
              <a:rPr lang="en-US" sz="1200">
                <a:solidFill>
                  <a:schemeClr val="lt1"/>
                </a:solidFill>
              </a:rPr>
              <a:t>is used to </a:t>
            </a:r>
            <a:r>
              <a:rPr lang="en-US" sz="1200" b="1">
                <a:solidFill>
                  <a:schemeClr val="lt1"/>
                </a:solidFill>
              </a:rPr>
              <a:t>couple </a:t>
            </a:r>
            <a:r>
              <a:rPr lang="en-US" sz="1200">
                <a:solidFill>
                  <a:schemeClr val="lt1"/>
                </a:solidFill>
              </a:rPr>
              <a:t>multiple disciplines together inside </a:t>
            </a:r>
            <a:r>
              <a:rPr lang="en-US" sz="1200" b="1">
                <a:solidFill>
                  <a:schemeClr val="lt1"/>
                </a:solidFill>
              </a:rPr>
              <a:t>SoSTrades</a:t>
            </a:r>
            <a:endParaRPr sz="1200" b="1">
              <a:solidFill>
                <a:schemeClr val="lt1"/>
              </a:solidFill>
            </a:endParaRPr>
          </a:p>
        </p:txBody>
      </p:sp>
      <p:sp>
        <p:nvSpPr>
          <p:cNvPr id="563" name="Google Shape;563;g103bdde39f8_2_1287"/>
          <p:cNvSpPr/>
          <p:nvPr/>
        </p:nvSpPr>
        <p:spPr>
          <a:xfrm>
            <a:off x="9070467" y="4188972"/>
            <a:ext cx="2875200" cy="896000"/>
          </a:xfrm>
          <a:prstGeom prst="round2DiagRect">
            <a:avLst>
              <a:gd name="adj1" fmla="val 31399"/>
              <a:gd name="adj2" fmla="val 0"/>
            </a:avLst>
          </a:prstGeom>
          <a:solidFill>
            <a:schemeClr val="accent1"/>
          </a:solidFill>
          <a:ln>
            <a:noFill/>
          </a:ln>
        </p:spPr>
        <p:txBody>
          <a:bodyPr spcFirstLastPara="1" wrap="square" lIns="121900" tIns="121900" rIns="121900" bIns="121900" anchor="ctr" anchorCtr="0">
            <a:noAutofit/>
          </a:bodyPr>
          <a:lstStyle/>
          <a:p>
            <a:pPr>
              <a:lnSpc>
                <a:spcPct val="113000"/>
              </a:lnSpc>
            </a:pPr>
            <a:r>
              <a:rPr lang="en-US" sz="1200">
                <a:solidFill>
                  <a:schemeClr val="lt1"/>
                </a:solidFill>
              </a:rPr>
              <a:t>A </a:t>
            </a:r>
            <a:r>
              <a:rPr lang="en-US" sz="1200" b="1">
                <a:solidFill>
                  <a:schemeClr val="lt1"/>
                </a:solidFill>
              </a:rPr>
              <a:t>SoSDiscipline</a:t>
            </a:r>
            <a:r>
              <a:rPr lang="en-US" sz="1200">
                <a:solidFill>
                  <a:schemeClr val="lt1"/>
                </a:solidFill>
              </a:rPr>
              <a:t> is used to </a:t>
            </a:r>
            <a:r>
              <a:rPr lang="en-US" sz="1200" b="1">
                <a:solidFill>
                  <a:schemeClr val="lt1"/>
                </a:solidFill>
              </a:rPr>
              <a:t>wrap </a:t>
            </a:r>
            <a:r>
              <a:rPr lang="en-US" sz="1200">
                <a:solidFill>
                  <a:schemeClr val="lt1"/>
                </a:solidFill>
              </a:rPr>
              <a:t>a model inside </a:t>
            </a:r>
            <a:r>
              <a:rPr lang="en-US" sz="1200" b="1">
                <a:solidFill>
                  <a:schemeClr val="lt1"/>
                </a:solidFill>
              </a:rPr>
              <a:t>SoSTrades</a:t>
            </a:r>
            <a:endParaRPr sz="1200">
              <a:solidFill>
                <a:schemeClr val="lt1"/>
              </a:solidFill>
            </a:endParaRPr>
          </a:p>
        </p:txBody>
      </p:sp>
      <p:sp>
        <p:nvSpPr>
          <p:cNvPr id="564" name="Google Shape;564;g103bdde39f8_2_1287"/>
          <p:cNvSpPr/>
          <p:nvPr/>
        </p:nvSpPr>
        <p:spPr>
          <a:xfrm>
            <a:off x="5085967" y="5955838"/>
            <a:ext cx="1118000" cy="563600"/>
          </a:xfrm>
          <a:prstGeom prst="snip1Rect">
            <a:avLst>
              <a:gd name="adj" fmla="val 33983"/>
            </a:avLst>
          </a:prstGeom>
          <a:solidFill>
            <a:srgbClr val="FFF2CC"/>
          </a:solidFill>
          <a:ln>
            <a:noFill/>
          </a:ln>
        </p:spPr>
        <p:txBody>
          <a:bodyPr spcFirstLastPara="1" wrap="square" lIns="121900" tIns="121900" rIns="121900" bIns="121900" anchor="ctr" anchorCtr="0">
            <a:noAutofit/>
          </a:bodyPr>
          <a:lstStyle/>
          <a:p>
            <a:pPr algn="ctr"/>
            <a:r>
              <a:rPr lang="en-US" sz="1067" i="1"/>
              <a:t>Model 1</a:t>
            </a:r>
            <a:endParaRPr sz="1067" i="1"/>
          </a:p>
        </p:txBody>
      </p:sp>
      <p:sp>
        <p:nvSpPr>
          <p:cNvPr id="565" name="Google Shape;565;g103bdde39f8_2_1287"/>
          <p:cNvSpPr/>
          <p:nvPr/>
        </p:nvSpPr>
        <p:spPr>
          <a:xfrm>
            <a:off x="5066467" y="4727672"/>
            <a:ext cx="1118000" cy="563600"/>
          </a:xfrm>
          <a:prstGeom prst="snip1Rect">
            <a:avLst>
              <a:gd name="adj" fmla="val 33983"/>
            </a:avLst>
          </a:prstGeom>
          <a:solidFill>
            <a:srgbClr val="FFF2CC"/>
          </a:solidFill>
          <a:ln>
            <a:noFill/>
          </a:ln>
        </p:spPr>
        <p:txBody>
          <a:bodyPr spcFirstLastPara="1" wrap="square" lIns="121900" tIns="121900" rIns="121900" bIns="121900" anchor="ctr" anchorCtr="0">
            <a:noAutofit/>
          </a:bodyPr>
          <a:lstStyle/>
          <a:p>
            <a:pPr algn="ctr"/>
            <a:r>
              <a:rPr lang="en-US" sz="1067" i="1"/>
              <a:t>Model 1</a:t>
            </a:r>
            <a:endParaRPr sz="1067" i="1"/>
          </a:p>
        </p:txBody>
      </p:sp>
      <p:sp>
        <p:nvSpPr>
          <p:cNvPr id="566" name="Google Shape;566;g103bdde39f8_2_1287"/>
          <p:cNvSpPr/>
          <p:nvPr/>
        </p:nvSpPr>
        <p:spPr>
          <a:xfrm>
            <a:off x="5979167" y="3119356"/>
            <a:ext cx="1118000" cy="563600"/>
          </a:xfrm>
          <a:prstGeom prst="snip1Rect">
            <a:avLst>
              <a:gd name="adj" fmla="val 33983"/>
            </a:avLst>
          </a:prstGeom>
          <a:solidFill>
            <a:srgbClr val="FFF2CC"/>
          </a:solidFill>
          <a:ln>
            <a:noFill/>
          </a:ln>
        </p:spPr>
        <p:txBody>
          <a:bodyPr spcFirstLastPara="1" wrap="square" lIns="121900" tIns="121900" rIns="121900" bIns="121900" anchor="ctr" anchorCtr="0">
            <a:noAutofit/>
          </a:bodyPr>
          <a:lstStyle/>
          <a:p>
            <a:pPr algn="ctr"/>
            <a:r>
              <a:rPr lang="en-US" sz="1067" i="1"/>
              <a:t>Model 2</a:t>
            </a:r>
            <a:endParaRPr sz="1067" i="1"/>
          </a:p>
        </p:txBody>
      </p:sp>
      <p:sp>
        <p:nvSpPr>
          <p:cNvPr id="567" name="Google Shape;567;g103bdde39f8_2_1287"/>
          <p:cNvSpPr/>
          <p:nvPr/>
        </p:nvSpPr>
        <p:spPr>
          <a:xfrm>
            <a:off x="3902600" y="3090156"/>
            <a:ext cx="1118000" cy="563600"/>
          </a:xfrm>
          <a:prstGeom prst="snip1Rect">
            <a:avLst>
              <a:gd name="adj" fmla="val 33983"/>
            </a:avLst>
          </a:prstGeom>
          <a:solidFill>
            <a:srgbClr val="FFF2CC"/>
          </a:solidFill>
          <a:ln>
            <a:noFill/>
          </a:ln>
        </p:spPr>
        <p:txBody>
          <a:bodyPr spcFirstLastPara="1" wrap="square" lIns="121900" tIns="121900" rIns="121900" bIns="121900" anchor="ctr" anchorCtr="0">
            <a:noAutofit/>
          </a:bodyPr>
          <a:lstStyle/>
          <a:p>
            <a:pPr algn="ctr"/>
            <a:r>
              <a:rPr lang="en-US" sz="1067" i="1"/>
              <a:t>Model 1</a:t>
            </a:r>
            <a:endParaRPr sz="1067" i="1"/>
          </a:p>
        </p:txBody>
      </p:sp>
      <p:sp>
        <p:nvSpPr>
          <p:cNvPr id="568" name="Google Shape;568;g103bdde39f8_2_1287"/>
          <p:cNvSpPr/>
          <p:nvPr/>
        </p:nvSpPr>
        <p:spPr>
          <a:xfrm>
            <a:off x="5989634" y="1515289"/>
            <a:ext cx="1118000" cy="563600"/>
          </a:xfrm>
          <a:prstGeom prst="snip1Rect">
            <a:avLst>
              <a:gd name="adj" fmla="val 33983"/>
            </a:avLst>
          </a:prstGeom>
          <a:solidFill>
            <a:srgbClr val="FFF2CC"/>
          </a:solidFill>
          <a:ln>
            <a:noFill/>
          </a:ln>
        </p:spPr>
        <p:txBody>
          <a:bodyPr spcFirstLastPara="1" wrap="square" lIns="121900" tIns="121900" rIns="121900" bIns="121900" anchor="ctr" anchorCtr="0">
            <a:noAutofit/>
          </a:bodyPr>
          <a:lstStyle/>
          <a:p>
            <a:pPr algn="ctr"/>
            <a:r>
              <a:rPr lang="en-US" sz="1067" i="1"/>
              <a:t>Model 2</a:t>
            </a:r>
            <a:endParaRPr sz="1067" i="1"/>
          </a:p>
        </p:txBody>
      </p:sp>
      <p:sp>
        <p:nvSpPr>
          <p:cNvPr id="569" name="Google Shape;569;g103bdde39f8_2_1287"/>
          <p:cNvSpPr txBox="1"/>
          <p:nvPr/>
        </p:nvSpPr>
        <p:spPr>
          <a:xfrm>
            <a:off x="4274367" y="4170539"/>
            <a:ext cx="2821200" cy="276959"/>
          </a:xfrm>
          <a:prstGeom prst="rect">
            <a:avLst/>
          </a:prstGeom>
          <a:noFill/>
          <a:ln>
            <a:noFill/>
          </a:ln>
        </p:spPr>
        <p:txBody>
          <a:bodyPr spcFirstLastPara="1" wrap="square" lIns="91433" tIns="45700" rIns="91433" bIns="45700" anchor="t" anchorCtr="0">
            <a:spAutoFit/>
          </a:bodyPr>
          <a:lstStyle/>
          <a:p>
            <a:pPr algn="ctr"/>
            <a:r>
              <a:rPr lang="en-US" sz="1200">
                <a:solidFill>
                  <a:srgbClr val="002060"/>
                </a:solidFill>
                <a:ea typeface="Open Sans ExtraBold"/>
                <a:cs typeface="Open Sans ExtraBold"/>
                <a:sym typeface="Open Sans ExtraBold"/>
              </a:rPr>
              <a:t>SoSDiscipline (model wrapper)</a:t>
            </a:r>
            <a:endParaRPr sz="1200" b="1"/>
          </a:p>
        </p:txBody>
      </p:sp>
      <p:sp>
        <p:nvSpPr>
          <p:cNvPr id="570" name="Google Shape;570;g103bdde39f8_2_1287"/>
          <p:cNvSpPr/>
          <p:nvPr/>
        </p:nvSpPr>
        <p:spPr>
          <a:xfrm>
            <a:off x="3887600" y="1515172"/>
            <a:ext cx="1118000" cy="563600"/>
          </a:xfrm>
          <a:prstGeom prst="snip1Rect">
            <a:avLst>
              <a:gd name="adj" fmla="val 33983"/>
            </a:avLst>
          </a:prstGeom>
          <a:solidFill>
            <a:srgbClr val="FFF2CC"/>
          </a:solidFill>
          <a:ln>
            <a:noFill/>
          </a:ln>
        </p:spPr>
        <p:txBody>
          <a:bodyPr spcFirstLastPara="1" wrap="square" lIns="121900" tIns="121900" rIns="121900" bIns="121900" anchor="ctr" anchorCtr="0">
            <a:noAutofit/>
          </a:bodyPr>
          <a:lstStyle/>
          <a:p>
            <a:pPr algn="ctr"/>
            <a:r>
              <a:rPr lang="en-US" sz="1067" i="1"/>
              <a:t>Model 1</a:t>
            </a:r>
            <a:endParaRPr sz="1067" i="1"/>
          </a:p>
        </p:txBody>
      </p:sp>
      <p:sp>
        <p:nvSpPr>
          <p:cNvPr id="571" name="Google Shape;571;g103bdde39f8_2_1287"/>
          <p:cNvSpPr/>
          <p:nvPr/>
        </p:nvSpPr>
        <p:spPr>
          <a:xfrm>
            <a:off x="572334" y="5764156"/>
            <a:ext cx="1846400" cy="841600"/>
          </a:xfrm>
          <a:prstGeom prst="ellipse">
            <a:avLst/>
          </a:prstGeom>
          <a:solidFill>
            <a:srgbClr val="FFF2CC"/>
          </a:solidFill>
          <a:ln>
            <a:noFill/>
          </a:ln>
        </p:spPr>
        <p:txBody>
          <a:bodyPr spcFirstLastPara="1" wrap="square" lIns="121900" tIns="121900" rIns="121900" bIns="121900" anchor="ctr" anchorCtr="0">
            <a:noAutofit/>
          </a:bodyPr>
          <a:lstStyle/>
          <a:p>
            <a:pPr algn="ctr">
              <a:buClr>
                <a:schemeClr val="dk1"/>
              </a:buClr>
            </a:pPr>
            <a:r>
              <a:rPr lang="en-US" sz="1200">
                <a:solidFill>
                  <a:srgbClr val="002060"/>
                </a:solidFill>
                <a:ea typeface="Open Sans ExtraBold"/>
                <a:cs typeface="Open Sans ExtraBold"/>
                <a:sym typeface="Open Sans ExtraBold"/>
              </a:rPr>
              <a:t>Model</a:t>
            </a:r>
            <a:endParaRPr sz="1333" b="1"/>
          </a:p>
        </p:txBody>
      </p:sp>
      <p:sp>
        <p:nvSpPr>
          <p:cNvPr id="572" name="Google Shape;572;g103bdde39f8_2_1287"/>
          <p:cNvSpPr/>
          <p:nvPr/>
        </p:nvSpPr>
        <p:spPr>
          <a:xfrm>
            <a:off x="572334" y="4395656"/>
            <a:ext cx="1846400" cy="841600"/>
          </a:xfrm>
          <a:prstGeom prst="ellipse">
            <a:avLst/>
          </a:prstGeom>
          <a:solidFill>
            <a:schemeClr val="accent1"/>
          </a:solidFill>
          <a:ln>
            <a:noFill/>
          </a:ln>
        </p:spPr>
        <p:txBody>
          <a:bodyPr spcFirstLastPara="1" wrap="square" lIns="121900" tIns="121900" rIns="121900" bIns="121900" anchor="ctr" anchorCtr="0">
            <a:noAutofit/>
          </a:bodyPr>
          <a:lstStyle/>
          <a:p>
            <a:pPr algn="ctr">
              <a:buClr>
                <a:schemeClr val="dk1"/>
              </a:buClr>
              <a:buSzPts val="1100"/>
            </a:pPr>
            <a:r>
              <a:rPr lang="en-US" sz="1200">
                <a:solidFill>
                  <a:schemeClr val="lt1"/>
                </a:solidFill>
                <a:ea typeface="Open Sans ExtraBold"/>
                <a:cs typeface="Open Sans ExtraBold"/>
                <a:sym typeface="Open Sans ExtraBold"/>
              </a:rPr>
              <a:t>SoSDiscipline</a:t>
            </a:r>
            <a:endParaRPr sz="2400">
              <a:solidFill>
                <a:schemeClr val="lt1"/>
              </a:solidFill>
            </a:endParaRPr>
          </a:p>
        </p:txBody>
      </p:sp>
      <p:sp>
        <p:nvSpPr>
          <p:cNvPr id="573" name="Google Shape;573;g103bdde39f8_2_1287"/>
          <p:cNvSpPr/>
          <p:nvPr/>
        </p:nvSpPr>
        <p:spPr>
          <a:xfrm>
            <a:off x="572334" y="2846456"/>
            <a:ext cx="1846400" cy="841600"/>
          </a:xfrm>
          <a:prstGeom prst="ellipse">
            <a:avLst/>
          </a:prstGeom>
          <a:solidFill>
            <a:srgbClr val="D5E3FF"/>
          </a:solidFill>
          <a:ln>
            <a:noFill/>
          </a:ln>
        </p:spPr>
        <p:txBody>
          <a:bodyPr spcFirstLastPara="1" wrap="square" lIns="121900" tIns="121900" rIns="121900" bIns="121900" anchor="ctr" anchorCtr="0">
            <a:noAutofit/>
          </a:bodyPr>
          <a:lstStyle/>
          <a:p>
            <a:pPr algn="ctr">
              <a:buClr>
                <a:schemeClr val="dk1"/>
              </a:buClr>
              <a:buSzPts val="1100"/>
            </a:pPr>
            <a:r>
              <a:rPr lang="en-US" sz="1200">
                <a:solidFill>
                  <a:srgbClr val="002060"/>
                </a:solidFill>
                <a:ea typeface="Open Sans ExtraBold"/>
                <a:cs typeface="Open Sans ExtraBold"/>
                <a:sym typeface="Open Sans ExtraBold"/>
              </a:rPr>
              <a:t>Process</a:t>
            </a:r>
            <a:endParaRPr sz="2400">
              <a:solidFill>
                <a:schemeClr val="lt1"/>
              </a:solidFill>
            </a:endParaRPr>
          </a:p>
        </p:txBody>
      </p:sp>
      <p:sp>
        <p:nvSpPr>
          <p:cNvPr id="574" name="Google Shape;574;g103bdde39f8_2_1287"/>
          <p:cNvSpPr/>
          <p:nvPr/>
        </p:nvSpPr>
        <p:spPr>
          <a:xfrm>
            <a:off x="572334" y="1291105"/>
            <a:ext cx="1846400" cy="841600"/>
          </a:xfrm>
          <a:prstGeom prst="ellipse">
            <a:avLst/>
          </a:prstGeom>
          <a:solidFill>
            <a:srgbClr val="E6E8EA"/>
          </a:solidFill>
          <a:ln>
            <a:noFill/>
          </a:ln>
        </p:spPr>
        <p:txBody>
          <a:bodyPr spcFirstLastPara="1" wrap="square" lIns="121900" tIns="121900" rIns="121900" bIns="121900" anchor="ctr" anchorCtr="0">
            <a:noAutofit/>
          </a:bodyPr>
          <a:lstStyle/>
          <a:p>
            <a:pPr algn="ctr"/>
            <a:r>
              <a:rPr lang="en-US" sz="1200">
                <a:solidFill>
                  <a:srgbClr val="002060"/>
                </a:solidFill>
                <a:ea typeface="Open Sans ExtraBold"/>
                <a:cs typeface="Open Sans ExtraBold"/>
                <a:sym typeface="Open Sans ExtraBold"/>
              </a:rPr>
              <a:t>Studies</a:t>
            </a:r>
            <a:endParaRPr sz="2400">
              <a:solidFill>
                <a:schemeClr val="lt1"/>
              </a:solidFill>
            </a:endParaRPr>
          </a:p>
        </p:txBody>
      </p:sp>
      <p:cxnSp>
        <p:nvCxnSpPr>
          <p:cNvPr id="575" name="Google Shape;575;g103bdde39f8_2_1287"/>
          <p:cNvCxnSpPr>
            <a:stCxn id="572" idx="4"/>
            <a:endCxn id="571" idx="0"/>
          </p:cNvCxnSpPr>
          <p:nvPr/>
        </p:nvCxnSpPr>
        <p:spPr>
          <a:xfrm>
            <a:off x="1495534" y="5237256"/>
            <a:ext cx="0" cy="526800"/>
          </a:xfrm>
          <a:prstGeom prst="straightConnector1">
            <a:avLst/>
          </a:prstGeom>
          <a:noFill/>
          <a:ln w="9525" cap="flat" cmpd="sng">
            <a:solidFill>
              <a:schemeClr val="dk2"/>
            </a:solidFill>
            <a:prstDash val="solid"/>
            <a:round/>
            <a:headEnd type="none" w="med" len="med"/>
            <a:tailEnd type="stealth" w="med" len="med"/>
          </a:ln>
        </p:spPr>
      </p:cxnSp>
      <p:sp>
        <p:nvSpPr>
          <p:cNvPr id="576" name="Google Shape;576;g103bdde39f8_2_1287"/>
          <p:cNvSpPr txBox="1"/>
          <p:nvPr/>
        </p:nvSpPr>
        <p:spPr>
          <a:xfrm>
            <a:off x="1413100" y="5288172"/>
            <a:ext cx="898000" cy="430847"/>
          </a:xfrm>
          <a:prstGeom prst="rect">
            <a:avLst/>
          </a:prstGeom>
          <a:noFill/>
          <a:ln>
            <a:noFill/>
          </a:ln>
        </p:spPr>
        <p:txBody>
          <a:bodyPr spcFirstLastPara="1" wrap="square" lIns="121900" tIns="121900" rIns="121900" bIns="121900" anchor="t" anchorCtr="0">
            <a:spAutoFit/>
          </a:bodyPr>
          <a:lstStyle/>
          <a:p>
            <a:r>
              <a:rPr lang="en-US" sz="1200"/>
              <a:t>wraps</a:t>
            </a:r>
            <a:endParaRPr sz="1200"/>
          </a:p>
        </p:txBody>
      </p:sp>
      <p:sp>
        <p:nvSpPr>
          <p:cNvPr id="577" name="Google Shape;577;g103bdde39f8_2_1287"/>
          <p:cNvSpPr txBox="1"/>
          <p:nvPr/>
        </p:nvSpPr>
        <p:spPr>
          <a:xfrm>
            <a:off x="-478767" y="266901"/>
            <a:ext cx="549200" cy="574604"/>
          </a:xfrm>
          <a:prstGeom prst="rect">
            <a:avLst/>
          </a:prstGeom>
          <a:noFill/>
          <a:ln>
            <a:noFill/>
          </a:ln>
        </p:spPr>
        <p:txBody>
          <a:bodyPr spcFirstLastPara="1" wrap="square" lIns="121900" tIns="121900" rIns="121900" bIns="121900" anchor="t" anchorCtr="0">
            <a:spAutoFit/>
          </a:bodyPr>
          <a:lstStyle/>
          <a:p>
            <a:r>
              <a:rPr lang="en-US" sz="1067"/>
              <a:t>PJ</a:t>
            </a:r>
            <a:endParaRPr sz="1067"/>
          </a:p>
          <a:p>
            <a:r>
              <a:rPr lang="en-US" sz="1067"/>
              <a:t>3’</a:t>
            </a:r>
            <a:endParaRPr sz="1067"/>
          </a:p>
        </p:txBody>
      </p:sp>
      <p:cxnSp>
        <p:nvCxnSpPr>
          <p:cNvPr id="578" name="Google Shape;578;g103bdde39f8_2_1287"/>
          <p:cNvCxnSpPr>
            <a:stCxn id="573" idx="4"/>
            <a:endCxn id="572" idx="0"/>
          </p:cNvCxnSpPr>
          <p:nvPr/>
        </p:nvCxnSpPr>
        <p:spPr>
          <a:xfrm>
            <a:off x="1495534" y="3688056"/>
            <a:ext cx="0" cy="707600"/>
          </a:xfrm>
          <a:prstGeom prst="straightConnector1">
            <a:avLst/>
          </a:prstGeom>
          <a:noFill/>
          <a:ln w="9525" cap="flat" cmpd="sng">
            <a:solidFill>
              <a:schemeClr val="dk2"/>
            </a:solidFill>
            <a:prstDash val="solid"/>
            <a:round/>
            <a:headEnd type="diamond" w="med" len="med"/>
            <a:tailEnd type="stealth" w="med" len="med"/>
          </a:ln>
        </p:spPr>
      </p:cxnSp>
      <p:sp>
        <p:nvSpPr>
          <p:cNvPr id="579" name="Google Shape;579;g103bdde39f8_2_1287"/>
          <p:cNvSpPr txBox="1"/>
          <p:nvPr/>
        </p:nvSpPr>
        <p:spPr>
          <a:xfrm>
            <a:off x="1419134" y="3775672"/>
            <a:ext cx="1234400" cy="430847"/>
          </a:xfrm>
          <a:prstGeom prst="rect">
            <a:avLst/>
          </a:prstGeom>
          <a:noFill/>
          <a:ln>
            <a:noFill/>
          </a:ln>
        </p:spPr>
        <p:txBody>
          <a:bodyPr spcFirstLastPara="1" wrap="square" lIns="121900" tIns="121900" rIns="121900" bIns="121900" anchor="t" anchorCtr="0">
            <a:spAutoFit/>
          </a:bodyPr>
          <a:lstStyle/>
          <a:p>
            <a:r>
              <a:rPr lang="en-US" sz="1200"/>
              <a:t>composed of</a:t>
            </a:r>
            <a:endParaRPr sz="1200"/>
          </a:p>
        </p:txBody>
      </p:sp>
      <p:cxnSp>
        <p:nvCxnSpPr>
          <p:cNvPr id="580" name="Google Shape;580;g103bdde39f8_2_1287"/>
          <p:cNvCxnSpPr>
            <a:stCxn id="574" idx="4"/>
            <a:endCxn id="573" idx="0"/>
          </p:cNvCxnSpPr>
          <p:nvPr/>
        </p:nvCxnSpPr>
        <p:spPr>
          <a:xfrm>
            <a:off x="1495534" y="2132705"/>
            <a:ext cx="0" cy="713600"/>
          </a:xfrm>
          <a:prstGeom prst="straightConnector1">
            <a:avLst/>
          </a:prstGeom>
          <a:noFill/>
          <a:ln w="9525" cap="flat" cmpd="sng">
            <a:solidFill>
              <a:schemeClr val="dk2"/>
            </a:solidFill>
            <a:prstDash val="solid"/>
            <a:round/>
            <a:headEnd type="none" w="med" len="med"/>
            <a:tailEnd type="stealth" w="med" len="med"/>
          </a:ln>
        </p:spPr>
      </p:cxnSp>
      <p:sp>
        <p:nvSpPr>
          <p:cNvPr id="581" name="Google Shape;581;g103bdde39f8_2_1287"/>
          <p:cNvSpPr txBox="1"/>
          <p:nvPr/>
        </p:nvSpPr>
        <p:spPr>
          <a:xfrm>
            <a:off x="1419134" y="2235489"/>
            <a:ext cx="1523600" cy="430847"/>
          </a:xfrm>
          <a:prstGeom prst="rect">
            <a:avLst/>
          </a:prstGeom>
          <a:noFill/>
          <a:ln>
            <a:noFill/>
          </a:ln>
        </p:spPr>
        <p:txBody>
          <a:bodyPr spcFirstLastPara="1" wrap="square" lIns="121900" tIns="121900" rIns="121900" bIns="121900" anchor="t" anchorCtr="0">
            <a:spAutoFit/>
          </a:bodyPr>
          <a:lstStyle/>
          <a:p>
            <a:r>
              <a:rPr lang="en-US" sz="1200"/>
              <a:t>implements</a:t>
            </a:r>
            <a:endParaRPr sz="1200"/>
          </a:p>
        </p:txBody>
      </p:sp>
      <p:sp>
        <p:nvSpPr>
          <p:cNvPr id="582" name="Google Shape;582;g103bdde39f8_2_1287"/>
          <p:cNvSpPr/>
          <p:nvPr/>
        </p:nvSpPr>
        <p:spPr>
          <a:xfrm>
            <a:off x="9070467" y="5689256"/>
            <a:ext cx="2875200" cy="896000"/>
          </a:xfrm>
          <a:prstGeom prst="round2DiagRect">
            <a:avLst>
              <a:gd name="adj1" fmla="val 31399"/>
              <a:gd name="adj2" fmla="val 0"/>
            </a:avLst>
          </a:prstGeom>
          <a:solidFill>
            <a:schemeClr val="accent1"/>
          </a:solidFill>
          <a:ln>
            <a:noFill/>
          </a:ln>
        </p:spPr>
        <p:txBody>
          <a:bodyPr spcFirstLastPara="1" wrap="square" lIns="121900" tIns="121900" rIns="121900" bIns="121900" anchor="ctr" anchorCtr="0">
            <a:noAutofit/>
          </a:bodyPr>
          <a:lstStyle/>
          <a:p>
            <a:pPr>
              <a:lnSpc>
                <a:spcPct val="113000"/>
              </a:lnSpc>
            </a:pPr>
            <a:r>
              <a:rPr lang="en-US" sz="1200">
                <a:solidFill>
                  <a:schemeClr val="lt1"/>
                </a:solidFill>
              </a:rPr>
              <a:t>A user model is available</a:t>
            </a:r>
            <a:endParaRPr sz="1200">
              <a:solidFill>
                <a:schemeClr val="lt1"/>
              </a:solidFill>
            </a:endParaRPr>
          </a:p>
        </p:txBody>
      </p:sp>
      <p:sp>
        <p:nvSpPr>
          <p:cNvPr id="583" name="Google Shape;583;g103bdde39f8_2_1287"/>
          <p:cNvSpPr txBox="1"/>
          <p:nvPr/>
        </p:nvSpPr>
        <p:spPr>
          <a:xfrm>
            <a:off x="5045434" y="5606005"/>
            <a:ext cx="1161200" cy="430847"/>
          </a:xfrm>
          <a:prstGeom prst="rect">
            <a:avLst/>
          </a:prstGeom>
          <a:noFill/>
          <a:ln>
            <a:noFill/>
          </a:ln>
        </p:spPr>
        <p:txBody>
          <a:bodyPr spcFirstLastPara="1" wrap="square" lIns="121900" tIns="121900" rIns="121900" bIns="121900" anchor="t" anchorCtr="0">
            <a:spAutoFit/>
          </a:bodyPr>
          <a:lstStyle/>
          <a:p>
            <a:pPr algn="ctr"/>
            <a:r>
              <a:rPr lang="en-US" sz="1200">
                <a:solidFill>
                  <a:srgbClr val="002060"/>
                </a:solidFill>
                <a:ea typeface="Open Sans ExtraBold"/>
                <a:cs typeface="Open Sans ExtraBold"/>
                <a:sym typeface="Open Sans ExtraBold"/>
              </a:rPr>
              <a:t>Model</a:t>
            </a:r>
            <a:endParaRPr sz="2400"/>
          </a:p>
        </p:txBody>
      </p:sp>
      <p:sp>
        <p:nvSpPr>
          <p:cNvPr id="584" name="Google Shape;584;g103bdde39f8_2_1287"/>
          <p:cNvSpPr txBox="1"/>
          <p:nvPr/>
        </p:nvSpPr>
        <p:spPr>
          <a:xfrm>
            <a:off x="506334" y="841505"/>
            <a:ext cx="1387200" cy="430847"/>
          </a:xfrm>
          <a:prstGeom prst="rect">
            <a:avLst/>
          </a:prstGeom>
          <a:noFill/>
          <a:ln>
            <a:noFill/>
          </a:ln>
        </p:spPr>
        <p:txBody>
          <a:bodyPr spcFirstLastPara="1" wrap="square" lIns="121900" tIns="121900" rIns="121900" bIns="121900" anchor="t" anchorCtr="0">
            <a:spAutoFit/>
          </a:bodyPr>
          <a:lstStyle/>
          <a:p>
            <a:pPr algn="ctr"/>
            <a:r>
              <a:rPr lang="en-US" sz="1200">
                <a:solidFill>
                  <a:schemeClr val="accent2"/>
                </a:solidFill>
                <a:ea typeface="Open Sans ExtraBold"/>
                <a:cs typeface="Open Sans ExtraBold"/>
                <a:sym typeface="Open Sans ExtraBold"/>
              </a:rPr>
              <a:t>visible in GUI</a:t>
            </a:r>
            <a:endParaRPr sz="2400">
              <a:solidFill>
                <a:schemeClr val="accent2"/>
              </a:solidFill>
            </a:endParaRPr>
          </a:p>
        </p:txBody>
      </p:sp>
    </p:spTree>
  </p:cSld>
  <p:clrMapOvr>
    <a:masterClrMapping/>
  </p:clrMapOvr>
</p:sld>
</file>

<file path=ppt/theme/theme1.xml><?xml version="1.0" encoding="utf-8"?>
<a:theme xmlns:a="http://schemas.openxmlformats.org/drawingml/2006/main" name="Title charts">
  <a:themeElements>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22B5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t" anchorCtr="0">
        <a:noAutofit/>
      </a:bodyPr>
      <a:lstStyle>
        <a:defPPr algn="l">
          <a:defRPr sz="1600" smtClean="0">
            <a:solidFill>
              <a:schemeClr val="bg1"/>
            </a:solidFill>
          </a:defRPr>
        </a:defPPr>
      </a:lstStyle>
    </a:txDef>
  </a:objectDefaults>
  <a:extraClrSchemeLst>
    <a:extraClrScheme>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extraClrScheme>
    <a:extraClrScheme>
      <a:clrScheme name="AllianzVibrant">
        <a:dk1>
          <a:srgbClr val="003781"/>
        </a:dk1>
        <a:lt1>
          <a:srgbClr val="FFFFFF"/>
        </a:lt1>
        <a:dk2>
          <a:srgbClr val="414141"/>
        </a:dk2>
        <a:lt2>
          <a:srgbClr val="CFCFCF"/>
        </a:lt2>
        <a:accent1>
          <a:srgbClr val="00908D"/>
        </a:accent1>
        <a:accent2>
          <a:srgbClr val="5FCD8A"/>
        </a:accent2>
        <a:accent3>
          <a:srgbClr val="A6276F"/>
        </a:accent3>
        <a:accent4>
          <a:srgbClr val="F62459"/>
        </a:accent4>
        <a:accent5>
          <a:srgbClr val="F86200"/>
        </a:accent5>
        <a:accent6>
          <a:srgbClr val="FAB600"/>
        </a:accent6>
        <a:hlink>
          <a:srgbClr val="003781"/>
        </a:hlink>
        <a:folHlink>
          <a:srgbClr val="B4B4B4"/>
        </a:folHlink>
      </a:clrScheme>
    </a:extraClrScheme>
  </a:extraClrSchemeLst>
  <a:custClrLst>
    <a:custClr name="rgb(18,43,84)">
      <a:srgbClr val="122B54"/>
    </a:custClr>
    <a:custClr name="rgb(0,97,146)">
      <a:srgbClr val="006192"/>
    </a:custClr>
    <a:custClr name="rgb(0,122,179)">
      <a:srgbClr val="007AB3"/>
    </a:custClr>
    <a:custClr name="rgb(19,160,211)">
      <a:srgbClr val="13A0D3"/>
    </a:custClr>
    <a:custClr name="rgb(181,218,230)">
      <a:srgbClr val="B5DAE6"/>
    </a:custClr>
    <a:custClr name="rgb(223,239,242)">
      <a:srgbClr val="DFEFF2"/>
    </a:custClr>
    <a:custClr name="rgb(0,144,141)">
      <a:srgbClr val="00908D"/>
    </a:custClr>
    <a:custClr name="rgb(95,205,138)">
      <a:srgbClr val="5FCD8A"/>
    </a:custClr>
    <a:custClr name="rgb(166,39,111)">
      <a:srgbClr val="A6276F"/>
    </a:custClr>
    <a:custClr name="rgb(246,36,89)">
      <a:srgbClr val="F62459"/>
    </a:custClr>
    <a:custClr name="rgb(248,98,0)">
      <a:srgbClr val="F86200"/>
    </a:custClr>
    <a:custClr name="rgb(250,182,0)">
      <a:srgbClr val="FAB600"/>
    </a:custClr>
  </a:custClrLst>
  <a:extLst>
    <a:ext uri="{05A4C25C-085E-4340-85A3-A5531E510DB2}">
      <thm15:themeFamily xmlns:thm15="http://schemas.microsoft.com/office/thememl/2012/main" name="AIM_PPT_Master" id="{3222CD4F-7B9E-498B-9E6C-BB8049951C20}" vid="{009504AB-AEC9-4EA7-8D33-776C1D1A13E3}"/>
    </a:ext>
  </a:extLst>
</a:theme>
</file>

<file path=ppt/theme/theme2.xml><?xml version="1.0" encoding="utf-8"?>
<a:theme xmlns:a="http://schemas.openxmlformats.org/drawingml/2006/main" name="Divider + end charts">
  <a:themeElements>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22B5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t" anchorCtr="0">
        <a:noAutofit/>
      </a:bodyPr>
      <a:lstStyle>
        <a:defPPr algn="l">
          <a:defRPr sz="1600" smtClean="0">
            <a:solidFill>
              <a:schemeClr val="bg1"/>
            </a:solidFill>
          </a:defRPr>
        </a:defPPr>
      </a:lstStyle>
    </a:txDef>
  </a:objectDefaults>
  <a:extraClrSchemeLst>
    <a:extraClrScheme>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extraClrScheme>
    <a:extraClrScheme>
      <a:clrScheme name="AllianzVibrant">
        <a:dk1>
          <a:srgbClr val="003781"/>
        </a:dk1>
        <a:lt1>
          <a:srgbClr val="FFFFFF"/>
        </a:lt1>
        <a:dk2>
          <a:srgbClr val="414141"/>
        </a:dk2>
        <a:lt2>
          <a:srgbClr val="CFCFCF"/>
        </a:lt2>
        <a:accent1>
          <a:srgbClr val="00908D"/>
        </a:accent1>
        <a:accent2>
          <a:srgbClr val="5FCD8A"/>
        </a:accent2>
        <a:accent3>
          <a:srgbClr val="A6276F"/>
        </a:accent3>
        <a:accent4>
          <a:srgbClr val="F62459"/>
        </a:accent4>
        <a:accent5>
          <a:srgbClr val="F86200"/>
        </a:accent5>
        <a:accent6>
          <a:srgbClr val="FAB600"/>
        </a:accent6>
        <a:hlink>
          <a:srgbClr val="003781"/>
        </a:hlink>
        <a:folHlink>
          <a:srgbClr val="B4B4B4"/>
        </a:folHlink>
      </a:clrScheme>
    </a:extraClrScheme>
  </a:extraClrSchemeLst>
  <a:custClrLst>
    <a:custClr name="rgb(18,43,84)">
      <a:srgbClr val="122B54"/>
    </a:custClr>
    <a:custClr name="rgb(0,97,146)">
      <a:srgbClr val="006192"/>
    </a:custClr>
    <a:custClr name="rgb(0,122,179)">
      <a:srgbClr val="007AB3"/>
    </a:custClr>
    <a:custClr name="rgb(19,160,211)">
      <a:srgbClr val="13A0D3"/>
    </a:custClr>
    <a:custClr name="rgb(181,218,230)">
      <a:srgbClr val="B5DAE6"/>
    </a:custClr>
    <a:custClr name="rgb(223,239,242)">
      <a:srgbClr val="DFEFF2"/>
    </a:custClr>
    <a:custClr name="rgb(0,144,141)">
      <a:srgbClr val="00908D"/>
    </a:custClr>
    <a:custClr name="rgb(95,205,138)">
      <a:srgbClr val="5FCD8A"/>
    </a:custClr>
    <a:custClr name="rgb(166,39,111)">
      <a:srgbClr val="A6276F"/>
    </a:custClr>
    <a:custClr name="rgb(246,36,89)">
      <a:srgbClr val="F62459"/>
    </a:custClr>
    <a:custClr name="rgb(248,98,0)">
      <a:srgbClr val="F86200"/>
    </a:custClr>
    <a:custClr name="rgb(250,182,0)">
      <a:srgbClr val="FAB600"/>
    </a:custClr>
  </a:custClrLst>
  <a:extLst>
    <a:ext uri="{05A4C25C-085E-4340-85A3-A5531E510DB2}">
      <thm15:themeFamily xmlns:thm15="http://schemas.microsoft.com/office/thememl/2012/main" name="AIM_PPT_Master" id="{3222CD4F-7B9E-498B-9E6C-BB8049951C20}" vid="{546BD2D7-0DBB-4D51-B01A-F4C28F0C0AAE}"/>
    </a:ext>
  </a:extLst>
</a:theme>
</file>

<file path=ppt/theme/theme3.xml><?xml version="1.0" encoding="utf-8"?>
<a:theme xmlns:a="http://schemas.openxmlformats.org/drawingml/2006/main" name="Content charts white">
  <a:themeElements>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22B54"/>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t" anchorCtr="0">
        <a:noAutofit/>
      </a:bodyPr>
      <a:lstStyle>
        <a:defPPr algn="l">
          <a:defRPr sz="1600" smtClean="0">
            <a:solidFill>
              <a:schemeClr val="bg1"/>
            </a:solidFill>
          </a:defRPr>
        </a:defPPr>
      </a:lstStyle>
    </a:txDef>
  </a:objectDefaults>
  <a:extraClrSchemeLst>
    <a:extraClrScheme>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extraClrScheme>
    <a:extraClrScheme>
      <a:clrScheme name="AllianzVibrant">
        <a:dk1>
          <a:srgbClr val="003781"/>
        </a:dk1>
        <a:lt1>
          <a:srgbClr val="FFFFFF"/>
        </a:lt1>
        <a:dk2>
          <a:srgbClr val="414141"/>
        </a:dk2>
        <a:lt2>
          <a:srgbClr val="CFCFCF"/>
        </a:lt2>
        <a:accent1>
          <a:srgbClr val="00908D"/>
        </a:accent1>
        <a:accent2>
          <a:srgbClr val="5FCD8A"/>
        </a:accent2>
        <a:accent3>
          <a:srgbClr val="A6276F"/>
        </a:accent3>
        <a:accent4>
          <a:srgbClr val="F62459"/>
        </a:accent4>
        <a:accent5>
          <a:srgbClr val="F86200"/>
        </a:accent5>
        <a:accent6>
          <a:srgbClr val="FAB600"/>
        </a:accent6>
        <a:hlink>
          <a:srgbClr val="003781"/>
        </a:hlink>
        <a:folHlink>
          <a:srgbClr val="B4B4B4"/>
        </a:folHlink>
      </a:clrScheme>
    </a:extraClrScheme>
  </a:extraClrSchemeLst>
  <a:custClrLst>
    <a:custClr name="rgb(18,43,84)">
      <a:srgbClr val="122B54"/>
    </a:custClr>
    <a:custClr name="rgb(0,97,146)">
      <a:srgbClr val="006192"/>
    </a:custClr>
    <a:custClr name="rgb(0,122,179)">
      <a:srgbClr val="007AB3"/>
    </a:custClr>
    <a:custClr name="rgb(19,160,211)">
      <a:srgbClr val="13A0D3"/>
    </a:custClr>
    <a:custClr name="rgb(181,218,230)">
      <a:srgbClr val="B5DAE6"/>
    </a:custClr>
    <a:custClr name="rgb(223,239,242)">
      <a:srgbClr val="DFEFF2"/>
    </a:custClr>
    <a:custClr name="rgb(0,144,141)">
      <a:srgbClr val="00908D"/>
    </a:custClr>
    <a:custClr name="rgb(95,205,138)">
      <a:srgbClr val="5FCD8A"/>
    </a:custClr>
    <a:custClr name="rgb(166,39,111)">
      <a:srgbClr val="A6276F"/>
    </a:custClr>
    <a:custClr name="rgb(246,36,89)">
      <a:srgbClr val="F62459"/>
    </a:custClr>
    <a:custClr name="rgb(248,98,0)">
      <a:srgbClr val="F86200"/>
    </a:custClr>
    <a:custClr name="rgb(250,182,0)">
      <a:srgbClr val="FAB600"/>
    </a:custClr>
  </a:custClrLst>
  <a:extLst>
    <a:ext uri="{05A4C25C-085E-4340-85A3-A5531E510DB2}">
      <thm15:themeFamily xmlns:thm15="http://schemas.microsoft.com/office/thememl/2012/main" name="AIM_PPT_Master" id="{3222CD4F-7B9E-498B-9E6C-BB8049951C20}" vid="{AFFAAD80-C7F9-4C3A-A526-10DFE575A795}"/>
    </a:ext>
  </a:extLst>
</a:theme>
</file>

<file path=ppt/theme/theme4.xml><?xml version="1.0" encoding="utf-8"?>
<a:theme xmlns:a="http://schemas.openxmlformats.org/drawingml/2006/main" name="Content charts blue">
  <a:themeElements>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chor="t" anchorCtr="0">
        <a:noAutofit/>
      </a:bodyPr>
      <a:lstStyle>
        <a:defPPr algn="l">
          <a:defRPr sz="1600" smtClean="0">
            <a:solidFill>
              <a:schemeClr val="tx1"/>
            </a:solidFill>
          </a:defRPr>
        </a:defPPr>
      </a:lstStyle>
    </a:txDef>
  </a:objectDefaults>
  <a:extraClrSchemeLst>
    <a:extraClrScheme>
      <a:clrScheme name="AllianzBlue">
        <a:dk1>
          <a:srgbClr val="003781"/>
        </a:dk1>
        <a:lt1>
          <a:srgbClr val="FFFFFF"/>
        </a:lt1>
        <a:dk2>
          <a:srgbClr val="414141"/>
        </a:dk2>
        <a:lt2>
          <a:srgbClr val="CFCFCF"/>
        </a:lt2>
        <a:accent1>
          <a:srgbClr val="122B54"/>
        </a:accent1>
        <a:accent2>
          <a:srgbClr val="006192"/>
        </a:accent2>
        <a:accent3>
          <a:srgbClr val="007AB3"/>
        </a:accent3>
        <a:accent4>
          <a:srgbClr val="13A0D3"/>
        </a:accent4>
        <a:accent5>
          <a:srgbClr val="B5DAE6"/>
        </a:accent5>
        <a:accent6>
          <a:srgbClr val="DFEFF2"/>
        </a:accent6>
        <a:hlink>
          <a:srgbClr val="003781"/>
        </a:hlink>
        <a:folHlink>
          <a:srgbClr val="B4B4B4"/>
        </a:folHlink>
      </a:clrScheme>
    </a:extraClrScheme>
    <a:extraClrScheme>
      <a:clrScheme name="AllianzVibrant">
        <a:dk1>
          <a:srgbClr val="003781"/>
        </a:dk1>
        <a:lt1>
          <a:srgbClr val="FFFFFF"/>
        </a:lt1>
        <a:dk2>
          <a:srgbClr val="414141"/>
        </a:dk2>
        <a:lt2>
          <a:srgbClr val="CFCFCF"/>
        </a:lt2>
        <a:accent1>
          <a:srgbClr val="00908D"/>
        </a:accent1>
        <a:accent2>
          <a:srgbClr val="5FCD8A"/>
        </a:accent2>
        <a:accent3>
          <a:srgbClr val="A6276F"/>
        </a:accent3>
        <a:accent4>
          <a:srgbClr val="F62459"/>
        </a:accent4>
        <a:accent5>
          <a:srgbClr val="F86200"/>
        </a:accent5>
        <a:accent6>
          <a:srgbClr val="FAB600"/>
        </a:accent6>
        <a:hlink>
          <a:srgbClr val="003781"/>
        </a:hlink>
        <a:folHlink>
          <a:srgbClr val="B4B4B4"/>
        </a:folHlink>
      </a:clrScheme>
    </a:extraClrScheme>
  </a:extraClrSchemeLst>
  <a:custClrLst>
    <a:custClr name="rgb(18,43,84)">
      <a:srgbClr val="122B54"/>
    </a:custClr>
    <a:custClr name="rgb(0,97,146)">
      <a:srgbClr val="006192"/>
    </a:custClr>
    <a:custClr name="rgb(0,122,179)">
      <a:srgbClr val="007AB3"/>
    </a:custClr>
    <a:custClr name="rgb(19,160,211)">
      <a:srgbClr val="13A0D3"/>
    </a:custClr>
    <a:custClr name="rgb(181,218,230)">
      <a:srgbClr val="B5DAE6"/>
    </a:custClr>
    <a:custClr name="rgb(223,239,242)">
      <a:srgbClr val="DFEFF2"/>
    </a:custClr>
    <a:custClr name="rgb(0,144,141)">
      <a:srgbClr val="00908D"/>
    </a:custClr>
    <a:custClr name="rgb(95,205,138)">
      <a:srgbClr val="5FCD8A"/>
    </a:custClr>
    <a:custClr name="rgb(166,39,111)">
      <a:srgbClr val="A6276F"/>
    </a:custClr>
    <a:custClr name="rgb(246,36,89)">
      <a:srgbClr val="F62459"/>
    </a:custClr>
    <a:custClr name="rgb(248,98,0)">
      <a:srgbClr val="F86200"/>
    </a:custClr>
    <a:custClr name="rgb(250,182,0)">
      <a:srgbClr val="FAB600"/>
    </a:custClr>
  </a:custClrLst>
  <a:extLst>
    <a:ext uri="{05A4C25C-085E-4340-85A3-A5531E510DB2}">
      <thm15:themeFamily xmlns:thm15="http://schemas.microsoft.com/office/thememl/2012/main" name="AIM_PPT_Master" id="{3222CD4F-7B9E-498B-9E6C-BB8049951C20}" vid="{20556343-031A-4C10-96B3-45887A0A7E29}"/>
    </a:ext>
  </a:extLst>
</a:theme>
</file>

<file path=ppt/theme/theme5.xml><?xml version="1.0" encoding="utf-8"?>
<a:theme xmlns:a="http://schemas.openxmlformats.org/drawingml/2006/main" name="1_Linux Foundation 2021">
  <a:themeElements>
    <a:clrScheme name="Custom 46">
      <a:dk1>
        <a:srgbClr val="3F3F3F"/>
      </a:dk1>
      <a:lt1>
        <a:srgbClr val="FFFFFF"/>
      </a:lt1>
      <a:dk2>
        <a:srgbClr val="00183C"/>
      </a:dk2>
      <a:lt2>
        <a:srgbClr val="FFFFFF"/>
      </a:lt2>
      <a:accent1>
        <a:srgbClr val="003865"/>
      </a:accent1>
      <a:accent2>
        <a:srgbClr val="009CDE"/>
      </a:accent2>
      <a:accent3>
        <a:srgbClr val="057FC7"/>
      </a:accent3>
      <a:accent4>
        <a:srgbClr val="A1A1A4"/>
      </a:accent4>
      <a:accent5>
        <a:srgbClr val="807F83"/>
      </a:accent5>
      <a:accent6>
        <a:srgbClr val="FFC557"/>
      </a:accent6>
      <a:hlink>
        <a:srgbClr val="009CDE"/>
      </a:hlink>
      <a:folHlink>
        <a:srgbClr val="057FC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4A505927623E8B47B4D5AF9D79FABE67" ma:contentTypeVersion="2" ma:contentTypeDescription="Ein neues Dokument erstellen." ma:contentTypeScope="" ma:versionID="4270ea42de19a9331e3e5312c55c22ca">
  <xsd:schema xmlns:xsd="http://www.w3.org/2001/XMLSchema" xmlns:xs="http://www.w3.org/2001/XMLSchema" xmlns:p="http://schemas.microsoft.com/office/2006/metadata/properties" xmlns:ns3="c72a1869-58d2-4854-bbb7-6c82a609f92c" targetNamespace="http://schemas.microsoft.com/office/2006/metadata/properties" ma:root="true" ma:fieldsID="5e393012214ad580c20b08749580cba1" ns3:_="">
    <xsd:import namespace="c72a1869-58d2-4854-bbb7-6c82a609f92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2a1869-58d2-4854-bbb7-6c82a609f9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9EEEB4-116B-45D7-A00E-4485C1BF495A}">
  <ds:schemaRefs>
    <ds:schemaRef ds:uri="http://schemas.microsoft.com/sharepoint/v3/contenttype/forms"/>
  </ds:schemaRefs>
</ds:datastoreItem>
</file>

<file path=customXml/itemProps2.xml><?xml version="1.0" encoding="utf-8"?>
<ds:datastoreItem xmlns:ds="http://schemas.openxmlformats.org/officeDocument/2006/customXml" ds:itemID="{E8238861-3DAC-4F8A-8FBD-A33F14A90246}">
  <ds:schemaRefs>
    <ds:schemaRef ds:uri="c72a1869-58d2-4854-bbb7-6c82a609f92c"/>
    <ds:schemaRef ds:uri="http://schemas.microsoft.com/office/infopath/2007/PartnerControls"/>
    <ds:schemaRef ds:uri="http://purl.org/dc/dcmitype/"/>
    <ds:schemaRef ds:uri="http://schemas.microsoft.com/office/2006/metadata/properties"/>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s>
</ds:datastoreItem>
</file>

<file path=customXml/itemProps3.xml><?xml version="1.0" encoding="utf-8"?>
<ds:datastoreItem xmlns:ds="http://schemas.openxmlformats.org/officeDocument/2006/customXml" ds:itemID="{09578BFD-1561-42AB-94F0-EAB23BDB9682}">
  <ds:schemaRefs>
    <ds:schemaRef ds:uri="c72a1869-58d2-4854-bbb7-6c82a609f92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15629</TotalTime>
  <Words>1634</Words>
  <Application>Microsoft Office PowerPoint</Application>
  <PresentationFormat>Widescreen</PresentationFormat>
  <Paragraphs>281</Paragraphs>
  <Slides>12</Slides>
  <Notes>12</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12</vt:i4>
      </vt:variant>
    </vt:vector>
  </HeadingPairs>
  <TitlesOfParts>
    <vt:vector size="25" baseType="lpstr">
      <vt:lpstr>Arial</vt:lpstr>
      <vt:lpstr>Calibri</vt:lpstr>
      <vt:lpstr>Open Sans</vt:lpstr>
      <vt:lpstr>Open Sans ExtraBold</vt:lpstr>
      <vt:lpstr>Open Sans Light</vt:lpstr>
      <vt:lpstr>Open Sans SemiBold</vt:lpstr>
      <vt:lpstr>Red Hat Text Medium</vt:lpstr>
      <vt:lpstr>Symbol</vt:lpstr>
      <vt:lpstr>Title charts</vt:lpstr>
      <vt:lpstr>Divider + end charts</vt:lpstr>
      <vt:lpstr>Content charts white</vt:lpstr>
      <vt:lpstr>Content charts blue</vt:lpstr>
      <vt:lpstr>1_Linux Foundation 2021</vt:lpstr>
      <vt:lpstr>Linux Foundation Open-Source Climate (OS-C)  Transition Analysis Technical Overview </vt:lpstr>
      <vt:lpstr>Transition Analysis: Typical questions that could be answered</vt:lpstr>
      <vt:lpstr>Transition Analysis: WITNESS model </vt:lpstr>
      <vt:lpstr>Sectorization v0 Principles </vt:lpstr>
      <vt:lpstr>WITNESS Roadmap Detailed Concepts</vt:lpstr>
      <vt:lpstr>Zooming on Energy Model</vt:lpstr>
      <vt:lpstr>WITNESS Optimization Example</vt:lpstr>
      <vt:lpstr>SoSTrades Collaborative Solution Overview</vt:lpstr>
      <vt:lpstr>Wrapping | Key SoSTrades Objects</vt:lpstr>
      <vt:lpstr>Wrapping | Make your first SoSTrades wrapper of model </vt:lpstr>
      <vt:lpstr>Coupling | Multi-Disciplinary Analysis (MDA) </vt:lpstr>
      <vt:lpstr>Coupling | Introduction to Namespaces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AIM_PPT_Master</dc:title>
  <dc:creator>Martin, Felix (AIM SE)</dc:creator>
  <cp:lastModifiedBy>Heather Ackenhusen</cp:lastModifiedBy>
  <cp:revision>20</cp:revision>
  <dcterms:created xsi:type="dcterms:W3CDTF">2021-11-25T16:58:51Z</dcterms:created>
  <dcterms:modified xsi:type="dcterms:W3CDTF">2023-03-23T22:11:12Z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0x0101004A505927623E8B47B4D5AF9D79FABE67</vt:lpwstr>
  </property>
  <property fmtid="{D5CDD505-2E9C-101B-9397-08002B2CF9AE}" pid="3" name="_AdHocReviewCycleID">
    <vt:i4>-1168411568</vt:i4>
  </property>
  <property fmtid="{D5CDD505-2E9C-101B-9397-08002B2CF9AE}" pid="4" name="_NewReviewCycle">
    <vt:lpwstr/>
  </property>
  <property fmtid="{D5CDD505-2E9C-101B-9397-08002B2CF9AE}" pid="5" name="_EmailSubject">
    <vt:lpwstr>MS Teams : Allianz/ OS-Climate - Climate Week, COP27, and 2022 Communications Priorities</vt:lpwstr>
  </property>
  <property fmtid="{D5CDD505-2E9C-101B-9397-08002B2CF9AE}" pid="6" name="_AuthorEmail">
    <vt:lpwstr>julian.stroscher@allianz.com</vt:lpwstr>
  </property>
  <property fmtid="{D5CDD505-2E9C-101B-9397-08002B2CF9AE}" pid="7" name="_AuthorEmailDisplayName">
    <vt:lpwstr>Stroscher, Julian (AIM SE)</vt:lpwstr>
  </property>
  <property fmtid="{D5CDD505-2E9C-101B-9397-08002B2CF9AE}" pid="8" name="MSIP_Label_ce5f591a-3248-43e9-9b70-1ad50135772d_Enabled">
    <vt:lpwstr>true</vt:lpwstr>
  </property>
  <property fmtid="{D5CDD505-2E9C-101B-9397-08002B2CF9AE}" pid="9" name="MSIP_Label_ce5f591a-3248-43e9-9b70-1ad50135772d_SetDate">
    <vt:lpwstr>2021-07-29T09:20:11Z</vt:lpwstr>
  </property>
  <property fmtid="{D5CDD505-2E9C-101B-9397-08002B2CF9AE}" pid="10" name="MSIP_Label_ce5f591a-3248-43e9-9b70-1ad50135772d_Method">
    <vt:lpwstr>Privileged</vt:lpwstr>
  </property>
  <property fmtid="{D5CDD505-2E9C-101B-9397-08002B2CF9AE}" pid="11" name="MSIP_Label_ce5f591a-3248-43e9-9b70-1ad50135772d_Name">
    <vt:lpwstr>ce5f591a-3248-43e9-9b70-1ad50135772d</vt:lpwstr>
  </property>
  <property fmtid="{D5CDD505-2E9C-101B-9397-08002B2CF9AE}" pid="12" name="MSIP_Label_ce5f591a-3248-43e9-9b70-1ad50135772d_SiteId">
    <vt:lpwstr>6e06e42d-6925-47c6-b9e7-9581c7ca302a</vt:lpwstr>
  </property>
  <property fmtid="{D5CDD505-2E9C-101B-9397-08002B2CF9AE}" pid="13" name="MSIP_Label_ce5f591a-3248-43e9-9b70-1ad50135772d_ActionId">
    <vt:lpwstr>cae8452c-7462-4e0b-86f6-dfc751feef05</vt:lpwstr>
  </property>
  <property fmtid="{D5CDD505-2E9C-101B-9397-08002B2CF9AE}" pid="14" name="MSIP_Label_ce5f591a-3248-43e9-9b70-1ad50135772d_ContentBits">
    <vt:lpwstr>0</vt:lpwstr>
  </property>
  <property fmtid="{D5CDD505-2E9C-101B-9397-08002B2CF9AE}" pid="15" name="_PreviousAdHocReviewCycleID">
    <vt:i4>-775203342</vt:i4>
  </property>
</Properties>
</file>