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7" r:id="rId4"/>
    <p:sldId id="278" r:id="rId5"/>
    <p:sldId id="300" r:id="rId6"/>
    <p:sldId id="305" r:id="rId7"/>
    <p:sldId id="306" r:id="rId8"/>
    <p:sldId id="279" r:id="rId9"/>
    <p:sldId id="297" r:id="rId10"/>
    <p:sldId id="298" r:id="rId11"/>
    <p:sldId id="299" r:id="rId12"/>
    <p:sldId id="301" r:id="rId13"/>
    <p:sldId id="280" r:id="rId14"/>
    <p:sldId id="288" r:id="rId15"/>
    <p:sldId id="296" r:id="rId16"/>
    <p:sldId id="291" r:id="rId17"/>
    <p:sldId id="293" r:id="rId18"/>
    <p:sldId id="294" r:id="rId19"/>
    <p:sldId id="295" r:id="rId20"/>
    <p:sldId id="282" r:id="rId21"/>
    <p:sldId id="308" r:id="rId22"/>
    <p:sldId id="302" r:id="rId23"/>
    <p:sldId id="283" r:id="rId24"/>
    <p:sldId id="307" r:id="rId25"/>
    <p:sldId id="303" r:id="rId26"/>
    <p:sldId id="276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49DC1-47C9-4AED-90F7-D8673F5F4B43}" v="152" dt="2022-08-07T14:48:16.00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dija MODESTE" userId="21a7cb024656d03d" providerId="LiveId" clId="{AA249DC1-47C9-4AED-90F7-D8673F5F4B43}"/>
    <pc:docChg chg="undo custSel addSld delSld modSld sldOrd">
      <pc:chgData name="Khadija MODESTE" userId="21a7cb024656d03d" providerId="LiveId" clId="{AA249DC1-47C9-4AED-90F7-D8673F5F4B43}" dt="2022-08-07T14:48:36.481" v="5484" actId="1076"/>
      <pc:docMkLst>
        <pc:docMk/>
      </pc:docMkLst>
      <pc:sldChg chg="addSp delSp modSp mod">
        <pc:chgData name="Khadija MODESTE" userId="21a7cb024656d03d" providerId="LiveId" clId="{AA249DC1-47C9-4AED-90F7-D8673F5F4B43}" dt="2022-08-04T15:58:17.945" v="1028" actId="1076"/>
        <pc:sldMkLst>
          <pc:docMk/>
          <pc:sldMk cId="0" sldId="257"/>
        </pc:sldMkLst>
        <pc:spChg chg="add del">
          <ac:chgData name="Khadija MODESTE" userId="21a7cb024656d03d" providerId="LiveId" clId="{AA249DC1-47C9-4AED-90F7-D8673F5F4B43}" dt="2022-08-04T15:53:39.248" v="830" actId="22"/>
          <ac:spMkLst>
            <pc:docMk/>
            <pc:sldMk cId="0" sldId="257"/>
            <ac:spMk id="5" creationId="{1147D068-0299-1EA9-F208-301B033E23D2}"/>
          </ac:spMkLst>
        </pc:spChg>
        <pc:spChg chg="mod">
          <ac:chgData name="Khadija MODESTE" userId="21a7cb024656d03d" providerId="LiveId" clId="{AA249DC1-47C9-4AED-90F7-D8673F5F4B43}" dt="2022-08-04T15:58:17.945" v="1028" actId="1076"/>
          <ac:spMkLst>
            <pc:docMk/>
            <pc:sldMk cId="0" sldId="257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5:43:30.287" v="19" actId="20577"/>
          <ac:spMkLst>
            <pc:docMk/>
            <pc:sldMk cId="0" sldId="257"/>
            <ac:spMk id="155" creationId="{00000000-0000-0000-0000-000000000000}"/>
          </ac:spMkLst>
        </pc:spChg>
      </pc:sldChg>
      <pc:sldChg chg="del">
        <pc:chgData name="Khadija MODESTE" userId="21a7cb024656d03d" providerId="LiveId" clId="{AA249DC1-47C9-4AED-90F7-D8673F5F4B43}" dt="2022-08-04T18:03:09.435" v="1698" actId="47"/>
        <pc:sldMkLst>
          <pc:docMk/>
          <pc:sldMk cId="0" sldId="258"/>
        </pc:sldMkLst>
      </pc:sldChg>
      <pc:sldChg chg="del">
        <pc:chgData name="Khadija MODESTE" userId="21a7cb024656d03d" providerId="LiveId" clId="{AA249DC1-47C9-4AED-90F7-D8673F5F4B43}" dt="2022-08-04T18:03:10.387" v="1699" actId="47"/>
        <pc:sldMkLst>
          <pc:docMk/>
          <pc:sldMk cId="0" sldId="259"/>
        </pc:sldMkLst>
      </pc:sldChg>
      <pc:sldChg chg="modSp del mod ord">
        <pc:chgData name="Khadija MODESTE" userId="21a7cb024656d03d" providerId="LiveId" clId="{AA249DC1-47C9-4AED-90F7-D8673F5F4B43}" dt="2022-08-04T18:03:08.162" v="1697" actId="47"/>
        <pc:sldMkLst>
          <pc:docMk/>
          <pc:sldMk cId="0" sldId="260"/>
        </pc:sldMkLst>
        <pc:spChg chg="mod">
          <ac:chgData name="Khadija MODESTE" userId="21a7cb024656d03d" providerId="LiveId" clId="{AA249DC1-47C9-4AED-90F7-D8673F5F4B43}" dt="2022-08-04T16:00:47.769" v="1089" actId="20577"/>
          <ac:spMkLst>
            <pc:docMk/>
            <pc:sldMk cId="0" sldId="260"/>
            <ac:spMk id="168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6:00:06.977" v="1070" actId="21"/>
          <ac:spMkLst>
            <pc:docMk/>
            <pc:sldMk cId="0" sldId="260"/>
            <ac:spMk id="169" creationId="{00000000-0000-0000-0000-000000000000}"/>
          </ac:spMkLst>
        </pc:spChg>
      </pc:sldChg>
      <pc:sldChg chg="del">
        <pc:chgData name="Khadija MODESTE" userId="21a7cb024656d03d" providerId="LiveId" clId="{AA249DC1-47C9-4AED-90F7-D8673F5F4B43}" dt="2022-08-04T18:03:11.779" v="1700" actId="47"/>
        <pc:sldMkLst>
          <pc:docMk/>
          <pc:sldMk cId="0" sldId="261"/>
        </pc:sldMkLst>
      </pc:sldChg>
      <pc:sldChg chg="del">
        <pc:chgData name="Khadija MODESTE" userId="21a7cb024656d03d" providerId="LiveId" clId="{AA249DC1-47C9-4AED-90F7-D8673F5F4B43}" dt="2022-08-04T18:03:13.635" v="1701" actId="47"/>
        <pc:sldMkLst>
          <pc:docMk/>
          <pc:sldMk cId="0" sldId="262"/>
        </pc:sldMkLst>
      </pc:sldChg>
      <pc:sldChg chg="del">
        <pc:chgData name="Khadija MODESTE" userId="21a7cb024656d03d" providerId="LiveId" clId="{AA249DC1-47C9-4AED-90F7-D8673F5F4B43}" dt="2022-08-04T18:03:16.667" v="1702" actId="47"/>
        <pc:sldMkLst>
          <pc:docMk/>
          <pc:sldMk cId="0" sldId="263"/>
        </pc:sldMkLst>
      </pc:sldChg>
      <pc:sldChg chg="del">
        <pc:chgData name="Khadija MODESTE" userId="21a7cb024656d03d" providerId="LiveId" clId="{AA249DC1-47C9-4AED-90F7-D8673F5F4B43}" dt="2022-08-04T18:03:18.090" v="1703" actId="47"/>
        <pc:sldMkLst>
          <pc:docMk/>
          <pc:sldMk cId="0" sldId="264"/>
        </pc:sldMkLst>
      </pc:sldChg>
      <pc:sldChg chg="del">
        <pc:chgData name="Khadija MODESTE" userId="21a7cb024656d03d" providerId="LiveId" clId="{AA249DC1-47C9-4AED-90F7-D8673F5F4B43}" dt="2022-08-04T18:03:18.663" v="1704" actId="47"/>
        <pc:sldMkLst>
          <pc:docMk/>
          <pc:sldMk cId="0" sldId="265"/>
        </pc:sldMkLst>
      </pc:sldChg>
      <pc:sldChg chg="del">
        <pc:chgData name="Khadija MODESTE" userId="21a7cb024656d03d" providerId="LiveId" clId="{AA249DC1-47C9-4AED-90F7-D8673F5F4B43}" dt="2022-08-04T18:03:19.490" v="1705" actId="47"/>
        <pc:sldMkLst>
          <pc:docMk/>
          <pc:sldMk cId="0" sldId="266"/>
        </pc:sldMkLst>
      </pc:sldChg>
      <pc:sldChg chg="del">
        <pc:chgData name="Khadija MODESTE" userId="21a7cb024656d03d" providerId="LiveId" clId="{AA249DC1-47C9-4AED-90F7-D8673F5F4B43}" dt="2022-08-04T18:03:20.205" v="1706" actId="47"/>
        <pc:sldMkLst>
          <pc:docMk/>
          <pc:sldMk cId="0" sldId="267"/>
        </pc:sldMkLst>
      </pc:sldChg>
      <pc:sldChg chg="del">
        <pc:chgData name="Khadija MODESTE" userId="21a7cb024656d03d" providerId="LiveId" clId="{AA249DC1-47C9-4AED-90F7-D8673F5F4B43}" dt="2022-08-04T18:03:29.534" v="1707" actId="47"/>
        <pc:sldMkLst>
          <pc:docMk/>
          <pc:sldMk cId="0" sldId="268"/>
        </pc:sldMkLst>
      </pc:sldChg>
      <pc:sldChg chg="del">
        <pc:chgData name="Khadija MODESTE" userId="21a7cb024656d03d" providerId="LiveId" clId="{AA249DC1-47C9-4AED-90F7-D8673F5F4B43}" dt="2022-08-04T18:03:30.456" v="1708" actId="47"/>
        <pc:sldMkLst>
          <pc:docMk/>
          <pc:sldMk cId="0" sldId="269"/>
        </pc:sldMkLst>
      </pc:sldChg>
      <pc:sldChg chg="del">
        <pc:chgData name="Khadija MODESTE" userId="21a7cb024656d03d" providerId="LiveId" clId="{AA249DC1-47C9-4AED-90F7-D8673F5F4B43}" dt="2022-08-04T18:03:31.636" v="1709" actId="47"/>
        <pc:sldMkLst>
          <pc:docMk/>
          <pc:sldMk cId="0" sldId="270"/>
        </pc:sldMkLst>
      </pc:sldChg>
      <pc:sldChg chg="del">
        <pc:chgData name="Khadija MODESTE" userId="21a7cb024656d03d" providerId="LiveId" clId="{AA249DC1-47C9-4AED-90F7-D8673F5F4B43}" dt="2022-08-04T18:03:32.720" v="1710" actId="47"/>
        <pc:sldMkLst>
          <pc:docMk/>
          <pc:sldMk cId="0" sldId="271"/>
        </pc:sldMkLst>
      </pc:sldChg>
      <pc:sldChg chg="del">
        <pc:chgData name="Khadija MODESTE" userId="21a7cb024656d03d" providerId="LiveId" clId="{AA249DC1-47C9-4AED-90F7-D8673F5F4B43}" dt="2022-08-04T18:03:35.683" v="1711" actId="47"/>
        <pc:sldMkLst>
          <pc:docMk/>
          <pc:sldMk cId="0" sldId="272"/>
        </pc:sldMkLst>
      </pc:sldChg>
      <pc:sldChg chg="del">
        <pc:chgData name="Khadija MODESTE" userId="21a7cb024656d03d" providerId="LiveId" clId="{AA249DC1-47C9-4AED-90F7-D8673F5F4B43}" dt="2022-08-04T18:03:36.560" v="1712" actId="47"/>
        <pc:sldMkLst>
          <pc:docMk/>
          <pc:sldMk cId="0" sldId="273"/>
        </pc:sldMkLst>
      </pc:sldChg>
      <pc:sldChg chg="del">
        <pc:chgData name="Khadija MODESTE" userId="21a7cb024656d03d" providerId="LiveId" clId="{AA249DC1-47C9-4AED-90F7-D8673F5F4B43}" dt="2022-08-04T18:03:37.363" v="1713" actId="47"/>
        <pc:sldMkLst>
          <pc:docMk/>
          <pc:sldMk cId="0" sldId="274"/>
        </pc:sldMkLst>
      </pc:sldChg>
      <pc:sldChg chg="del">
        <pc:chgData name="Khadija MODESTE" userId="21a7cb024656d03d" providerId="LiveId" clId="{AA249DC1-47C9-4AED-90F7-D8673F5F4B43}" dt="2022-08-04T18:03:38.131" v="1714" actId="47"/>
        <pc:sldMkLst>
          <pc:docMk/>
          <pc:sldMk cId="0" sldId="275"/>
        </pc:sldMkLst>
      </pc:sldChg>
      <pc:sldChg chg="modSp mod">
        <pc:chgData name="Khadija MODESTE" userId="21a7cb024656d03d" providerId="LiveId" clId="{AA249DC1-47C9-4AED-90F7-D8673F5F4B43}" dt="2022-08-06T04:45:28.489" v="4929" actId="20577"/>
        <pc:sldMkLst>
          <pc:docMk/>
          <pc:sldMk cId="0" sldId="276"/>
        </pc:sldMkLst>
        <pc:spChg chg="mod">
          <ac:chgData name="Khadija MODESTE" userId="21a7cb024656d03d" providerId="LiveId" clId="{AA249DC1-47C9-4AED-90F7-D8673F5F4B43}" dt="2022-08-06T04:45:28.489" v="4929" actId="20577"/>
          <ac:spMkLst>
            <pc:docMk/>
            <pc:sldMk cId="0" sldId="276"/>
            <ac:spMk id="252" creationId="{00000000-0000-0000-0000-000000000000}"/>
          </ac:spMkLst>
        </pc:spChg>
      </pc:sldChg>
      <pc:sldChg chg="new del">
        <pc:chgData name="Khadija MODESTE" userId="21a7cb024656d03d" providerId="LiveId" clId="{AA249DC1-47C9-4AED-90F7-D8673F5F4B43}" dt="2022-08-04T15:43:22.794" v="9" actId="47"/>
        <pc:sldMkLst>
          <pc:docMk/>
          <pc:sldMk cId="258911889" sldId="277"/>
        </pc:sldMkLst>
      </pc:sldChg>
      <pc:sldChg chg="addSp delSp modSp add mod">
        <pc:chgData name="Khadija MODESTE" userId="21a7cb024656d03d" providerId="LiveId" clId="{AA249DC1-47C9-4AED-90F7-D8673F5F4B43}" dt="2022-08-04T16:01:08.501" v="1091" actId="22"/>
        <pc:sldMkLst>
          <pc:docMk/>
          <pc:sldMk cId="3378846912" sldId="277"/>
        </pc:sldMkLst>
        <pc:spChg chg="add del">
          <ac:chgData name="Khadija MODESTE" userId="21a7cb024656d03d" providerId="LiveId" clId="{AA249DC1-47C9-4AED-90F7-D8673F5F4B43}" dt="2022-08-04T16:01:08.501" v="1091" actId="22"/>
          <ac:spMkLst>
            <pc:docMk/>
            <pc:sldMk cId="3378846912" sldId="277"/>
            <ac:spMk id="5" creationId="{4A058678-4F94-4B5B-7A87-A7216271B5F4}"/>
          </ac:spMkLst>
        </pc:spChg>
        <pc:spChg chg="mod">
          <ac:chgData name="Khadija MODESTE" userId="21a7cb024656d03d" providerId="LiveId" clId="{AA249DC1-47C9-4AED-90F7-D8673F5F4B43}" dt="2022-08-04T16:00:14.756" v="1071"/>
          <ac:spMkLst>
            <pc:docMk/>
            <pc:sldMk cId="3378846912" sldId="277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5:59:54.459" v="1069" actId="27636"/>
          <ac:spMkLst>
            <pc:docMk/>
            <pc:sldMk cId="3378846912" sldId="277"/>
            <ac:spMk id="155" creationId="{00000000-0000-0000-0000-000000000000}"/>
          </ac:spMkLst>
        </pc:spChg>
      </pc:sldChg>
      <pc:sldChg chg="modSp add mod">
        <pc:chgData name="Khadija MODESTE" userId="21a7cb024656d03d" providerId="LiveId" clId="{AA249DC1-47C9-4AED-90F7-D8673F5F4B43}" dt="2022-08-04T19:19:03.482" v="3056" actId="20577"/>
        <pc:sldMkLst>
          <pc:docMk/>
          <pc:sldMk cId="1895607193" sldId="278"/>
        </pc:sldMkLst>
        <pc:spChg chg="mod">
          <ac:chgData name="Khadija MODESTE" userId="21a7cb024656d03d" providerId="LiveId" clId="{AA249DC1-47C9-4AED-90F7-D8673F5F4B43}" dt="2022-08-04T19:19:03.482" v="3056" actId="20577"/>
          <ac:spMkLst>
            <pc:docMk/>
            <pc:sldMk cId="1895607193" sldId="278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6:01:30.131" v="1108" actId="27636"/>
          <ac:spMkLst>
            <pc:docMk/>
            <pc:sldMk cId="1895607193" sldId="278"/>
            <ac:spMk id="155" creationId="{00000000-0000-0000-0000-000000000000}"/>
          </ac:spMkLst>
        </pc:spChg>
      </pc:sldChg>
      <pc:sldChg chg="addSp delSp modSp add mod">
        <pc:chgData name="Khadija MODESTE" userId="21a7cb024656d03d" providerId="LiveId" clId="{AA249DC1-47C9-4AED-90F7-D8673F5F4B43}" dt="2022-08-04T19:06:55.146" v="2593" actId="20577"/>
        <pc:sldMkLst>
          <pc:docMk/>
          <pc:sldMk cId="2385870592" sldId="279"/>
        </pc:sldMkLst>
        <pc:spChg chg="del mod">
          <ac:chgData name="Khadija MODESTE" userId="21a7cb024656d03d" providerId="LiveId" clId="{AA249DC1-47C9-4AED-90F7-D8673F5F4B43}" dt="2022-08-04T19:04:47.186" v="2546" actId="478"/>
          <ac:spMkLst>
            <pc:docMk/>
            <pc:sldMk cId="2385870592" sldId="279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9:06:55.146" v="2593" actId="20577"/>
          <ac:spMkLst>
            <pc:docMk/>
            <pc:sldMk cId="2385870592" sldId="279"/>
            <ac:spMk id="155" creationId="{00000000-0000-0000-0000-000000000000}"/>
          </ac:spMkLst>
        </pc:spChg>
        <pc:picChg chg="add del mod">
          <ac:chgData name="Khadija MODESTE" userId="21a7cb024656d03d" providerId="LiveId" clId="{AA249DC1-47C9-4AED-90F7-D8673F5F4B43}" dt="2022-08-04T19:05:52.162" v="2561" actId="478"/>
          <ac:picMkLst>
            <pc:docMk/>
            <pc:sldMk cId="2385870592" sldId="279"/>
            <ac:picMk id="3" creationId="{8313C0DA-27C1-0076-221A-7019D177124B}"/>
          </ac:picMkLst>
        </pc:picChg>
        <pc:picChg chg="add mod">
          <ac:chgData name="Khadija MODESTE" userId="21a7cb024656d03d" providerId="LiveId" clId="{AA249DC1-47C9-4AED-90F7-D8673F5F4B43}" dt="2022-08-04T19:06:19.816" v="2568" actId="1076"/>
          <ac:picMkLst>
            <pc:docMk/>
            <pc:sldMk cId="2385870592" sldId="279"/>
            <ac:picMk id="5" creationId="{3C9610B3-585C-AE8B-582F-60FD0366FFEB}"/>
          </ac:picMkLst>
        </pc:picChg>
      </pc:sldChg>
      <pc:sldChg chg="modSp add mod">
        <pc:chgData name="Khadija MODESTE" userId="21a7cb024656d03d" providerId="LiveId" clId="{AA249DC1-47C9-4AED-90F7-D8673F5F4B43}" dt="2022-08-04T21:08:33.563" v="4556" actId="20577"/>
        <pc:sldMkLst>
          <pc:docMk/>
          <pc:sldMk cId="1563690357" sldId="280"/>
        </pc:sldMkLst>
        <pc:spChg chg="mod">
          <ac:chgData name="Khadija MODESTE" userId="21a7cb024656d03d" providerId="LiveId" clId="{AA249DC1-47C9-4AED-90F7-D8673F5F4B43}" dt="2022-08-04T21:08:33.563" v="4556" actId="20577"/>
          <ac:spMkLst>
            <pc:docMk/>
            <pc:sldMk cId="1563690357" sldId="280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9:23:17.515" v="3058" actId="1076"/>
          <ac:spMkLst>
            <pc:docMk/>
            <pc:sldMk cId="1563690357" sldId="280"/>
            <ac:spMk id="155" creationId="{00000000-0000-0000-0000-000000000000}"/>
          </ac:spMkLst>
        </pc:spChg>
      </pc:sldChg>
      <pc:sldChg chg="addSp delSp modSp add del mod">
        <pc:chgData name="Khadija MODESTE" userId="21a7cb024656d03d" providerId="LiveId" clId="{AA249DC1-47C9-4AED-90F7-D8673F5F4B43}" dt="2022-08-04T18:38:53.780" v="2270" actId="47"/>
        <pc:sldMkLst>
          <pc:docMk/>
          <pc:sldMk cId="421461670" sldId="281"/>
        </pc:sldMkLst>
        <pc:spChg chg="add del mod">
          <ac:chgData name="Khadija MODESTE" userId="21a7cb024656d03d" providerId="LiveId" clId="{AA249DC1-47C9-4AED-90F7-D8673F5F4B43}" dt="2022-08-04T17:33:38.870" v="1402" actId="478"/>
          <ac:spMkLst>
            <pc:docMk/>
            <pc:sldMk cId="421461670" sldId="281"/>
            <ac:spMk id="3" creationId="{84FB31C7-DA51-BB2C-7175-7F1415A23417}"/>
          </ac:spMkLst>
        </pc:spChg>
        <pc:spChg chg="del mod">
          <ac:chgData name="Khadija MODESTE" userId="21a7cb024656d03d" providerId="LiveId" clId="{AA249DC1-47C9-4AED-90F7-D8673F5F4B43}" dt="2022-08-04T17:33:30.812" v="1399" actId="478"/>
          <ac:spMkLst>
            <pc:docMk/>
            <pc:sldMk cId="421461670" sldId="281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7:53:11.994" v="1429" actId="27636"/>
          <ac:spMkLst>
            <pc:docMk/>
            <pc:sldMk cId="421461670" sldId="281"/>
            <ac:spMk id="155" creationId="{00000000-0000-0000-0000-000000000000}"/>
          </ac:spMkLst>
        </pc:spChg>
        <pc:picChg chg="add mod">
          <ac:chgData name="Khadija MODESTE" userId="21a7cb024656d03d" providerId="LiveId" clId="{AA249DC1-47C9-4AED-90F7-D8673F5F4B43}" dt="2022-08-04T17:59:35.307" v="1529" actId="1076"/>
          <ac:picMkLst>
            <pc:docMk/>
            <pc:sldMk cId="421461670" sldId="281"/>
            <ac:picMk id="5" creationId="{1B6BACFE-B9AE-DCD1-E76F-38C64B37BAE4}"/>
          </ac:picMkLst>
        </pc:picChg>
      </pc:sldChg>
      <pc:sldChg chg="addSp delSp modSp add mod">
        <pc:chgData name="Khadija MODESTE" userId="21a7cb024656d03d" providerId="LiveId" clId="{AA249DC1-47C9-4AED-90F7-D8673F5F4B43}" dt="2022-08-07T14:43:39.004" v="5450" actId="20577"/>
        <pc:sldMkLst>
          <pc:docMk/>
          <pc:sldMk cId="1256986012" sldId="282"/>
        </pc:sldMkLst>
        <pc:spChg chg="del mod">
          <ac:chgData name="Khadija MODESTE" userId="21a7cb024656d03d" providerId="LiveId" clId="{AA249DC1-47C9-4AED-90F7-D8673F5F4B43}" dt="2022-08-05T05:40:49.806" v="4619" actId="478"/>
          <ac:spMkLst>
            <pc:docMk/>
            <pc:sldMk cId="1256986012" sldId="282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6T16:35:14.706" v="5179" actId="1076"/>
          <ac:spMkLst>
            <pc:docMk/>
            <pc:sldMk cId="1256986012" sldId="282"/>
            <ac:spMk id="155" creationId="{00000000-0000-0000-0000-000000000000}"/>
          </ac:spMkLst>
        </pc:spChg>
        <pc:graphicFrameChg chg="add del mod modGraphic">
          <ac:chgData name="Khadija MODESTE" userId="21a7cb024656d03d" providerId="LiveId" clId="{AA249DC1-47C9-4AED-90F7-D8673F5F4B43}" dt="2022-08-07T14:43:39.004" v="5450" actId="20577"/>
          <ac:graphicFrameMkLst>
            <pc:docMk/>
            <pc:sldMk cId="1256986012" sldId="282"/>
            <ac:graphicFrameMk id="2" creationId="{43539883-9165-B6F1-9104-A16B699D83FA}"/>
          </ac:graphicFrameMkLst>
        </pc:graphicFrameChg>
        <pc:picChg chg="add del mod">
          <ac:chgData name="Khadija MODESTE" userId="21a7cb024656d03d" providerId="LiveId" clId="{AA249DC1-47C9-4AED-90F7-D8673F5F4B43}" dt="2022-08-06T06:06:24.675" v="4938" actId="478"/>
          <ac:picMkLst>
            <pc:docMk/>
            <pc:sldMk cId="1256986012" sldId="282"/>
            <ac:picMk id="3" creationId="{0B3442E5-BF1F-CBB4-4F0D-1E0452AE4F99}"/>
          </ac:picMkLst>
        </pc:picChg>
        <pc:picChg chg="add del mod">
          <ac:chgData name="Khadija MODESTE" userId="21a7cb024656d03d" providerId="LiveId" clId="{AA249DC1-47C9-4AED-90F7-D8673F5F4B43}" dt="2022-08-06T16:26:26.507" v="5003" actId="478"/>
          <ac:picMkLst>
            <pc:docMk/>
            <pc:sldMk cId="1256986012" sldId="282"/>
            <ac:picMk id="4" creationId="{E23A5AD9-8CE9-B73C-0B05-399CC83D9088}"/>
          </ac:picMkLst>
        </pc:picChg>
      </pc:sldChg>
      <pc:sldChg chg="addSp delSp modSp add mod">
        <pc:chgData name="Khadija MODESTE" userId="21a7cb024656d03d" providerId="LiveId" clId="{AA249DC1-47C9-4AED-90F7-D8673F5F4B43}" dt="2022-08-06T06:39:15.528" v="4978" actId="1076"/>
        <pc:sldMkLst>
          <pc:docMk/>
          <pc:sldMk cId="2698669741" sldId="283"/>
        </pc:sldMkLst>
        <pc:spChg chg="del mod">
          <ac:chgData name="Khadija MODESTE" userId="21a7cb024656d03d" providerId="LiveId" clId="{AA249DC1-47C9-4AED-90F7-D8673F5F4B43}" dt="2022-08-05T05:44:41.001" v="4625" actId="478"/>
          <ac:spMkLst>
            <pc:docMk/>
            <pc:sldMk cId="2698669741" sldId="283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9:27:16.685" v="3188" actId="20577"/>
          <ac:spMkLst>
            <pc:docMk/>
            <pc:sldMk cId="2698669741" sldId="283"/>
            <ac:spMk id="155" creationId="{00000000-0000-0000-0000-000000000000}"/>
          </ac:spMkLst>
        </pc:spChg>
        <pc:picChg chg="add mod">
          <ac:chgData name="Khadija MODESTE" userId="21a7cb024656d03d" providerId="LiveId" clId="{AA249DC1-47C9-4AED-90F7-D8673F5F4B43}" dt="2022-08-06T06:39:15.528" v="4978" actId="1076"/>
          <ac:picMkLst>
            <pc:docMk/>
            <pc:sldMk cId="2698669741" sldId="283"/>
            <ac:picMk id="3" creationId="{B9F05586-9426-3092-F942-2369804FE5DE}"/>
          </ac:picMkLst>
        </pc:picChg>
        <pc:picChg chg="add del mod">
          <ac:chgData name="Khadija MODESTE" userId="21a7cb024656d03d" providerId="LiveId" clId="{AA249DC1-47C9-4AED-90F7-D8673F5F4B43}" dt="2022-08-06T06:39:11.444" v="4977" actId="478"/>
          <ac:picMkLst>
            <pc:docMk/>
            <pc:sldMk cId="2698669741" sldId="283"/>
            <ac:picMk id="5" creationId="{09558C8D-2D4C-69DF-1AA6-E1E5C86D0A8A}"/>
          </ac:picMkLst>
        </pc:picChg>
      </pc:sldChg>
      <pc:sldChg chg="add del">
        <pc:chgData name="Khadija MODESTE" userId="21a7cb024656d03d" providerId="LiveId" clId="{AA249DC1-47C9-4AED-90F7-D8673F5F4B43}" dt="2022-08-04T18:03:04.216" v="1695" actId="47"/>
        <pc:sldMkLst>
          <pc:docMk/>
          <pc:sldMk cId="2528981257" sldId="284"/>
        </pc:sldMkLst>
      </pc:sldChg>
      <pc:sldChg chg="add del">
        <pc:chgData name="Khadija MODESTE" userId="21a7cb024656d03d" providerId="LiveId" clId="{AA249DC1-47C9-4AED-90F7-D8673F5F4B43}" dt="2022-08-04T18:03:06.386" v="1696" actId="47"/>
        <pc:sldMkLst>
          <pc:docMk/>
          <pc:sldMk cId="1629665824" sldId="285"/>
        </pc:sldMkLst>
      </pc:sldChg>
      <pc:sldChg chg="add del">
        <pc:chgData name="Khadija MODESTE" userId="21a7cb024656d03d" providerId="LiveId" clId="{AA249DC1-47C9-4AED-90F7-D8673F5F4B43}" dt="2022-08-04T18:02:38.405" v="1691" actId="47"/>
        <pc:sldMkLst>
          <pc:docMk/>
          <pc:sldMk cId="2797929186" sldId="286"/>
        </pc:sldMkLst>
      </pc:sldChg>
      <pc:sldChg chg="add del">
        <pc:chgData name="Khadija MODESTE" userId="21a7cb024656d03d" providerId="LiveId" clId="{AA249DC1-47C9-4AED-90F7-D8673F5F4B43}" dt="2022-08-04T18:02:32.125" v="1690" actId="47"/>
        <pc:sldMkLst>
          <pc:docMk/>
          <pc:sldMk cId="3359723013" sldId="287"/>
        </pc:sldMkLst>
      </pc:sldChg>
      <pc:sldChg chg="addSp delSp modSp add mod ord">
        <pc:chgData name="Khadija MODESTE" userId="21a7cb024656d03d" providerId="LiveId" clId="{AA249DC1-47C9-4AED-90F7-D8673F5F4B43}" dt="2022-08-04T18:14:18.421" v="1844" actId="22"/>
        <pc:sldMkLst>
          <pc:docMk/>
          <pc:sldMk cId="3717450487" sldId="288"/>
        </pc:sldMkLst>
        <pc:spChg chg="add del mod">
          <ac:chgData name="Khadija MODESTE" userId="21a7cb024656d03d" providerId="LiveId" clId="{AA249DC1-47C9-4AED-90F7-D8673F5F4B43}" dt="2022-08-04T17:31:25.553" v="1363" actId="478"/>
          <ac:spMkLst>
            <pc:docMk/>
            <pc:sldMk cId="3717450487" sldId="288"/>
            <ac:spMk id="3" creationId="{E4955ED3-C8D5-9818-7BE4-C68A20C6DD61}"/>
          </ac:spMkLst>
        </pc:spChg>
        <pc:spChg chg="del mod">
          <ac:chgData name="Khadija MODESTE" userId="21a7cb024656d03d" providerId="LiveId" clId="{AA249DC1-47C9-4AED-90F7-D8673F5F4B43}" dt="2022-08-04T17:29:18.697" v="1353" actId="478"/>
          <ac:spMkLst>
            <pc:docMk/>
            <pc:sldMk cId="3717450487" sldId="288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7:31:55.514" v="1366" actId="1076"/>
          <ac:spMkLst>
            <pc:docMk/>
            <pc:sldMk cId="3717450487" sldId="288"/>
            <ac:spMk id="155" creationId="{00000000-0000-0000-0000-000000000000}"/>
          </ac:spMkLst>
        </pc:spChg>
        <pc:picChg chg="add del">
          <ac:chgData name="Khadija MODESTE" userId="21a7cb024656d03d" providerId="LiveId" clId="{AA249DC1-47C9-4AED-90F7-D8673F5F4B43}" dt="2022-08-04T18:14:18.421" v="1844" actId="22"/>
          <ac:picMkLst>
            <pc:docMk/>
            <pc:sldMk cId="3717450487" sldId="288"/>
            <ac:picMk id="5" creationId="{C71862A9-83DD-C1FB-6515-81DD5579A37C}"/>
          </ac:picMkLst>
        </pc:picChg>
      </pc:sldChg>
      <pc:sldChg chg="addSp delSp modSp add del mod ord">
        <pc:chgData name="Khadija MODESTE" userId="21a7cb024656d03d" providerId="LiveId" clId="{AA249DC1-47C9-4AED-90F7-D8673F5F4B43}" dt="2022-08-04T18:38:33.677" v="2266" actId="47"/>
        <pc:sldMkLst>
          <pc:docMk/>
          <pc:sldMk cId="741012111" sldId="289"/>
        </pc:sldMkLst>
        <pc:spChg chg="add del">
          <ac:chgData name="Khadija MODESTE" userId="21a7cb024656d03d" providerId="LiveId" clId="{AA249DC1-47C9-4AED-90F7-D8673F5F4B43}" dt="2022-08-04T18:36:26.478" v="2231" actId="22"/>
          <ac:spMkLst>
            <pc:docMk/>
            <pc:sldMk cId="741012111" sldId="289"/>
            <ac:spMk id="8" creationId="{43772AA1-AC7A-3B95-08FC-A798CDBA3ED0}"/>
          </ac:spMkLst>
        </pc:spChg>
        <pc:spChg chg="mod">
          <ac:chgData name="Khadija MODESTE" userId="21a7cb024656d03d" providerId="LiveId" clId="{AA249DC1-47C9-4AED-90F7-D8673F5F4B43}" dt="2022-08-04T17:55:16.113" v="1503" actId="20577"/>
          <ac:spMkLst>
            <pc:docMk/>
            <pc:sldMk cId="741012111" sldId="289"/>
            <ac:spMk id="155" creationId="{00000000-0000-0000-0000-000000000000}"/>
          </ac:spMkLst>
        </pc:spChg>
        <pc:graphicFrameChg chg="add del mod modGraphic">
          <ac:chgData name="Khadija MODESTE" userId="21a7cb024656d03d" providerId="LiveId" clId="{AA249DC1-47C9-4AED-90F7-D8673F5F4B43}" dt="2022-08-04T18:36:20.064" v="2229" actId="478"/>
          <ac:graphicFrameMkLst>
            <pc:docMk/>
            <pc:sldMk cId="741012111" sldId="289"/>
            <ac:graphicFrameMk id="4" creationId="{DA32E028-7507-1353-649E-5F674C88E079}"/>
          </ac:graphicFrameMkLst>
        </pc:graphicFrameChg>
        <pc:picChg chg="add mod">
          <ac:chgData name="Khadija MODESTE" userId="21a7cb024656d03d" providerId="LiveId" clId="{AA249DC1-47C9-4AED-90F7-D8673F5F4B43}" dt="2022-08-04T18:12:40.853" v="1775" actId="1076"/>
          <ac:picMkLst>
            <pc:docMk/>
            <pc:sldMk cId="741012111" sldId="289"/>
            <ac:picMk id="3" creationId="{23C14BC2-0F0E-D138-02F8-1D4AA2D34DD9}"/>
          </ac:picMkLst>
        </pc:picChg>
        <pc:picChg chg="del mod">
          <ac:chgData name="Khadija MODESTE" userId="21a7cb024656d03d" providerId="LiveId" clId="{AA249DC1-47C9-4AED-90F7-D8673F5F4B43}" dt="2022-08-04T17:57:22.065" v="1510" actId="478"/>
          <ac:picMkLst>
            <pc:docMk/>
            <pc:sldMk cId="741012111" sldId="289"/>
            <ac:picMk id="5" creationId="{1B6BACFE-B9AE-DCD1-E76F-38C64B37BAE4}"/>
          </ac:picMkLst>
        </pc:picChg>
      </pc:sldChg>
      <pc:sldChg chg="modSp add del mod">
        <pc:chgData name="Khadija MODESTE" userId="21a7cb024656d03d" providerId="LiveId" clId="{AA249DC1-47C9-4AED-90F7-D8673F5F4B43}" dt="2022-08-04T18:38:38.096" v="2268" actId="47"/>
        <pc:sldMkLst>
          <pc:docMk/>
          <pc:sldMk cId="491536329" sldId="290"/>
        </pc:sldMkLst>
        <pc:spChg chg="mod">
          <ac:chgData name="Khadija MODESTE" userId="21a7cb024656d03d" providerId="LiveId" clId="{AA249DC1-47C9-4AED-90F7-D8673F5F4B43}" dt="2022-08-04T18:01:56.655" v="1687" actId="20577"/>
          <ac:spMkLst>
            <pc:docMk/>
            <pc:sldMk cId="491536329" sldId="290"/>
            <ac:spMk id="155" creationId="{00000000-0000-0000-0000-000000000000}"/>
          </ac:spMkLst>
        </pc:spChg>
      </pc:sldChg>
      <pc:sldChg chg="addSp delSp modSp add mod ord">
        <pc:chgData name="Khadija MODESTE" userId="21a7cb024656d03d" providerId="LiveId" clId="{AA249DC1-47C9-4AED-90F7-D8673F5F4B43}" dt="2022-08-07T14:35:11.982" v="5336" actId="1076"/>
        <pc:sldMkLst>
          <pc:docMk/>
          <pc:sldMk cId="3588014630" sldId="291"/>
        </pc:sldMkLst>
        <pc:spChg chg="add del">
          <ac:chgData name="Khadija MODESTE" userId="21a7cb024656d03d" providerId="LiveId" clId="{AA249DC1-47C9-4AED-90F7-D8673F5F4B43}" dt="2022-08-04T18:36:40.788" v="2233" actId="22"/>
          <ac:spMkLst>
            <pc:docMk/>
            <pc:sldMk cId="3588014630" sldId="291"/>
            <ac:spMk id="6" creationId="{3DF9E4DF-E903-D4F9-E1ED-6DECC3CA4627}"/>
          </ac:spMkLst>
        </pc:spChg>
        <pc:spChg chg="add del">
          <ac:chgData name="Khadija MODESTE" userId="21a7cb024656d03d" providerId="LiveId" clId="{AA249DC1-47C9-4AED-90F7-D8673F5F4B43}" dt="2022-08-04T18:36:46.219" v="2235" actId="22"/>
          <ac:spMkLst>
            <pc:docMk/>
            <pc:sldMk cId="3588014630" sldId="291"/>
            <ac:spMk id="8" creationId="{CD85D63A-9F6E-8BDE-DC68-8ECFE51E548A}"/>
          </ac:spMkLst>
        </pc:spChg>
        <pc:spChg chg="add del">
          <ac:chgData name="Khadija MODESTE" userId="21a7cb024656d03d" providerId="LiveId" clId="{AA249DC1-47C9-4AED-90F7-D8673F5F4B43}" dt="2022-08-04T18:36:54.247" v="2237" actId="22"/>
          <ac:spMkLst>
            <pc:docMk/>
            <pc:sldMk cId="3588014630" sldId="291"/>
            <ac:spMk id="10" creationId="{88070EEA-55BA-DBD3-7F46-56ECDA00A70F}"/>
          </ac:spMkLst>
        </pc:spChg>
        <pc:spChg chg="mod">
          <ac:chgData name="Khadija MODESTE" userId="21a7cb024656d03d" providerId="LiveId" clId="{AA249DC1-47C9-4AED-90F7-D8673F5F4B43}" dt="2022-08-04T18:37:47.218" v="2242"/>
          <ac:spMkLst>
            <pc:docMk/>
            <pc:sldMk cId="3588014630" sldId="291"/>
            <ac:spMk id="155" creationId="{00000000-0000-0000-0000-000000000000}"/>
          </ac:spMkLst>
        </pc:spChg>
        <pc:graphicFrameChg chg="add mod modGraphic">
          <ac:chgData name="Khadija MODESTE" userId="21a7cb024656d03d" providerId="LiveId" clId="{AA249DC1-47C9-4AED-90F7-D8673F5F4B43}" dt="2022-08-06T16:44:02.252" v="5290" actId="20577"/>
          <ac:graphicFrameMkLst>
            <pc:docMk/>
            <pc:sldMk cId="3588014630" sldId="291"/>
            <ac:graphicFrameMk id="2" creationId="{D096E9BA-F0AE-778A-3DC5-8B5C949F435E}"/>
          </ac:graphicFrameMkLst>
        </pc:graphicFrameChg>
        <pc:picChg chg="add mod">
          <ac:chgData name="Khadija MODESTE" userId="21a7cb024656d03d" providerId="LiveId" clId="{AA249DC1-47C9-4AED-90F7-D8673F5F4B43}" dt="2022-08-07T14:35:11.982" v="5336" actId="1076"/>
          <ac:picMkLst>
            <pc:docMk/>
            <pc:sldMk cId="3588014630" sldId="291"/>
            <ac:picMk id="4" creationId="{56176E27-A33F-05D5-0CCE-27E6E24006A5}"/>
          </ac:picMkLst>
        </pc:picChg>
        <pc:picChg chg="del mod">
          <ac:chgData name="Khadija MODESTE" userId="21a7cb024656d03d" providerId="LiveId" clId="{AA249DC1-47C9-4AED-90F7-D8673F5F4B43}" dt="2022-08-04T18:43:44.350" v="2386" actId="478"/>
          <ac:picMkLst>
            <pc:docMk/>
            <pc:sldMk cId="3588014630" sldId="291"/>
            <ac:picMk id="5" creationId="{1B6BACFE-B9AE-DCD1-E76F-38C64B37BAE4}"/>
          </ac:picMkLst>
        </pc:picChg>
        <pc:picChg chg="add del mod">
          <ac:chgData name="Khadija MODESTE" userId="21a7cb024656d03d" providerId="LiveId" clId="{AA249DC1-47C9-4AED-90F7-D8673F5F4B43}" dt="2022-08-07T14:33:36.016" v="5325" actId="478"/>
          <ac:picMkLst>
            <pc:docMk/>
            <pc:sldMk cId="3588014630" sldId="291"/>
            <ac:picMk id="5" creationId="{A05D9A2F-1FB7-0AC0-D46D-D8886224FC04}"/>
          </ac:picMkLst>
        </pc:picChg>
        <pc:picChg chg="add del mod">
          <ac:chgData name="Khadija MODESTE" userId="21a7cb024656d03d" providerId="LiveId" clId="{AA249DC1-47C9-4AED-90F7-D8673F5F4B43}" dt="2022-08-07T14:33:38.431" v="5326" actId="478"/>
          <ac:picMkLst>
            <pc:docMk/>
            <pc:sldMk cId="3588014630" sldId="291"/>
            <ac:picMk id="11" creationId="{A9879B51-794D-7138-5A18-58C3723CED19}"/>
          </ac:picMkLst>
        </pc:picChg>
      </pc:sldChg>
      <pc:sldChg chg="modSp add del mod ord">
        <pc:chgData name="Khadija MODESTE" userId="21a7cb024656d03d" providerId="LiveId" clId="{AA249DC1-47C9-4AED-90F7-D8673F5F4B43}" dt="2022-08-04T18:38:37.134" v="2267" actId="47"/>
        <pc:sldMkLst>
          <pc:docMk/>
          <pc:sldMk cId="999658031" sldId="292"/>
        </pc:sldMkLst>
        <pc:spChg chg="mod">
          <ac:chgData name="Khadija MODESTE" userId="21a7cb024656d03d" providerId="LiveId" clId="{AA249DC1-47C9-4AED-90F7-D8673F5F4B43}" dt="2022-08-04T18:00:46.166" v="1617" actId="20577"/>
          <ac:spMkLst>
            <pc:docMk/>
            <pc:sldMk cId="999658031" sldId="292"/>
            <ac:spMk id="155" creationId="{00000000-0000-0000-0000-000000000000}"/>
          </ac:spMkLst>
        </pc:spChg>
      </pc:sldChg>
      <pc:sldChg chg="modSp add del mod">
        <pc:chgData name="Khadija MODESTE" userId="21a7cb024656d03d" providerId="LiveId" clId="{AA249DC1-47C9-4AED-90F7-D8673F5F4B43}" dt="2022-08-04T18:14:43.759" v="1848" actId="47"/>
        <pc:sldMkLst>
          <pc:docMk/>
          <pc:sldMk cId="469367547" sldId="293"/>
        </pc:sldMkLst>
        <pc:spChg chg="mod">
          <ac:chgData name="Khadija MODESTE" userId="21a7cb024656d03d" providerId="LiveId" clId="{AA249DC1-47C9-4AED-90F7-D8673F5F4B43}" dt="2022-08-04T18:14:32.749" v="1847" actId="14100"/>
          <ac:spMkLst>
            <pc:docMk/>
            <pc:sldMk cId="469367547" sldId="293"/>
            <ac:spMk id="155" creationId="{00000000-0000-0000-0000-000000000000}"/>
          </ac:spMkLst>
        </pc:spChg>
      </pc:sldChg>
      <pc:sldChg chg="addSp delSp modSp add mod">
        <pc:chgData name="Khadija MODESTE" userId="21a7cb024656d03d" providerId="LiveId" clId="{AA249DC1-47C9-4AED-90F7-D8673F5F4B43}" dt="2022-08-07T14:35:37.104" v="5342" actId="14100"/>
        <pc:sldMkLst>
          <pc:docMk/>
          <pc:sldMk cId="4022395153" sldId="293"/>
        </pc:sldMkLst>
        <pc:graphicFrameChg chg="mod modGraphic">
          <ac:chgData name="Khadija MODESTE" userId="21a7cb024656d03d" providerId="LiveId" clId="{AA249DC1-47C9-4AED-90F7-D8673F5F4B43}" dt="2022-08-06T16:44:51.987" v="5302" actId="20577"/>
          <ac:graphicFrameMkLst>
            <pc:docMk/>
            <pc:sldMk cId="4022395153" sldId="293"/>
            <ac:graphicFrameMk id="2" creationId="{D096E9BA-F0AE-778A-3DC5-8B5C949F435E}"/>
          </ac:graphicFrameMkLst>
        </pc:graphicFrameChg>
        <pc:picChg chg="add del mod">
          <ac:chgData name="Khadija MODESTE" userId="21a7cb024656d03d" providerId="LiveId" clId="{AA249DC1-47C9-4AED-90F7-D8673F5F4B43}" dt="2022-08-07T14:33:30.365" v="5324" actId="478"/>
          <ac:picMkLst>
            <pc:docMk/>
            <pc:sldMk cId="4022395153" sldId="293"/>
            <ac:picMk id="4" creationId="{F6B7239A-153A-82E0-2A38-48B2AAF9B92D}"/>
          </ac:picMkLst>
        </pc:picChg>
        <pc:picChg chg="del">
          <ac:chgData name="Khadija MODESTE" userId="21a7cb024656d03d" providerId="LiveId" clId="{AA249DC1-47C9-4AED-90F7-D8673F5F4B43}" dt="2022-08-04T18:45:00.541" v="2397" actId="478"/>
          <ac:picMkLst>
            <pc:docMk/>
            <pc:sldMk cId="4022395153" sldId="293"/>
            <ac:picMk id="5" creationId="{1B6BACFE-B9AE-DCD1-E76F-38C64B37BAE4}"/>
          </ac:picMkLst>
        </pc:picChg>
        <pc:picChg chg="add mod">
          <ac:chgData name="Khadija MODESTE" userId="21a7cb024656d03d" providerId="LiveId" clId="{AA249DC1-47C9-4AED-90F7-D8673F5F4B43}" dt="2022-08-07T14:35:37.104" v="5342" actId="14100"/>
          <ac:picMkLst>
            <pc:docMk/>
            <pc:sldMk cId="4022395153" sldId="293"/>
            <ac:picMk id="5" creationId="{E6D3A169-FDD7-2AFE-0827-8005C79312FE}"/>
          </ac:picMkLst>
        </pc:picChg>
      </pc:sldChg>
      <pc:sldChg chg="addSp delSp modSp add mod">
        <pc:chgData name="Khadija MODESTE" userId="21a7cb024656d03d" providerId="LiveId" clId="{AA249DC1-47C9-4AED-90F7-D8673F5F4B43}" dt="2022-08-07T14:38:27.224" v="5372" actId="20577"/>
        <pc:sldMkLst>
          <pc:docMk/>
          <pc:sldMk cId="5343350" sldId="294"/>
        </pc:sldMkLst>
        <pc:spChg chg="mod">
          <ac:chgData name="Khadija MODESTE" userId="21a7cb024656d03d" providerId="LiveId" clId="{AA249DC1-47C9-4AED-90F7-D8673F5F4B43}" dt="2022-08-04T21:05:05.629" v="4357" actId="1035"/>
          <ac:spMkLst>
            <pc:docMk/>
            <pc:sldMk cId="5343350" sldId="294"/>
            <ac:spMk id="155" creationId="{00000000-0000-0000-0000-000000000000}"/>
          </ac:spMkLst>
        </pc:spChg>
        <pc:graphicFrameChg chg="mod modGraphic">
          <ac:chgData name="Khadija MODESTE" userId="21a7cb024656d03d" providerId="LiveId" clId="{AA249DC1-47C9-4AED-90F7-D8673F5F4B43}" dt="2022-08-07T14:38:27.224" v="5372" actId="20577"/>
          <ac:graphicFrameMkLst>
            <pc:docMk/>
            <pc:sldMk cId="5343350" sldId="294"/>
            <ac:graphicFrameMk id="2" creationId="{D096E9BA-F0AE-778A-3DC5-8B5C949F435E}"/>
          </ac:graphicFrameMkLst>
        </pc:graphicFrameChg>
        <pc:picChg chg="add del mod">
          <ac:chgData name="Khadija MODESTE" userId="21a7cb024656d03d" providerId="LiveId" clId="{AA249DC1-47C9-4AED-90F7-D8673F5F4B43}" dt="2022-08-07T14:33:43.889" v="5327" actId="478"/>
          <ac:picMkLst>
            <pc:docMk/>
            <pc:sldMk cId="5343350" sldId="294"/>
            <ac:picMk id="4" creationId="{62FE46B4-6D2E-CB2E-5BB3-2AE3AC2DABF6}"/>
          </ac:picMkLst>
        </pc:picChg>
        <pc:picChg chg="add del mod">
          <ac:chgData name="Khadija MODESTE" userId="21a7cb024656d03d" providerId="LiveId" clId="{AA249DC1-47C9-4AED-90F7-D8673F5F4B43}" dt="2022-08-04T21:10:01.193" v="4557" actId="478"/>
          <ac:picMkLst>
            <pc:docMk/>
            <pc:sldMk cId="5343350" sldId="294"/>
            <ac:picMk id="4" creationId="{7FF09E58-1DED-C0FB-8F86-CE94390A962D}"/>
          </ac:picMkLst>
        </pc:picChg>
        <pc:picChg chg="del mod">
          <ac:chgData name="Khadija MODESTE" userId="21a7cb024656d03d" providerId="LiveId" clId="{AA249DC1-47C9-4AED-90F7-D8673F5F4B43}" dt="2022-08-04T18:48:35.873" v="2460" actId="478"/>
          <ac:picMkLst>
            <pc:docMk/>
            <pc:sldMk cId="5343350" sldId="294"/>
            <ac:picMk id="5" creationId="{1B6BACFE-B9AE-DCD1-E76F-38C64B37BAE4}"/>
          </ac:picMkLst>
        </pc:picChg>
        <pc:picChg chg="add mod">
          <ac:chgData name="Khadija MODESTE" userId="21a7cb024656d03d" providerId="LiveId" clId="{AA249DC1-47C9-4AED-90F7-D8673F5F4B43}" dt="2022-08-07T14:36:01.287" v="5347" actId="1076"/>
          <ac:picMkLst>
            <pc:docMk/>
            <pc:sldMk cId="5343350" sldId="294"/>
            <ac:picMk id="5" creationId="{3BC419C4-FD60-43CA-CC48-24213859CA08}"/>
          </ac:picMkLst>
        </pc:picChg>
      </pc:sldChg>
      <pc:sldChg chg="addSp delSp modSp add mod">
        <pc:chgData name="Khadija MODESTE" userId="21a7cb024656d03d" providerId="LiveId" clId="{AA249DC1-47C9-4AED-90F7-D8673F5F4B43}" dt="2022-08-07T14:40:03.632" v="5384" actId="20577"/>
        <pc:sldMkLst>
          <pc:docMk/>
          <pc:sldMk cId="4106832486" sldId="295"/>
        </pc:sldMkLst>
        <pc:spChg chg="mod">
          <ac:chgData name="Khadija MODESTE" userId="21a7cb024656d03d" providerId="LiveId" clId="{AA249DC1-47C9-4AED-90F7-D8673F5F4B43}" dt="2022-08-07T14:36:17.454" v="5351" actId="1076"/>
          <ac:spMkLst>
            <pc:docMk/>
            <pc:sldMk cId="4106832486" sldId="295"/>
            <ac:spMk id="155" creationId="{00000000-0000-0000-0000-000000000000}"/>
          </ac:spMkLst>
        </pc:spChg>
        <pc:graphicFrameChg chg="mod modGraphic">
          <ac:chgData name="Khadija MODESTE" userId="21a7cb024656d03d" providerId="LiveId" clId="{AA249DC1-47C9-4AED-90F7-D8673F5F4B43}" dt="2022-08-07T14:40:03.632" v="5384" actId="20577"/>
          <ac:graphicFrameMkLst>
            <pc:docMk/>
            <pc:sldMk cId="4106832486" sldId="295"/>
            <ac:graphicFrameMk id="2" creationId="{D096E9BA-F0AE-778A-3DC5-8B5C949F435E}"/>
          </ac:graphicFrameMkLst>
        </pc:graphicFrameChg>
        <pc:picChg chg="add del mod">
          <ac:chgData name="Khadija MODESTE" userId="21a7cb024656d03d" providerId="LiveId" clId="{AA249DC1-47C9-4AED-90F7-D8673F5F4B43}" dt="2022-08-05T20:19:39.737" v="4852" actId="478"/>
          <ac:picMkLst>
            <pc:docMk/>
            <pc:sldMk cId="4106832486" sldId="295"/>
            <ac:picMk id="4" creationId="{1ACDB13A-97F4-CFB3-A799-80197071456B}"/>
          </ac:picMkLst>
        </pc:picChg>
        <pc:picChg chg="add mod">
          <ac:chgData name="Khadija MODESTE" userId="21a7cb024656d03d" providerId="LiveId" clId="{AA249DC1-47C9-4AED-90F7-D8673F5F4B43}" dt="2022-08-07T14:36:24.737" v="5354" actId="1076"/>
          <ac:picMkLst>
            <pc:docMk/>
            <pc:sldMk cId="4106832486" sldId="295"/>
            <ac:picMk id="4" creationId="{59DAE7F9-761E-CBAB-99C1-5797BD7DC919}"/>
          </ac:picMkLst>
        </pc:picChg>
        <pc:picChg chg="del">
          <ac:chgData name="Khadija MODESTE" userId="21a7cb024656d03d" providerId="LiveId" clId="{AA249DC1-47C9-4AED-90F7-D8673F5F4B43}" dt="2022-08-04T21:10:05.193" v="4558" actId="478"/>
          <ac:picMkLst>
            <pc:docMk/>
            <pc:sldMk cId="4106832486" sldId="295"/>
            <ac:picMk id="5" creationId="{1B6BACFE-B9AE-DCD1-E76F-38C64B37BAE4}"/>
          </ac:picMkLst>
        </pc:picChg>
        <pc:picChg chg="add del mod">
          <ac:chgData name="Khadija MODESTE" userId="21a7cb024656d03d" providerId="LiveId" clId="{AA249DC1-47C9-4AED-90F7-D8673F5F4B43}" dt="2022-08-07T14:33:48.092" v="5328" actId="478"/>
          <ac:picMkLst>
            <pc:docMk/>
            <pc:sldMk cId="4106832486" sldId="295"/>
            <ac:picMk id="5" creationId="{BFAF1EF2-F553-AE61-7D50-CB97F7381B10}"/>
          </ac:picMkLst>
        </pc:picChg>
      </pc:sldChg>
      <pc:sldChg chg="add del">
        <pc:chgData name="Khadija MODESTE" userId="21a7cb024656d03d" providerId="LiveId" clId="{AA249DC1-47C9-4AED-90F7-D8673F5F4B43}" dt="2022-08-04T18:38:30.999" v="2265" actId="47"/>
        <pc:sldMkLst>
          <pc:docMk/>
          <pc:sldMk cId="1165518743" sldId="296"/>
        </pc:sldMkLst>
      </pc:sldChg>
      <pc:sldChg chg="modSp add mod">
        <pc:chgData name="Khadija MODESTE" userId="21a7cb024656d03d" providerId="LiveId" clId="{AA249DC1-47C9-4AED-90F7-D8673F5F4B43}" dt="2022-08-06T17:53:16.588" v="5303"/>
        <pc:sldMkLst>
          <pc:docMk/>
          <pc:sldMk cId="1483372646" sldId="296"/>
        </pc:sldMkLst>
        <pc:spChg chg="mod">
          <ac:chgData name="Khadija MODESTE" userId="21a7cb024656d03d" providerId="LiveId" clId="{AA249DC1-47C9-4AED-90F7-D8673F5F4B43}" dt="2022-08-04T18:39:14.422" v="2298" actId="20577"/>
          <ac:spMkLst>
            <pc:docMk/>
            <pc:sldMk cId="1483372646" sldId="296"/>
            <ac:spMk id="155" creationId="{00000000-0000-0000-0000-000000000000}"/>
          </ac:spMkLst>
        </pc:spChg>
        <pc:graphicFrameChg chg="mod modGraphic">
          <ac:chgData name="Khadija MODESTE" userId="21a7cb024656d03d" providerId="LiveId" clId="{AA249DC1-47C9-4AED-90F7-D8673F5F4B43}" dt="2022-08-06T17:53:16.588" v="5303"/>
          <ac:graphicFrameMkLst>
            <pc:docMk/>
            <pc:sldMk cId="1483372646" sldId="296"/>
            <ac:graphicFrameMk id="2" creationId="{D096E9BA-F0AE-778A-3DC5-8B5C949F435E}"/>
          </ac:graphicFrameMkLst>
        </pc:graphicFrameChg>
        <pc:picChg chg="mod">
          <ac:chgData name="Khadija MODESTE" userId="21a7cb024656d03d" providerId="LiveId" clId="{AA249DC1-47C9-4AED-90F7-D8673F5F4B43}" dt="2022-08-06T04:26:11.662" v="4910" actId="1036"/>
          <ac:picMkLst>
            <pc:docMk/>
            <pc:sldMk cId="1483372646" sldId="296"/>
            <ac:picMk id="5" creationId="{1B6BACFE-B9AE-DCD1-E76F-38C64B37BAE4}"/>
          </ac:picMkLst>
        </pc:picChg>
      </pc:sldChg>
      <pc:sldChg chg="addSp delSp modSp add mod">
        <pc:chgData name="Khadija MODESTE" userId="21a7cb024656d03d" providerId="LiveId" clId="{AA249DC1-47C9-4AED-90F7-D8673F5F4B43}" dt="2022-08-04T19:09:38.378" v="2643" actId="1076"/>
        <pc:sldMkLst>
          <pc:docMk/>
          <pc:sldMk cId="2531770181" sldId="297"/>
        </pc:sldMkLst>
        <pc:spChg chg="del mod">
          <ac:chgData name="Khadija MODESTE" userId="21a7cb024656d03d" providerId="LiveId" clId="{AA249DC1-47C9-4AED-90F7-D8673F5F4B43}" dt="2022-08-04T19:07:37.261" v="2628" actId="478"/>
          <ac:spMkLst>
            <pc:docMk/>
            <pc:sldMk cId="2531770181" sldId="297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9:07:18.691" v="2624" actId="20577"/>
          <ac:spMkLst>
            <pc:docMk/>
            <pc:sldMk cId="2531770181" sldId="297"/>
            <ac:spMk id="155" creationId="{00000000-0000-0000-0000-000000000000}"/>
          </ac:spMkLst>
        </pc:spChg>
        <pc:picChg chg="add del mod">
          <ac:chgData name="Khadija MODESTE" userId="21a7cb024656d03d" providerId="LiveId" clId="{AA249DC1-47C9-4AED-90F7-D8673F5F4B43}" dt="2022-08-04T19:08:59.147" v="2635" actId="478"/>
          <ac:picMkLst>
            <pc:docMk/>
            <pc:sldMk cId="2531770181" sldId="297"/>
            <ac:picMk id="3" creationId="{DD550E0C-31CF-5FFF-C6D1-B12291ED1460}"/>
          </ac:picMkLst>
        </pc:picChg>
        <pc:picChg chg="add mod">
          <ac:chgData name="Khadija MODESTE" userId="21a7cb024656d03d" providerId="LiveId" clId="{AA249DC1-47C9-4AED-90F7-D8673F5F4B43}" dt="2022-08-04T19:09:38.378" v="2643" actId="1076"/>
          <ac:picMkLst>
            <pc:docMk/>
            <pc:sldMk cId="2531770181" sldId="297"/>
            <ac:picMk id="5" creationId="{CD6D4675-7D80-F669-86C3-6AB2C0CD29C8}"/>
          </ac:picMkLst>
        </pc:picChg>
      </pc:sldChg>
      <pc:sldChg chg="addSp delSp modSp add mod">
        <pc:chgData name="Khadija MODESTE" userId="21a7cb024656d03d" providerId="LiveId" clId="{AA249DC1-47C9-4AED-90F7-D8673F5F4B43}" dt="2022-08-04T19:10:57.514" v="2730" actId="1076"/>
        <pc:sldMkLst>
          <pc:docMk/>
          <pc:sldMk cId="1734974224" sldId="298"/>
        </pc:sldMkLst>
        <pc:spChg chg="del">
          <ac:chgData name="Khadija MODESTE" userId="21a7cb024656d03d" providerId="LiveId" clId="{AA249DC1-47C9-4AED-90F7-D8673F5F4B43}" dt="2022-08-04T19:10:28.878" v="2725" actId="478"/>
          <ac:spMkLst>
            <pc:docMk/>
            <pc:sldMk cId="1734974224" sldId="298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9:10:23.346" v="2724" actId="20577"/>
          <ac:spMkLst>
            <pc:docMk/>
            <pc:sldMk cId="1734974224" sldId="298"/>
            <ac:spMk id="155" creationId="{00000000-0000-0000-0000-000000000000}"/>
          </ac:spMkLst>
        </pc:spChg>
        <pc:picChg chg="add mod">
          <ac:chgData name="Khadija MODESTE" userId="21a7cb024656d03d" providerId="LiveId" clId="{AA249DC1-47C9-4AED-90F7-D8673F5F4B43}" dt="2022-08-04T19:10:57.514" v="2730" actId="1076"/>
          <ac:picMkLst>
            <pc:docMk/>
            <pc:sldMk cId="1734974224" sldId="298"/>
            <ac:picMk id="3" creationId="{B57D8982-49BE-D2E8-31BA-BDB8D6DB3804}"/>
          </ac:picMkLst>
        </pc:picChg>
      </pc:sldChg>
      <pc:sldChg chg="addSp delSp modSp add mod ord">
        <pc:chgData name="Khadija MODESTE" userId="21a7cb024656d03d" providerId="LiveId" clId="{AA249DC1-47C9-4AED-90F7-D8673F5F4B43}" dt="2022-08-04T19:12:03.494" v="2766" actId="14100"/>
        <pc:sldMkLst>
          <pc:docMk/>
          <pc:sldMk cId="2212165112" sldId="299"/>
        </pc:sldMkLst>
        <pc:spChg chg="del mod">
          <ac:chgData name="Khadija MODESTE" userId="21a7cb024656d03d" providerId="LiveId" clId="{AA249DC1-47C9-4AED-90F7-D8673F5F4B43}" dt="2022-08-04T19:11:37.897" v="2760" actId="478"/>
          <ac:spMkLst>
            <pc:docMk/>
            <pc:sldMk cId="2212165112" sldId="299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9:11:26.706" v="2758" actId="27636"/>
          <ac:spMkLst>
            <pc:docMk/>
            <pc:sldMk cId="2212165112" sldId="299"/>
            <ac:spMk id="155" creationId="{00000000-0000-0000-0000-000000000000}"/>
          </ac:spMkLst>
        </pc:spChg>
        <pc:picChg chg="add mod">
          <ac:chgData name="Khadija MODESTE" userId="21a7cb024656d03d" providerId="LiveId" clId="{AA249DC1-47C9-4AED-90F7-D8673F5F4B43}" dt="2022-08-04T19:12:03.494" v="2766" actId="14100"/>
          <ac:picMkLst>
            <pc:docMk/>
            <pc:sldMk cId="2212165112" sldId="299"/>
            <ac:picMk id="3" creationId="{BE1EAF69-5EB7-1039-AF0C-1A734FBA54E8}"/>
          </ac:picMkLst>
        </pc:picChg>
      </pc:sldChg>
      <pc:sldChg chg="modSp add mod">
        <pc:chgData name="Khadija MODESTE" userId="21a7cb024656d03d" providerId="LiveId" clId="{AA249DC1-47C9-4AED-90F7-D8673F5F4B43}" dt="2022-08-04T19:04:02.736" v="2544" actId="27636"/>
        <pc:sldMkLst>
          <pc:docMk/>
          <pc:sldMk cId="3611308389" sldId="300"/>
        </pc:sldMkLst>
        <pc:spChg chg="mod">
          <ac:chgData name="Khadija MODESTE" userId="21a7cb024656d03d" providerId="LiveId" clId="{AA249DC1-47C9-4AED-90F7-D8673F5F4B43}" dt="2022-08-04T19:04:02.736" v="2544" actId="27636"/>
          <ac:spMkLst>
            <pc:docMk/>
            <pc:sldMk cId="3611308389" sldId="300"/>
            <ac:spMk id="155" creationId="{00000000-0000-0000-0000-000000000000}"/>
          </ac:spMkLst>
        </pc:spChg>
      </pc:sldChg>
      <pc:sldChg chg="addSp delSp modSp add mod">
        <pc:chgData name="Khadija MODESTE" userId="21a7cb024656d03d" providerId="LiveId" clId="{AA249DC1-47C9-4AED-90F7-D8673F5F4B43}" dt="2022-08-04T19:14:28.418" v="2782" actId="1076"/>
        <pc:sldMkLst>
          <pc:docMk/>
          <pc:sldMk cId="2006328619" sldId="301"/>
        </pc:sldMkLst>
        <pc:spChg chg="mod">
          <ac:chgData name="Khadija MODESTE" userId="21a7cb024656d03d" providerId="LiveId" clId="{AA249DC1-47C9-4AED-90F7-D8673F5F4B43}" dt="2022-08-04T19:13:45.807" v="2771" actId="20577"/>
          <ac:spMkLst>
            <pc:docMk/>
            <pc:sldMk cId="2006328619" sldId="301"/>
            <ac:spMk id="155" creationId="{00000000-0000-0000-0000-000000000000}"/>
          </ac:spMkLst>
        </pc:spChg>
        <pc:picChg chg="del mod">
          <ac:chgData name="Khadija MODESTE" userId="21a7cb024656d03d" providerId="LiveId" clId="{AA249DC1-47C9-4AED-90F7-D8673F5F4B43}" dt="2022-08-04T19:13:49.729" v="2773" actId="478"/>
          <ac:picMkLst>
            <pc:docMk/>
            <pc:sldMk cId="2006328619" sldId="301"/>
            <ac:picMk id="3" creationId="{BE1EAF69-5EB7-1039-AF0C-1A734FBA54E8}"/>
          </ac:picMkLst>
        </pc:picChg>
        <pc:picChg chg="add mod">
          <ac:chgData name="Khadija MODESTE" userId="21a7cb024656d03d" providerId="LiveId" clId="{AA249DC1-47C9-4AED-90F7-D8673F5F4B43}" dt="2022-08-04T19:14:28.418" v="2782" actId="1076"/>
          <ac:picMkLst>
            <pc:docMk/>
            <pc:sldMk cId="2006328619" sldId="301"/>
            <ac:picMk id="4" creationId="{DA052AF1-B234-1777-34AF-9FCF0CA96F55}"/>
          </ac:picMkLst>
        </pc:picChg>
      </pc:sldChg>
      <pc:sldChg chg="modSp add mod">
        <pc:chgData name="Khadija MODESTE" userId="21a7cb024656d03d" providerId="LiveId" clId="{AA249DC1-47C9-4AED-90F7-D8673F5F4B43}" dt="2022-08-04T19:27:45.363" v="3205" actId="20577"/>
        <pc:sldMkLst>
          <pc:docMk/>
          <pc:sldMk cId="1916650000" sldId="302"/>
        </pc:sldMkLst>
        <pc:spChg chg="mod">
          <ac:chgData name="Khadija MODESTE" userId="21a7cb024656d03d" providerId="LiveId" clId="{AA249DC1-47C9-4AED-90F7-D8673F5F4B43}" dt="2022-08-04T19:27:45.363" v="3205" actId="20577"/>
          <ac:spMkLst>
            <pc:docMk/>
            <pc:sldMk cId="1916650000" sldId="302"/>
            <ac:spMk id="155" creationId="{00000000-0000-0000-0000-000000000000}"/>
          </ac:spMkLst>
        </pc:spChg>
      </pc:sldChg>
      <pc:sldChg chg="addSp delSp modSp add mod">
        <pc:chgData name="Khadija MODESTE" userId="21a7cb024656d03d" providerId="LiveId" clId="{AA249DC1-47C9-4AED-90F7-D8673F5F4B43}" dt="2022-08-07T14:47:46.200" v="5472" actId="14100"/>
        <pc:sldMkLst>
          <pc:docMk/>
          <pc:sldMk cId="2155019700" sldId="303"/>
        </pc:sldMkLst>
        <pc:spChg chg="del mod">
          <ac:chgData name="Khadija MODESTE" userId="21a7cb024656d03d" providerId="LiveId" clId="{AA249DC1-47C9-4AED-90F7-D8673F5F4B43}" dt="2022-08-05T05:46:48.830" v="4642" actId="478"/>
          <ac:spMkLst>
            <pc:docMk/>
            <pc:sldMk cId="2155019700" sldId="303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9:27:28.365" v="3195" actId="20577"/>
          <ac:spMkLst>
            <pc:docMk/>
            <pc:sldMk cId="2155019700" sldId="303"/>
            <ac:spMk id="155" creationId="{00000000-0000-0000-0000-000000000000}"/>
          </ac:spMkLst>
        </pc:spChg>
        <pc:picChg chg="add mod">
          <ac:chgData name="Khadija MODESTE" userId="21a7cb024656d03d" providerId="LiveId" clId="{AA249DC1-47C9-4AED-90F7-D8673F5F4B43}" dt="2022-08-07T14:47:46.200" v="5472" actId="14100"/>
          <ac:picMkLst>
            <pc:docMk/>
            <pc:sldMk cId="2155019700" sldId="303"/>
            <ac:picMk id="3" creationId="{79E2EACA-18D9-3A63-58E6-9B533F9D0D8A}"/>
          </ac:picMkLst>
        </pc:picChg>
        <pc:picChg chg="add del mod">
          <ac:chgData name="Khadija MODESTE" userId="21a7cb024656d03d" providerId="LiveId" clId="{AA249DC1-47C9-4AED-90F7-D8673F5F4B43}" dt="2022-08-06T06:40:26.085" v="4988" actId="478"/>
          <ac:picMkLst>
            <pc:docMk/>
            <pc:sldMk cId="2155019700" sldId="303"/>
            <ac:picMk id="3" creationId="{A50E4525-DF61-D0CC-B606-255D34511839}"/>
          </ac:picMkLst>
        </pc:picChg>
        <pc:picChg chg="add del mod">
          <ac:chgData name="Khadija MODESTE" userId="21a7cb024656d03d" providerId="LiveId" clId="{AA249DC1-47C9-4AED-90F7-D8673F5F4B43}" dt="2022-08-07T14:47:25.496" v="5468" actId="478"/>
          <ac:picMkLst>
            <pc:docMk/>
            <pc:sldMk cId="2155019700" sldId="303"/>
            <ac:picMk id="4" creationId="{50993E06-3ACF-2AB1-FE2F-C92196E64325}"/>
          </ac:picMkLst>
        </pc:picChg>
      </pc:sldChg>
      <pc:sldChg chg="modSp add del mod">
        <pc:chgData name="Khadija MODESTE" userId="21a7cb024656d03d" providerId="LiveId" clId="{AA249DC1-47C9-4AED-90F7-D8673F5F4B43}" dt="2022-08-04T20:10:58.719" v="4353" actId="47"/>
        <pc:sldMkLst>
          <pc:docMk/>
          <pc:sldMk cId="2710241080" sldId="304"/>
        </pc:sldMkLst>
        <pc:spChg chg="mod">
          <ac:chgData name="Khadija MODESTE" userId="21a7cb024656d03d" providerId="LiveId" clId="{AA249DC1-47C9-4AED-90F7-D8673F5F4B43}" dt="2022-08-04T19:28:32.130" v="3207" actId="20577"/>
          <ac:spMkLst>
            <pc:docMk/>
            <pc:sldMk cId="2710241080" sldId="304"/>
            <ac:spMk id="155" creationId="{00000000-0000-0000-0000-000000000000}"/>
          </ac:spMkLst>
        </pc:spChg>
      </pc:sldChg>
      <pc:sldChg chg="addSp delSp modSp add mod">
        <pc:chgData name="Khadija MODESTE" userId="21a7cb024656d03d" providerId="LiveId" clId="{AA249DC1-47C9-4AED-90F7-D8673F5F4B43}" dt="2022-08-04T19:34:39.244" v="3658" actId="1076"/>
        <pc:sldMkLst>
          <pc:docMk/>
          <pc:sldMk cId="2050261206" sldId="305"/>
        </pc:sldMkLst>
        <pc:spChg chg="add del">
          <ac:chgData name="Khadija MODESTE" userId="21a7cb024656d03d" providerId="LiveId" clId="{AA249DC1-47C9-4AED-90F7-D8673F5F4B43}" dt="2022-08-04T19:30:48.604" v="3321"/>
          <ac:spMkLst>
            <pc:docMk/>
            <pc:sldMk cId="2050261206" sldId="305"/>
            <ac:spMk id="2" creationId="{D2C9C0B5-F059-F977-FFB7-E386E2FE3658}"/>
          </ac:spMkLst>
        </pc:spChg>
        <pc:spChg chg="add del mod">
          <ac:chgData name="Khadija MODESTE" userId="21a7cb024656d03d" providerId="LiveId" clId="{AA249DC1-47C9-4AED-90F7-D8673F5F4B43}" dt="2022-08-04T19:30:47.691" v="3320"/>
          <ac:spMkLst>
            <pc:docMk/>
            <pc:sldMk cId="2050261206" sldId="305"/>
            <ac:spMk id="3" creationId="{F30EAFAD-17B9-454E-C2DC-329E3712A174}"/>
          </ac:spMkLst>
        </pc:spChg>
        <pc:spChg chg="mod">
          <ac:chgData name="Khadija MODESTE" userId="21a7cb024656d03d" providerId="LiveId" clId="{AA249DC1-47C9-4AED-90F7-D8673F5F4B43}" dt="2022-08-04T19:34:37.882" v="3657" actId="14100"/>
          <ac:spMkLst>
            <pc:docMk/>
            <pc:sldMk cId="2050261206" sldId="305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9:34:39.244" v="3658" actId="1076"/>
          <ac:spMkLst>
            <pc:docMk/>
            <pc:sldMk cId="2050261206" sldId="305"/>
            <ac:spMk id="155" creationId="{00000000-0000-0000-0000-000000000000}"/>
          </ac:spMkLst>
        </pc:spChg>
      </pc:sldChg>
      <pc:sldChg chg="addSp delSp modSp add mod">
        <pc:chgData name="Khadija MODESTE" userId="21a7cb024656d03d" providerId="LiveId" clId="{AA249DC1-47C9-4AED-90F7-D8673F5F4B43}" dt="2022-08-05T05:10:12.591" v="4559" actId="20577"/>
        <pc:sldMkLst>
          <pc:docMk/>
          <pc:sldMk cId="873777788" sldId="306"/>
        </pc:sldMkLst>
        <pc:spChg chg="del mod">
          <ac:chgData name="Khadija MODESTE" userId="21a7cb024656d03d" providerId="LiveId" clId="{AA249DC1-47C9-4AED-90F7-D8673F5F4B43}" dt="2022-08-04T19:36:43.073" v="3698" actId="478"/>
          <ac:spMkLst>
            <pc:docMk/>
            <pc:sldMk cId="873777788" sldId="306"/>
            <ac:spMk id="154" creationId="{00000000-0000-0000-0000-000000000000}"/>
          </ac:spMkLst>
        </pc:spChg>
        <pc:spChg chg="mod">
          <ac:chgData name="Khadija MODESTE" userId="21a7cb024656d03d" providerId="LiveId" clId="{AA249DC1-47C9-4AED-90F7-D8673F5F4B43}" dt="2022-08-04T19:34:55.161" v="3681" actId="20577"/>
          <ac:spMkLst>
            <pc:docMk/>
            <pc:sldMk cId="873777788" sldId="306"/>
            <ac:spMk id="155" creationId="{00000000-0000-0000-0000-000000000000}"/>
          </ac:spMkLst>
        </pc:spChg>
        <pc:graphicFrameChg chg="add del mod modGraphic">
          <ac:chgData name="Khadija MODESTE" userId="21a7cb024656d03d" providerId="LiveId" clId="{AA249DC1-47C9-4AED-90F7-D8673F5F4B43}" dt="2022-08-04T19:38:15.401" v="3707" actId="478"/>
          <ac:graphicFrameMkLst>
            <pc:docMk/>
            <pc:sldMk cId="873777788" sldId="306"/>
            <ac:graphicFrameMk id="2" creationId="{9664218C-F4CC-95EF-E9BC-77B0172E0629}"/>
          </ac:graphicFrameMkLst>
        </pc:graphicFrameChg>
        <pc:graphicFrameChg chg="add del mod modGraphic">
          <ac:chgData name="Khadija MODESTE" userId="21a7cb024656d03d" providerId="LiveId" clId="{AA249DC1-47C9-4AED-90F7-D8673F5F4B43}" dt="2022-08-04T19:41:26.372" v="3721" actId="478"/>
          <ac:graphicFrameMkLst>
            <pc:docMk/>
            <pc:sldMk cId="873777788" sldId="306"/>
            <ac:graphicFrameMk id="3" creationId="{F39583AF-CAE7-C688-89E7-B05184C0F3BE}"/>
          </ac:graphicFrameMkLst>
        </pc:graphicFrameChg>
        <pc:graphicFrameChg chg="add mod modGraphic">
          <ac:chgData name="Khadija MODESTE" userId="21a7cb024656d03d" providerId="LiveId" clId="{AA249DC1-47C9-4AED-90F7-D8673F5F4B43}" dt="2022-08-05T05:10:12.591" v="4559" actId="20577"/>
          <ac:graphicFrameMkLst>
            <pc:docMk/>
            <pc:sldMk cId="873777788" sldId="306"/>
            <ac:graphicFrameMk id="4" creationId="{6460E492-101D-DB22-3D5B-B3D49C46B167}"/>
          </ac:graphicFrameMkLst>
        </pc:graphicFrameChg>
      </pc:sldChg>
      <pc:sldChg chg="addSp delSp modSp add mod">
        <pc:chgData name="Khadija MODESTE" userId="21a7cb024656d03d" providerId="LiveId" clId="{AA249DC1-47C9-4AED-90F7-D8673F5F4B43}" dt="2022-08-07T14:46:53.379" v="5467" actId="1076"/>
        <pc:sldMkLst>
          <pc:docMk/>
          <pc:sldMk cId="324650822" sldId="307"/>
        </pc:sldMkLst>
        <pc:picChg chg="add del mod">
          <ac:chgData name="Khadija MODESTE" userId="21a7cb024656d03d" providerId="LiveId" clId="{AA249DC1-47C9-4AED-90F7-D8673F5F4B43}" dt="2022-08-07T14:46:16.446" v="5457" actId="478"/>
          <ac:picMkLst>
            <pc:docMk/>
            <pc:sldMk cId="324650822" sldId="307"/>
            <ac:picMk id="3" creationId="{0F51C1BB-3F34-4838-DB3E-A60AFEA82C22}"/>
          </ac:picMkLst>
        </pc:picChg>
        <pc:picChg chg="del">
          <ac:chgData name="Khadija MODESTE" userId="21a7cb024656d03d" providerId="LiveId" clId="{AA249DC1-47C9-4AED-90F7-D8673F5F4B43}" dt="2022-08-06T06:39:20.186" v="4979" actId="478"/>
          <ac:picMkLst>
            <pc:docMk/>
            <pc:sldMk cId="324650822" sldId="307"/>
            <ac:picMk id="3" creationId="{B9F05586-9426-3092-F942-2369804FE5DE}"/>
          </ac:picMkLst>
        </pc:picChg>
        <pc:picChg chg="add del mod">
          <ac:chgData name="Khadija MODESTE" userId="21a7cb024656d03d" providerId="LiveId" clId="{AA249DC1-47C9-4AED-90F7-D8673F5F4B43}" dt="2022-08-07T14:45:49.481" v="5451" actId="478"/>
          <ac:picMkLst>
            <pc:docMk/>
            <pc:sldMk cId="324650822" sldId="307"/>
            <ac:picMk id="4" creationId="{02FFA5B6-4CE1-8773-5390-30E3C9451320}"/>
          </ac:picMkLst>
        </pc:picChg>
        <pc:picChg chg="del mod">
          <ac:chgData name="Khadija MODESTE" userId="21a7cb024656d03d" providerId="LiveId" clId="{AA249DC1-47C9-4AED-90F7-D8673F5F4B43}" dt="2022-08-07T14:45:51.710" v="5452" actId="478"/>
          <ac:picMkLst>
            <pc:docMk/>
            <pc:sldMk cId="324650822" sldId="307"/>
            <ac:picMk id="5" creationId="{09558C8D-2D4C-69DF-1AA6-E1E5C86D0A8A}"/>
          </ac:picMkLst>
        </pc:picChg>
        <pc:picChg chg="add del mod">
          <ac:chgData name="Khadija MODESTE" userId="21a7cb024656d03d" providerId="LiveId" clId="{AA249DC1-47C9-4AED-90F7-D8673F5F4B43}" dt="2022-08-07T14:46:16.446" v="5457" actId="478"/>
          <ac:picMkLst>
            <pc:docMk/>
            <pc:sldMk cId="324650822" sldId="307"/>
            <ac:picMk id="7" creationId="{2279BAC3-C980-FB6C-3A9F-27BF6CEF506C}"/>
          </ac:picMkLst>
        </pc:picChg>
        <pc:picChg chg="add mod">
          <ac:chgData name="Khadija MODESTE" userId="21a7cb024656d03d" providerId="LiveId" clId="{AA249DC1-47C9-4AED-90F7-D8673F5F4B43}" dt="2022-08-07T14:46:43.396" v="5463" actId="14100"/>
          <ac:picMkLst>
            <pc:docMk/>
            <pc:sldMk cId="324650822" sldId="307"/>
            <ac:picMk id="9" creationId="{BD1E6320-AA18-5DDF-CF88-A979AF920F7D}"/>
          </ac:picMkLst>
        </pc:picChg>
        <pc:picChg chg="add mod">
          <ac:chgData name="Khadija MODESTE" userId="21a7cb024656d03d" providerId="LiveId" clId="{AA249DC1-47C9-4AED-90F7-D8673F5F4B43}" dt="2022-08-07T14:46:53.379" v="5467" actId="1076"/>
          <ac:picMkLst>
            <pc:docMk/>
            <pc:sldMk cId="324650822" sldId="307"/>
            <ac:picMk id="11" creationId="{45CC243D-2761-3549-FB4C-FFA8A06E873D}"/>
          </ac:picMkLst>
        </pc:picChg>
      </pc:sldChg>
      <pc:sldChg chg="addSp delSp modSp add mod">
        <pc:chgData name="Khadija MODESTE" userId="21a7cb024656d03d" providerId="LiveId" clId="{AA249DC1-47C9-4AED-90F7-D8673F5F4B43}" dt="2022-08-07T14:48:36.481" v="5484" actId="1076"/>
        <pc:sldMkLst>
          <pc:docMk/>
          <pc:sldMk cId="72866551" sldId="308"/>
        </pc:sldMkLst>
        <pc:picChg chg="add mod">
          <ac:chgData name="Khadija MODESTE" userId="21a7cb024656d03d" providerId="LiveId" clId="{AA249DC1-47C9-4AED-90F7-D8673F5F4B43}" dt="2022-08-07T14:48:36.481" v="5484" actId="1076"/>
          <ac:picMkLst>
            <pc:docMk/>
            <pc:sldMk cId="72866551" sldId="308"/>
            <ac:picMk id="3" creationId="{A6E5A376-24D9-6FEA-BA7E-E9675A34EBF5}"/>
          </ac:picMkLst>
        </pc:picChg>
        <pc:picChg chg="del mod">
          <ac:chgData name="Khadija MODESTE" userId="21a7cb024656d03d" providerId="LiveId" clId="{AA249DC1-47C9-4AED-90F7-D8673F5F4B43}" dt="2022-08-07T14:48:28.980" v="5481" actId="478"/>
          <ac:picMkLst>
            <pc:docMk/>
            <pc:sldMk cId="72866551" sldId="308"/>
            <ac:picMk id="4" creationId="{E23A5AD9-8CE9-B73C-0B05-399CC83D9088}"/>
          </ac:picMkLst>
        </pc:picChg>
      </pc:sldChg>
      <pc:sldMasterChg chg="delSldLayout">
        <pc:chgData name="Khadija MODESTE" userId="21a7cb024656d03d" providerId="LiveId" clId="{AA249DC1-47C9-4AED-90F7-D8673F5F4B43}" dt="2022-08-04T15:43:22.794" v="9" actId="47"/>
        <pc:sldMasterMkLst>
          <pc:docMk/>
          <pc:sldMasterMk cId="0" sldId="2147483648"/>
        </pc:sldMasterMkLst>
        <pc:sldLayoutChg chg="del">
          <pc:chgData name="Khadija MODESTE" userId="21a7cb024656d03d" providerId="LiveId" clId="{AA249DC1-47C9-4AED-90F7-D8673F5F4B43}" dt="2022-08-04T15:43:22.794" v="9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12" name="Auteur et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Auteur et date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onnées clés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Données clés</a:t>
            </a:r>
          </a:p>
        </p:txBody>
      </p:sp>
      <p:sp>
        <p:nvSpPr>
          <p:cNvPr id="10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« Citation notable 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eux méduses sur un arrière-plan rose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Deux méduses qui se touchent sur un arrière-plan bleu foncé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Deux méduses sur un arrière-plan noir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eux méduses qui se touchent sur un arrière-plan bleu foncé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eux méduses sur un arrière-plan noir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Titre de diapositive</a:t>
            </a:r>
          </a:p>
        </p:txBody>
      </p:sp>
      <p:sp>
        <p:nvSpPr>
          <p:cNvPr id="3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Sous-titre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3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Sous-titre de diapositive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eux méduses sur un arrière-plan rose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Titre de diapositive</a:t>
            </a:r>
          </a:p>
        </p:txBody>
      </p:sp>
      <p:sp>
        <p:nvSpPr>
          <p:cNvPr id="62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ous-titre de diapositiv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Sous-titre de diapositive</a:t>
            </a:r>
          </a:p>
        </p:txBody>
      </p:sp>
      <p:sp>
        <p:nvSpPr>
          <p:cNvPr id="6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Titre de section</a:t>
            </a:r>
          </a:p>
        </p:txBody>
      </p:sp>
      <p:sp>
        <p:nvSpPr>
          <p:cNvPr id="7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8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Sous-titre de diapositive</a:t>
            </a:r>
          </a:p>
        </p:txBody>
      </p:sp>
      <p:sp>
        <p:nvSpPr>
          <p:cNvPr id="8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Titre de l’ordre du jour</a:t>
            </a:r>
          </a:p>
        </p:txBody>
      </p:sp>
      <p:sp>
        <p:nvSpPr>
          <p:cNvPr id="89" name="Sous-titre de l’ordre du jour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Sous-titre de l’ordre du jour</a:t>
            </a:r>
          </a:p>
        </p:txBody>
      </p:sp>
      <p:sp>
        <p:nvSpPr>
          <p:cNvPr id="90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Rubriques de l’ordre du jour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Titre de diapositive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ait par Khadija MODESTE le 25/06/202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rPr dirty="0"/>
              <a:t> Fait par Khadija MODESTE le</a:t>
            </a:r>
            <a:r>
              <a:rPr lang="fr-FR"/>
              <a:t> 03/08/22</a:t>
            </a:r>
          </a:p>
          <a:p>
            <a:endParaRPr dirty="0"/>
          </a:p>
        </p:txBody>
      </p:sp>
      <p:sp>
        <p:nvSpPr>
          <p:cNvPr id="152" name="Préparez des données pour un organisme de santé publique"/>
          <p:cNvSpPr txBox="1">
            <a:spLocks noGrp="1"/>
          </p:cNvSpPr>
          <p:nvPr>
            <p:ph type="ctrTitle"/>
          </p:nvPr>
        </p:nvSpPr>
        <p:spPr>
          <a:xfrm>
            <a:off x="675861" y="3929113"/>
            <a:ext cx="23118417" cy="3879454"/>
          </a:xfrm>
          <a:prstGeom prst="rect">
            <a:avLst/>
          </a:prstGeom>
          <a:solidFill>
            <a:srgbClr val="FFFFFF"/>
          </a:solidFill>
        </p:spPr>
        <p:txBody>
          <a:bodyPr>
            <a:normAutofit fontScale="90000"/>
          </a:bodyPr>
          <a:lstStyle>
            <a:lvl1pPr defTabSz="2389572">
              <a:defRPr sz="11368" spc="-341"/>
            </a:lvl1pPr>
          </a:lstStyle>
          <a:p>
            <a:r>
              <a:rPr lang="fr-FR" b="1" i="0" dirty="0">
                <a:effectLst/>
                <a:latin typeface="Montserrat" panose="00000500000000000000" pitchFamily="2" charset="0"/>
              </a:rPr>
              <a:t>Construisez un modèle de </a:t>
            </a:r>
            <a:r>
              <a:rPr lang="fr-FR" b="1" i="0" dirty="0" err="1">
                <a:effectLst/>
                <a:latin typeface="Montserrat" panose="00000500000000000000" pitchFamily="2" charset="0"/>
              </a:rPr>
              <a:t>scoring</a:t>
            </a:r>
            <a:br>
              <a:rPr lang="fr-FR" b="1" i="0" dirty="0">
                <a:effectLst/>
                <a:latin typeface="Montserrat" panose="00000500000000000000" pitchFamily="2" charset="0"/>
              </a:rPr>
            </a:b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Lien entre la variable cible et les variables numériques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7D8982-49BE-D2E8-31BA-BDB8D6DB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88" y="4243767"/>
            <a:ext cx="16853824" cy="627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742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Lien entre la variable cible et les variables qualitatives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1EAF69-5EB7-1039-AF0C-1A734FBA5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63" y="3668911"/>
            <a:ext cx="13779994" cy="75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51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Lien entre les variables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052AF1-B234-1777-34AF-9FCF0CA96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25" y="3600563"/>
            <a:ext cx="15070527" cy="77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286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ssocier une couleur rouge, orange, bleu ou verte au produits alimentaires :…"/>
          <p:cNvSpPr txBox="1">
            <a:spLocks noGrp="1"/>
          </p:cNvSpPr>
          <p:nvPr>
            <p:ph type="body" idx="1"/>
          </p:nvPr>
        </p:nvSpPr>
        <p:spPr>
          <a:xfrm>
            <a:off x="1568174" y="4846982"/>
            <a:ext cx="21844000" cy="552947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Feature engineering: 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Le revenu divisé par le nombre d’enfants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Le revenu divisé par l’annuité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La durée du poste divisée par l’âge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Le montant du crédit divisé par l’annuité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Transformation des modalités peu fréquentes des variables catégorielles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Transformation des variables qualitatives avec la méthode OneHotEncoding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Imputation des valeurs manquantes par la médiane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Standardisation des données</a:t>
            </a:r>
          </a:p>
        </p:txBody>
      </p:sp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xfrm>
            <a:off x="1270000" y="753165"/>
            <a:ext cx="21844000" cy="1557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Pre-</a:t>
            </a:r>
            <a:r>
              <a:rPr lang="fr-FR" dirty="0" err="1"/>
              <a:t>processing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6903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xfrm>
            <a:off x="1270000" y="5101771"/>
            <a:ext cx="21844000" cy="17562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sz="9600" dirty="0"/>
              <a:t>Modélisation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7174504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Classifier aléatoire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6BACFE-B9AE-DCD1-E76F-38C64B37B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35" y="3211721"/>
            <a:ext cx="10251030" cy="8736019"/>
          </a:xfrm>
          <a:prstGeom prst="rect">
            <a:avLst/>
          </a:prstGeom>
        </p:spPr>
      </p:pic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D096E9BA-F0AE-778A-3DC5-8B5C949F4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80339"/>
              </p:ext>
            </p:extLst>
          </p:nvPr>
        </p:nvGraphicFramePr>
        <p:xfrm>
          <a:off x="11217965" y="4898151"/>
          <a:ext cx="11699462" cy="614891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580783">
                  <a:extLst>
                    <a:ext uri="{9D8B030D-6E8A-4147-A177-3AD203B41FA5}">
                      <a16:colId xmlns:a16="http://schemas.microsoft.com/office/drawing/2014/main" val="2231664652"/>
                    </a:ext>
                  </a:extLst>
                </a:gridCol>
                <a:gridCol w="3118679">
                  <a:extLst>
                    <a:ext uri="{9D8B030D-6E8A-4147-A177-3AD203B41FA5}">
                      <a16:colId xmlns:a16="http://schemas.microsoft.com/office/drawing/2014/main" val="1634239358"/>
                    </a:ext>
                  </a:extLst>
                </a:gridCol>
              </a:tblGrid>
              <a:tr h="1276135">
                <a:tc>
                  <a:txBody>
                    <a:bodyPr/>
                    <a:lstStyle/>
                    <a:p>
                      <a:endParaRPr lang="fr-FR" sz="2800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fr-FR" sz="2800" b="1" dirty="0">
                          <a:solidFill>
                            <a:schemeClr val="accent5"/>
                          </a:solidFill>
                        </a:rPr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fr-FR" sz="2800" b="1" dirty="0">
                          <a:solidFill>
                            <a:schemeClr val="accent5"/>
                          </a:solidFill>
                        </a:rPr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93188"/>
                  </a:ext>
                </a:extLst>
              </a:tr>
              <a:tr h="12761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0" dirty="0"/>
                        <a:t>Taux des clients correctement détectés avec difficultés de remboursement  parmi ceux qui ont eu de difficultés de remboursement</a:t>
                      </a:r>
                    </a:p>
                    <a:p>
                      <a:r>
                        <a:rPr lang="fr-FR" sz="2800" dirty="0"/>
                        <a:t>(Recall)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69437"/>
                  </a:ext>
                </a:extLst>
              </a:tr>
              <a:tr h="12761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Taux des clients correctement détectés avec difficultés de remboursement  parmi ceux qui ont été détectés avec des difficultés de remboursement</a:t>
                      </a:r>
                    </a:p>
                    <a:p>
                      <a:r>
                        <a:rPr lang="fr-FR" sz="2800" b="1" dirty="0"/>
                        <a:t>(Precision)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41061"/>
                  </a:ext>
                </a:extLst>
              </a:tr>
              <a:tr h="12761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/>
                        <a:t>F2</a:t>
                      </a:r>
                      <a:r>
                        <a:rPr lang="fr-FR" sz="2800" dirty="0"/>
                        <a:t> : Métrique qui mesure le compromis entre le recall et la précision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43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3726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Classification avec régression logistique</a:t>
            </a:r>
            <a:endParaRPr dirty="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D096E9BA-F0AE-778A-3DC5-8B5C949F4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69074"/>
              </p:ext>
            </p:extLst>
          </p:nvPr>
        </p:nvGraphicFramePr>
        <p:xfrm>
          <a:off x="11217965" y="4939715"/>
          <a:ext cx="11699462" cy="6339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580783">
                  <a:extLst>
                    <a:ext uri="{9D8B030D-6E8A-4147-A177-3AD203B41FA5}">
                      <a16:colId xmlns:a16="http://schemas.microsoft.com/office/drawing/2014/main" val="2231664652"/>
                    </a:ext>
                  </a:extLst>
                </a:gridCol>
                <a:gridCol w="3118679">
                  <a:extLst>
                    <a:ext uri="{9D8B030D-6E8A-4147-A177-3AD203B41FA5}">
                      <a16:colId xmlns:a16="http://schemas.microsoft.com/office/drawing/2014/main" val="1634239358"/>
                    </a:ext>
                  </a:extLst>
                </a:gridCol>
              </a:tblGrid>
              <a:tr h="1276135">
                <a:tc>
                  <a:txBody>
                    <a:bodyPr/>
                    <a:lstStyle/>
                    <a:p>
                      <a:endParaRPr lang="fr-FR" sz="2800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fr-FR" sz="2800" b="1" dirty="0">
                          <a:solidFill>
                            <a:schemeClr val="accent5"/>
                          </a:solidFill>
                        </a:rPr>
                        <a:t>Métrique</a:t>
                      </a:r>
                    </a:p>
                    <a:p>
                      <a:endParaRPr lang="fr-FR" sz="28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fr-FR" sz="2800" b="1" dirty="0">
                          <a:solidFill>
                            <a:schemeClr val="accent5"/>
                          </a:solidFill>
                        </a:rPr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5896"/>
                  </a:ext>
                </a:extLst>
              </a:tr>
              <a:tr h="12761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0" dirty="0"/>
                        <a:t>Taux des clients correctement détectés avec difficultés de remboursement  parmi ceux qui ont eu de difficultés de remboursement</a:t>
                      </a:r>
                    </a:p>
                    <a:p>
                      <a:r>
                        <a:rPr lang="fr-FR" sz="2800" dirty="0"/>
                        <a:t>(Recall)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/>
                    </a:p>
                    <a:p>
                      <a:r>
                        <a:rPr lang="fr-FR" sz="2800" b="1" dirty="0"/>
                        <a:t>0,69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69437"/>
                  </a:ext>
                </a:extLst>
              </a:tr>
              <a:tr h="12761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Taux des clients correctement détectés avec difficultés de remboursement  parmi ceux qui ont été détectés avec des difficultés de remboursement</a:t>
                      </a:r>
                    </a:p>
                    <a:p>
                      <a:r>
                        <a:rPr lang="fr-FR" sz="2800" b="1" dirty="0"/>
                        <a:t>(Precision)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/>
                    </a:p>
                    <a:p>
                      <a:r>
                        <a:rPr lang="fr-FR" sz="2800" b="1" dirty="0"/>
                        <a:t>0,15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41061"/>
                  </a:ext>
                </a:extLst>
              </a:tr>
              <a:tr h="761562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/>
                        <a:t>F2</a:t>
                      </a:r>
                      <a:r>
                        <a:rPr lang="fr-FR" sz="2800" dirty="0"/>
                        <a:t> : Métrique qui mesure le compromis entre le recall et la précision</a:t>
                      </a:r>
                    </a:p>
                    <a:p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/>
                    </a:p>
                    <a:p>
                      <a:r>
                        <a:rPr lang="fr-FR" sz="2800" b="1" dirty="0"/>
                        <a:t>0,41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43183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56176E27-A33F-05D5-0CCE-27E6E240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29" y="3803869"/>
            <a:ext cx="10347036" cy="86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46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Classification avec les arbres de décision</a:t>
            </a:r>
            <a:endParaRPr dirty="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D096E9BA-F0AE-778A-3DC5-8B5C949F4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95126"/>
              </p:ext>
            </p:extLst>
          </p:nvPr>
        </p:nvGraphicFramePr>
        <p:xfrm>
          <a:off x="11217965" y="4898151"/>
          <a:ext cx="11699462" cy="614891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580783">
                  <a:extLst>
                    <a:ext uri="{9D8B030D-6E8A-4147-A177-3AD203B41FA5}">
                      <a16:colId xmlns:a16="http://schemas.microsoft.com/office/drawing/2014/main" val="2231664652"/>
                    </a:ext>
                  </a:extLst>
                </a:gridCol>
                <a:gridCol w="3118679">
                  <a:extLst>
                    <a:ext uri="{9D8B030D-6E8A-4147-A177-3AD203B41FA5}">
                      <a16:colId xmlns:a16="http://schemas.microsoft.com/office/drawing/2014/main" val="1634239358"/>
                    </a:ext>
                  </a:extLst>
                </a:gridCol>
              </a:tblGrid>
              <a:tr h="1276135">
                <a:tc>
                  <a:txBody>
                    <a:bodyPr/>
                    <a:lstStyle/>
                    <a:p>
                      <a:endParaRPr lang="fr-FR" sz="2800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fr-FR" sz="2800" b="1" dirty="0">
                          <a:solidFill>
                            <a:schemeClr val="accent5"/>
                          </a:solidFill>
                        </a:rPr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fr-FR" sz="2800" b="1" dirty="0">
                          <a:solidFill>
                            <a:schemeClr val="accent5"/>
                          </a:solidFill>
                        </a:rPr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67281"/>
                  </a:ext>
                </a:extLst>
              </a:tr>
              <a:tr h="12761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0" dirty="0"/>
                        <a:t>Taux des clients correctement détectés avec difficultés de remboursement  parmi ceux qui ont eu de difficultés de remboursement</a:t>
                      </a:r>
                    </a:p>
                    <a:p>
                      <a:r>
                        <a:rPr lang="fr-FR" sz="2800" dirty="0"/>
                        <a:t>(Recall)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/>
                    </a:p>
                    <a:p>
                      <a:r>
                        <a:rPr lang="fr-FR" sz="2800" b="1" dirty="0"/>
                        <a:t>0,66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69437"/>
                  </a:ext>
                </a:extLst>
              </a:tr>
              <a:tr h="12761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Taux des clients correctement détectés avec difficultés de remboursement  parmi ceux qui ont été détectés avec des difficultés de remboursement</a:t>
                      </a:r>
                    </a:p>
                    <a:p>
                      <a:r>
                        <a:rPr lang="fr-FR" sz="2800" b="1" dirty="0"/>
                        <a:t>(Precision)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/>
                    </a:p>
                    <a:p>
                      <a:r>
                        <a:rPr lang="fr-FR" sz="2800" b="1" dirty="0"/>
                        <a:t>0,15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41061"/>
                  </a:ext>
                </a:extLst>
              </a:tr>
              <a:tr h="12761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/>
                        <a:t>F2</a:t>
                      </a:r>
                      <a:r>
                        <a:rPr lang="fr-FR" sz="2800" dirty="0"/>
                        <a:t> : Métrique qui mesure le compromis entre le recall et la précision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/>
                    </a:p>
                    <a:p>
                      <a:r>
                        <a:rPr lang="fr-FR" sz="2800" b="1" dirty="0"/>
                        <a:t>0,39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43183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E6D3A169-FDD7-2AFE-0827-8005C7931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9" y="3844637"/>
            <a:ext cx="9947965" cy="80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951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xfrm>
            <a:off x="1270000" y="693531"/>
            <a:ext cx="21844000" cy="1557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Classification Random Forest</a:t>
            </a:r>
            <a:endParaRPr dirty="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D096E9BA-F0AE-778A-3DC5-8B5C949F4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85975"/>
              </p:ext>
            </p:extLst>
          </p:nvPr>
        </p:nvGraphicFramePr>
        <p:xfrm>
          <a:off x="11217965" y="4898151"/>
          <a:ext cx="11699462" cy="614891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580783">
                  <a:extLst>
                    <a:ext uri="{9D8B030D-6E8A-4147-A177-3AD203B41FA5}">
                      <a16:colId xmlns:a16="http://schemas.microsoft.com/office/drawing/2014/main" val="2231664652"/>
                    </a:ext>
                  </a:extLst>
                </a:gridCol>
                <a:gridCol w="3118679">
                  <a:extLst>
                    <a:ext uri="{9D8B030D-6E8A-4147-A177-3AD203B41FA5}">
                      <a16:colId xmlns:a16="http://schemas.microsoft.com/office/drawing/2014/main" val="1634239358"/>
                    </a:ext>
                  </a:extLst>
                </a:gridCol>
              </a:tblGrid>
              <a:tr h="1276135">
                <a:tc>
                  <a:txBody>
                    <a:bodyPr/>
                    <a:lstStyle/>
                    <a:p>
                      <a:endParaRPr lang="fr-FR" sz="2800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fr-FR" sz="2800" b="1" dirty="0">
                          <a:solidFill>
                            <a:schemeClr val="accent5"/>
                          </a:solidFill>
                        </a:rPr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fr-FR" sz="2800" b="1" dirty="0">
                          <a:solidFill>
                            <a:schemeClr val="accent5"/>
                          </a:solidFill>
                        </a:rPr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61261"/>
                  </a:ext>
                </a:extLst>
              </a:tr>
              <a:tr h="12761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0" dirty="0"/>
                        <a:t>Taux des clients correctement détectés avec difficultés de remboursement  parmi ceux qui ont eu de difficultés de remboursement</a:t>
                      </a:r>
                    </a:p>
                    <a:p>
                      <a:r>
                        <a:rPr lang="fr-FR" sz="2800" dirty="0"/>
                        <a:t>(Recall)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/>
                    </a:p>
                    <a:p>
                      <a:r>
                        <a:rPr lang="fr-FR" sz="2800" b="1" dirty="0"/>
                        <a:t>0,72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69437"/>
                  </a:ext>
                </a:extLst>
              </a:tr>
              <a:tr h="12761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Taux des clients correctement détectés avec difficultés de remboursement  parmi ceux qui ont été détectés avec des difficultés de remboursement</a:t>
                      </a:r>
                    </a:p>
                    <a:p>
                      <a:r>
                        <a:rPr lang="fr-FR" sz="2800" b="1" dirty="0"/>
                        <a:t>(Precision)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/>
                    </a:p>
                    <a:p>
                      <a:r>
                        <a:rPr lang="fr-FR" sz="2800" b="1" dirty="0"/>
                        <a:t>0,15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41061"/>
                  </a:ext>
                </a:extLst>
              </a:tr>
              <a:tr h="12761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/>
                        <a:t>F2</a:t>
                      </a:r>
                      <a:r>
                        <a:rPr lang="fr-FR" sz="2800" dirty="0"/>
                        <a:t> : Métrique qui mesure le compromis entre le recall et la précision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/>
                    </a:p>
                    <a:p>
                      <a:r>
                        <a:rPr lang="fr-FR" sz="2800" b="1" dirty="0"/>
                        <a:t>0,41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43183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3BC419C4-FD60-43CA-CC48-24213859C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68" y="4156363"/>
            <a:ext cx="10158997" cy="79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35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xfrm>
            <a:off x="1270000" y="688109"/>
            <a:ext cx="21844000" cy="1557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Classification avec XGBoost</a:t>
            </a:r>
            <a:endParaRPr dirty="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D096E9BA-F0AE-778A-3DC5-8B5C949F4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94351"/>
              </p:ext>
            </p:extLst>
          </p:nvPr>
        </p:nvGraphicFramePr>
        <p:xfrm>
          <a:off x="11414538" y="4817737"/>
          <a:ext cx="11699462" cy="614891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580783">
                  <a:extLst>
                    <a:ext uri="{9D8B030D-6E8A-4147-A177-3AD203B41FA5}">
                      <a16:colId xmlns:a16="http://schemas.microsoft.com/office/drawing/2014/main" val="2231664652"/>
                    </a:ext>
                  </a:extLst>
                </a:gridCol>
                <a:gridCol w="3118679">
                  <a:extLst>
                    <a:ext uri="{9D8B030D-6E8A-4147-A177-3AD203B41FA5}">
                      <a16:colId xmlns:a16="http://schemas.microsoft.com/office/drawing/2014/main" val="1634239358"/>
                    </a:ext>
                  </a:extLst>
                </a:gridCol>
              </a:tblGrid>
              <a:tr h="1276135">
                <a:tc>
                  <a:txBody>
                    <a:bodyPr/>
                    <a:lstStyle/>
                    <a:p>
                      <a:endParaRPr lang="fr-FR" sz="2800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fr-FR" sz="2800" b="1" dirty="0">
                          <a:solidFill>
                            <a:schemeClr val="accent5"/>
                          </a:solidFill>
                        </a:rPr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fr-FR" sz="2800" b="1" dirty="0">
                          <a:solidFill>
                            <a:schemeClr val="accent5"/>
                          </a:solidFill>
                        </a:rPr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622"/>
                  </a:ext>
                </a:extLst>
              </a:tr>
              <a:tr h="12761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0" dirty="0"/>
                        <a:t>Taux des clients correctement détectés avec difficultés de remboursement  parmi ceux qui ont eu de difficultés de remboursement</a:t>
                      </a:r>
                    </a:p>
                    <a:p>
                      <a:r>
                        <a:rPr lang="fr-FR" sz="2800" dirty="0"/>
                        <a:t>(Recall)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/>
                    </a:p>
                    <a:p>
                      <a:r>
                        <a:rPr lang="fr-FR" sz="2800" b="1" dirty="0"/>
                        <a:t>0,55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69437"/>
                  </a:ext>
                </a:extLst>
              </a:tr>
              <a:tr h="12761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Taux des clients correctement détectés avec difficultés de remboursement  parmi ceux qui ont été détectés avec des difficultés de remboursement</a:t>
                      </a:r>
                    </a:p>
                    <a:p>
                      <a:r>
                        <a:rPr lang="fr-FR" sz="2800" b="1" dirty="0"/>
                        <a:t>(Precision)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/>
                    </a:p>
                    <a:p>
                      <a:r>
                        <a:rPr lang="fr-FR" sz="2800" b="1" dirty="0"/>
                        <a:t>0,21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41061"/>
                  </a:ext>
                </a:extLst>
              </a:tr>
              <a:tr h="127613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dirty="0"/>
                        <a:t>F2</a:t>
                      </a:r>
                      <a:r>
                        <a:rPr lang="fr-FR" sz="2800" dirty="0"/>
                        <a:t> : Métrique qui mesure le compromis entre le recall et la précision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b="1" dirty="0"/>
                    </a:p>
                    <a:p>
                      <a:r>
                        <a:rPr lang="fr-FR" sz="2800" b="1" dirty="0"/>
                        <a:t>0,42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43183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59DAE7F9-761E-CBAB-99C1-5797BD7DC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610608"/>
            <a:ext cx="9730736" cy="899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324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ssocier une couleur rouge, orange, bleu ou verte au produits alimentaires :…"/>
          <p:cNvSpPr txBox="1">
            <a:spLocks noGrp="1"/>
          </p:cNvSpPr>
          <p:nvPr>
            <p:ph type="body" idx="1"/>
          </p:nvPr>
        </p:nvSpPr>
        <p:spPr>
          <a:xfrm>
            <a:off x="1568174" y="4846982"/>
            <a:ext cx="21844000" cy="362115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Accorder de crédit à un client peut être lié à un risque de difficultés de remboursement du client, c’est pour ça, j’ai effectué ce projet pour avoir un outil de décision performant pour minimiser le risque de non remboursement du crédit.</a:t>
            </a:r>
          </a:p>
        </p:txBody>
      </p:sp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Objectif du projet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xfrm>
            <a:off x="1270000" y="753165"/>
            <a:ext cx="21844000" cy="1557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Choix du modèle</a:t>
            </a:r>
            <a:endParaRPr dirty="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43539883-9165-B6F1-9104-A16B699D8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04125"/>
              </p:ext>
            </p:extLst>
          </p:nvPr>
        </p:nvGraphicFramePr>
        <p:xfrm>
          <a:off x="1729409" y="3419062"/>
          <a:ext cx="20925182" cy="85593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3829">
                  <a:extLst>
                    <a:ext uri="{9D8B030D-6E8A-4147-A177-3AD203B41FA5}">
                      <a16:colId xmlns:a16="http://schemas.microsoft.com/office/drawing/2014/main" val="4026525596"/>
                    </a:ext>
                  </a:extLst>
                </a:gridCol>
                <a:gridCol w="3554745">
                  <a:extLst>
                    <a:ext uri="{9D8B030D-6E8A-4147-A177-3AD203B41FA5}">
                      <a16:colId xmlns:a16="http://schemas.microsoft.com/office/drawing/2014/main" val="2228074448"/>
                    </a:ext>
                  </a:extLst>
                </a:gridCol>
                <a:gridCol w="3156652">
                  <a:extLst>
                    <a:ext uri="{9D8B030D-6E8A-4147-A177-3AD203B41FA5}">
                      <a16:colId xmlns:a16="http://schemas.microsoft.com/office/drawing/2014/main" val="126287860"/>
                    </a:ext>
                  </a:extLst>
                </a:gridCol>
                <a:gridCol w="3156652">
                  <a:extLst>
                    <a:ext uri="{9D8B030D-6E8A-4147-A177-3AD203B41FA5}">
                      <a16:colId xmlns:a16="http://schemas.microsoft.com/office/drawing/2014/main" val="1906163423"/>
                    </a:ext>
                  </a:extLst>
                </a:gridCol>
                <a:gridCol w="3540792">
                  <a:extLst>
                    <a:ext uri="{9D8B030D-6E8A-4147-A177-3AD203B41FA5}">
                      <a16:colId xmlns:a16="http://schemas.microsoft.com/office/drawing/2014/main" val="617059366"/>
                    </a:ext>
                  </a:extLst>
                </a:gridCol>
                <a:gridCol w="2772512">
                  <a:extLst>
                    <a:ext uri="{9D8B030D-6E8A-4147-A177-3AD203B41FA5}">
                      <a16:colId xmlns:a16="http://schemas.microsoft.com/office/drawing/2014/main" val="1536303289"/>
                    </a:ext>
                  </a:extLst>
                </a:gridCol>
              </a:tblGrid>
              <a:tr h="1510747"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  <a:p>
                      <a:pPr algn="ctr"/>
                      <a:r>
                        <a:rPr lang="fr-FR" sz="2800"/>
                        <a:t>Modèle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  <a:p>
                      <a:pPr algn="ctr"/>
                      <a:r>
                        <a:rPr lang="fr-FR" sz="2800" dirty="0" err="1"/>
                        <a:t>Recall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  <a:p>
                      <a:pPr algn="ctr"/>
                      <a:r>
                        <a:rPr lang="fr-FR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  <a:p>
                      <a:pPr algn="ctr"/>
                      <a:r>
                        <a:rPr lang="fr-FR" sz="2800" dirty="0"/>
                        <a:t>Train F2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  <a:p>
                      <a:pPr algn="ctr"/>
                      <a:r>
                        <a:rPr lang="fr-FR" sz="2800" dirty="0"/>
                        <a:t>Validation F2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  <a:p>
                      <a:pPr algn="ctr"/>
                      <a:r>
                        <a:rPr lang="fr-FR" sz="2800" dirty="0"/>
                        <a:t>Test F2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3690"/>
                  </a:ext>
                </a:extLst>
              </a:tr>
              <a:tr h="1762160"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38698"/>
                  </a:ext>
                </a:extLst>
              </a:tr>
              <a:tr h="1762160"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75985"/>
                  </a:ext>
                </a:extLst>
              </a:tr>
              <a:tr h="1762160"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054178"/>
                  </a:ext>
                </a:extLst>
              </a:tr>
              <a:tr h="1762160"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  <a:p>
                      <a:r>
                        <a:rPr lang="fr-FR" sz="2800" dirty="0"/>
                        <a:t>0,40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98601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Choix du modèle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E5A376-24D9-6FEA-BA7E-E9675A34E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15" y="3035026"/>
            <a:ext cx="14908369" cy="98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655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xfrm>
            <a:off x="1270000" y="5101771"/>
            <a:ext cx="21844000" cy="17562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sz="9600" dirty="0"/>
              <a:t>Interprétabilité du modèle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9166500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Interprétabilité globale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F05586-9426-3092-F942-2369804FE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9" y="3459186"/>
            <a:ext cx="10277061" cy="944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697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Interprétabilité globale</a:t>
            </a:r>
            <a:endParaRPr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1E6320-AA18-5DDF-CF88-A979AF920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46" y="2814209"/>
            <a:ext cx="10572353" cy="61208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5CC243D-2761-3549-FB4C-FFA8A06E8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9" y="7137071"/>
            <a:ext cx="9940637" cy="57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08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Interprétabilité locale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E2EACA-18D9-3A63-58E6-9B533F9D0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16" y="4862886"/>
            <a:ext cx="21697320" cy="484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1970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MERCI"/>
          <p:cNvSpPr txBox="1">
            <a:spLocks noGrp="1"/>
          </p:cNvSpPr>
          <p:nvPr>
            <p:ph type="title"/>
          </p:nvPr>
        </p:nvSpPr>
        <p:spPr>
          <a:xfrm>
            <a:off x="1554361" y="5433674"/>
            <a:ext cx="21844001" cy="1557438"/>
          </a:xfrm>
          <a:prstGeom prst="rect">
            <a:avLst/>
          </a:prstGeom>
        </p:spPr>
        <p:txBody>
          <a:bodyPr/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rPr lang="fr-FR" dirty="0"/>
              <a:t>Conclusion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ssocier une couleur rouge, orange, bleu ou verte au produits alimentaires :…"/>
          <p:cNvSpPr txBox="1">
            <a:spLocks noGrp="1"/>
          </p:cNvSpPr>
          <p:nvPr>
            <p:ph type="body" idx="1"/>
          </p:nvPr>
        </p:nvSpPr>
        <p:spPr>
          <a:xfrm>
            <a:off x="1568174" y="4846982"/>
            <a:ext cx="21844000" cy="362115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Pour répondre à cette problématique, je me suis appuyée sur le machine Learning pour calculer la probabilité qu’un client aurait des difficultés de remboursement en analysant des données fournies par Home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Credit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(fournisseur mondial du crédit à la consommation aux personnes ayant peu ou pas d’historique de crédit).</a:t>
            </a:r>
          </a:p>
        </p:txBody>
      </p:sp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Outils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8469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ssocier une couleur rouge, orange, bleu ou verte au produits alimentaires :…"/>
          <p:cNvSpPr txBox="1">
            <a:spLocks noGrp="1"/>
          </p:cNvSpPr>
          <p:nvPr>
            <p:ph type="body" idx="1"/>
          </p:nvPr>
        </p:nvSpPr>
        <p:spPr>
          <a:xfrm>
            <a:off x="3317460" y="4846982"/>
            <a:ext cx="9941339" cy="552947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Analyse exploratoire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Pre-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processing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Modélisation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Choix du modèle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Interprétabilité</a:t>
            </a:r>
          </a:p>
        </p:txBody>
      </p:sp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Méthodologie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6071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xfrm>
            <a:off x="1270000" y="5101771"/>
            <a:ext cx="21844000" cy="17562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sz="9600" dirty="0"/>
              <a:t>Analyse exploratoire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36113083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ssocier une couleur rouge, orange, bleu ou verte au produits alimentaires :…"/>
          <p:cNvSpPr txBox="1">
            <a:spLocks noGrp="1"/>
          </p:cNvSpPr>
          <p:nvPr>
            <p:ph type="body" idx="1"/>
          </p:nvPr>
        </p:nvSpPr>
        <p:spPr>
          <a:xfrm>
            <a:off x="1568174" y="4846982"/>
            <a:ext cx="21844000" cy="541020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On dispose d’une base de données avec 307 511 clients et 122 variables, parmi ces variables, il y a la variable cible (TARGET) qui a deux valeurs 0 qui signifie que le client n’a pas eu des difficultés et 1 qui signifie que le client à eu des difficultés à rembourser son prêt.</a:t>
            </a:r>
          </a:p>
          <a:p>
            <a:pPr marL="0" indent="0" algn="ctr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Après sélection des variables ont obtient une base de données avec que 22 variables</a:t>
            </a:r>
          </a:p>
        </p:txBody>
      </p:sp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xfrm>
            <a:off x="1270000" y="753165"/>
            <a:ext cx="21844000" cy="1557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Description des données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2612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xfrm>
            <a:off x="1270000" y="753165"/>
            <a:ext cx="21844000" cy="1557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Les variables choisies</a:t>
            </a:r>
            <a:endParaRPr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460E492-101D-DB22-3D5B-B3D49C46B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01505"/>
              </p:ext>
            </p:extLst>
          </p:nvPr>
        </p:nvGraphicFramePr>
        <p:xfrm>
          <a:off x="921026" y="2673574"/>
          <a:ext cx="22541948" cy="1028926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717234">
                  <a:extLst>
                    <a:ext uri="{9D8B030D-6E8A-4147-A177-3AD203B41FA5}">
                      <a16:colId xmlns:a16="http://schemas.microsoft.com/office/drawing/2014/main" val="3650498274"/>
                    </a:ext>
                  </a:extLst>
                </a:gridCol>
                <a:gridCol w="3498574">
                  <a:extLst>
                    <a:ext uri="{9D8B030D-6E8A-4147-A177-3AD203B41FA5}">
                      <a16:colId xmlns:a16="http://schemas.microsoft.com/office/drawing/2014/main" val="4006996099"/>
                    </a:ext>
                  </a:extLst>
                </a:gridCol>
                <a:gridCol w="3717235">
                  <a:extLst>
                    <a:ext uri="{9D8B030D-6E8A-4147-A177-3AD203B41FA5}">
                      <a16:colId xmlns:a16="http://schemas.microsoft.com/office/drawing/2014/main" val="2772232959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181178125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385750077"/>
                    </a:ext>
                  </a:extLst>
                </a:gridCol>
                <a:gridCol w="3240157">
                  <a:extLst>
                    <a:ext uri="{9D8B030D-6E8A-4147-A177-3AD203B41FA5}">
                      <a16:colId xmlns:a16="http://schemas.microsoft.com/office/drawing/2014/main" val="4017617444"/>
                    </a:ext>
                  </a:extLst>
                </a:gridCol>
              </a:tblGrid>
              <a:tr h="1095980">
                <a:tc>
                  <a:txBody>
                    <a:bodyPr/>
                    <a:lstStyle/>
                    <a:p>
                      <a:r>
                        <a:rPr lang="fr-FR" sz="2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81009"/>
                  </a:ext>
                </a:extLst>
              </a:tr>
              <a:tr h="1363821"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SK_ID_CURR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L’identifiant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NAME_INCOME_TYPE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Type des revenus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EXT_SOURCE_1, EXT_SOURCE_2, EXT_SOURCE_3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Score provenant des sources extérieures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160319"/>
                  </a:ext>
                </a:extLst>
              </a:tr>
              <a:tr h="1095980"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NAME_CONTRACT_TYPE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Le type du prêt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NAME_FAMILY_STATUS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Statut familial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OBS_60_CNT_SOCIAL_CIRCLE,</a:t>
                      </a:r>
                    </a:p>
                    <a:p>
                      <a:pPr algn="l"/>
                      <a:r>
                        <a:rPr lang="fr-FR" sz="2800" dirty="0"/>
                        <a:t>DEF_60_CNT_SOCIAL_CIRCLE,</a:t>
                      </a:r>
                    </a:p>
                    <a:p>
                      <a:pPr algn="l"/>
                      <a:r>
                        <a:rPr lang="fr-FR" sz="2800" dirty="0"/>
                        <a:t>OBS_30_CNT_SOCIAL_CIRCLE,</a:t>
                      </a:r>
                    </a:p>
                    <a:p>
                      <a:pPr algn="l"/>
                      <a:r>
                        <a:rPr lang="fr-FR" sz="2800" dirty="0"/>
                        <a:t>DEF_30_CNT_SOCIAL_CIRCLE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125912"/>
                  </a:ext>
                </a:extLst>
              </a:tr>
              <a:tr h="1095980"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CNT_CHILDREN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Nombre d’enfants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NAME_HOUSING_TYPE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Type de logement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86934"/>
                  </a:ext>
                </a:extLst>
              </a:tr>
              <a:tr h="1095980"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AMT_INCOME_TOTAL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Les revenus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DAYS_BIRTH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L’âge calculés par jours au moment de la demande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28084"/>
                  </a:ext>
                </a:extLst>
              </a:tr>
              <a:tr h="1095980"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AMT_CREDIT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Montant du crédit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DAYS_EMPLOYED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Nombre de jours travaillés au moment de la demande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70231"/>
                  </a:ext>
                </a:extLst>
              </a:tr>
              <a:tr h="1095980"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AMT_ANNUITY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L’annuité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DAYS_REGISTRATION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8214"/>
                  </a:ext>
                </a:extLst>
              </a:tr>
              <a:tr h="1095980"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AMT_GOODS_PRICE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Prix du bien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ORGANIZATION_TYPE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800" dirty="0"/>
                        <a:t>Secteur d’activité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0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7777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Analyse univariée des variables numériques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9610B3-585C-AE8B-582F-60FD0366F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22" y="3610104"/>
            <a:ext cx="12292556" cy="83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705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dée d’ap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fr-FR" dirty="0"/>
              <a:t>Analyse univariée des variables qualitatives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6D4675-7D80-F669-86C3-6AB2C0CD2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44" y="3605929"/>
            <a:ext cx="12423912" cy="95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701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842</Words>
  <Application>Microsoft Office PowerPoint</Application>
  <PresentationFormat>Personnalisé</PresentationFormat>
  <Paragraphs>220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Avenir Next Demi Bold</vt:lpstr>
      <vt:lpstr>Avenir Next Medium</vt:lpstr>
      <vt:lpstr>Avenir Next Regular</vt:lpstr>
      <vt:lpstr>Helvetica Neue</vt:lpstr>
      <vt:lpstr>Montserrat</vt:lpstr>
      <vt:lpstr>Times Roman</vt:lpstr>
      <vt:lpstr>31_ColorGradientLight</vt:lpstr>
      <vt:lpstr>Construisez un modèle de scoring </vt:lpstr>
      <vt:lpstr>Objectif du projet</vt:lpstr>
      <vt:lpstr>Outils</vt:lpstr>
      <vt:lpstr>Méthodologie</vt:lpstr>
      <vt:lpstr>Analyse exploratoire</vt:lpstr>
      <vt:lpstr>Description des données</vt:lpstr>
      <vt:lpstr>Les variables choisies</vt:lpstr>
      <vt:lpstr>Analyse univariée des variables numériques</vt:lpstr>
      <vt:lpstr>Analyse univariée des variables qualitatives</vt:lpstr>
      <vt:lpstr>Lien entre la variable cible et les variables numériques</vt:lpstr>
      <vt:lpstr>Lien entre la variable cible et les variables qualitatives</vt:lpstr>
      <vt:lpstr>Lien entre les variables</vt:lpstr>
      <vt:lpstr>Pre-processing</vt:lpstr>
      <vt:lpstr>Modélisation</vt:lpstr>
      <vt:lpstr>Classifier aléatoire</vt:lpstr>
      <vt:lpstr>Classification avec régression logistique</vt:lpstr>
      <vt:lpstr>Classification avec les arbres de décision</vt:lpstr>
      <vt:lpstr>Classification Random Forest</vt:lpstr>
      <vt:lpstr>Classification avec XGBoost</vt:lpstr>
      <vt:lpstr>Choix du modèle</vt:lpstr>
      <vt:lpstr>Choix du modèle</vt:lpstr>
      <vt:lpstr>Interprétabilité du modèle</vt:lpstr>
      <vt:lpstr>Interprétabilité globale</vt:lpstr>
      <vt:lpstr>Interprétabilité globale</vt:lpstr>
      <vt:lpstr>Interprétabilité locale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Construisez un modèle de scoring </dc:title>
  <cp:lastModifiedBy>Khadija MODESTE</cp:lastModifiedBy>
  <cp:revision>1</cp:revision>
  <dcterms:modified xsi:type="dcterms:W3CDTF">2022-08-07T14:48:43Z</dcterms:modified>
</cp:coreProperties>
</file>