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72978"/>
          </a:xfrm>
        </p:spPr>
        <p:txBody>
          <a:bodyPr/>
          <a:lstStyle/>
          <a:p>
            <a:r>
              <a:rPr lang="en-US" sz="3200" dirty="0" smtClean="0"/>
              <a:t>		Expedia Hotel Recommendation 								      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17" y="3052118"/>
            <a:ext cx="8825658" cy="2549611"/>
          </a:xfrm>
        </p:spPr>
        <p:txBody>
          <a:bodyPr/>
          <a:lstStyle/>
          <a:p>
            <a:r>
              <a:rPr lang="en-US" cap="none" dirty="0" smtClean="0"/>
              <a:t>								by</a:t>
            </a:r>
          </a:p>
          <a:p>
            <a:r>
              <a:rPr lang="en-US" cap="none" dirty="0" err="1" smtClean="0"/>
              <a:t>Basava</a:t>
            </a:r>
            <a:r>
              <a:rPr lang="en-US" cap="none" dirty="0" smtClean="0"/>
              <a:t> </a:t>
            </a:r>
            <a:r>
              <a:rPr lang="en-US" cap="none" dirty="0" err="1" smtClean="0"/>
              <a:t>Kanaparthi</a:t>
            </a:r>
            <a:r>
              <a:rPr lang="en-US" cap="none" dirty="0" smtClean="0"/>
              <a:t>					</a:t>
            </a:r>
            <a:r>
              <a:rPr lang="en-US" cap="none" dirty="0" err="1" smtClean="0"/>
              <a:t>Sreepradhana</a:t>
            </a:r>
            <a:r>
              <a:rPr lang="en-US" cap="none" dirty="0" smtClean="0"/>
              <a:t> </a:t>
            </a:r>
            <a:r>
              <a:rPr lang="en-US" cap="none" dirty="0" err="1" smtClean="0"/>
              <a:t>Thirumalaiswami</a:t>
            </a:r>
            <a:endParaRPr lang="en-US" cap="none" dirty="0" smtClean="0"/>
          </a:p>
          <a:p>
            <a:r>
              <a:rPr lang="en-US" cap="none" dirty="0" err="1" smtClean="0"/>
              <a:t>Sindhuja</a:t>
            </a:r>
            <a:r>
              <a:rPr lang="en-US" cap="none" dirty="0" smtClean="0"/>
              <a:t> </a:t>
            </a:r>
            <a:r>
              <a:rPr lang="en-US" cap="none" dirty="0" err="1" smtClean="0"/>
              <a:t>Kancharla</a:t>
            </a:r>
            <a:r>
              <a:rPr lang="en-US" cap="none" dirty="0" smtClean="0"/>
              <a:t>					</a:t>
            </a:r>
            <a:r>
              <a:rPr lang="en-US" cap="none" dirty="0" err="1" smtClean="0"/>
              <a:t>Subathra</a:t>
            </a:r>
            <a:r>
              <a:rPr lang="en-US" cap="none" dirty="0" smtClean="0"/>
              <a:t> </a:t>
            </a:r>
            <a:r>
              <a:rPr lang="en-US" cap="none" dirty="0" err="1" smtClean="0"/>
              <a:t>Vijayakumar</a:t>
            </a:r>
            <a:endParaRPr lang="en-US" cap="none" dirty="0" smtClean="0"/>
          </a:p>
          <a:p>
            <a:r>
              <a:rPr lang="en-US" cap="none" dirty="0"/>
              <a:t>	</a:t>
            </a:r>
            <a:r>
              <a:rPr lang="en-US" cap="none" dirty="0" smtClean="0"/>
              <a:t>						</a:t>
            </a:r>
          </a:p>
          <a:p>
            <a:r>
              <a:rPr lang="en-US" cap="none" dirty="0"/>
              <a:t>	</a:t>
            </a:r>
            <a:r>
              <a:rPr lang="en-US" cap="none" dirty="0" smtClean="0"/>
              <a:t>							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86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Precision.</a:t>
            </a:r>
          </a:p>
          <a:p>
            <a:pPr marL="0" indent="0">
              <a:buNone/>
            </a:pPr>
            <a:r>
              <a:rPr lang="en-US" dirty="0" smtClean="0"/>
              <a:t>Calculated for the final results of recommendation system </a:t>
            </a:r>
          </a:p>
          <a:p>
            <a:pPr marL="0" indent="0">
              <a:buNone/>
            </a:pPr>
            <a:r>
              <a:rPr lang="en-US" dirty="0" smtClean="0"/>
              <a:t>Score achieved- 0.75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0836" y="1291610"/>
            <a:ext cx="2001794" cy="8896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Content Based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02301" y="1234845"/>
            <a:ext cx="2128345" cy="889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Collaborative Filtering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462" y="220717"/>
            <a:ext cx="913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Two faces in the recommendation system: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4914" y="2221291"/>
            <a:ext cx="1" cy="313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10266473" y="2124531"/>
            <a:ext cx="1" cy="323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91733" y="5344347"/>
            <a:ext cx="8001559" cy="1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3914" y="6010779"/>
            <a:ext cx="52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the best from the two approaches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188" y="2302973"/>
            <a:ext cx="293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Accurate </a:t>
            </a:r>
            <a:r>
              <a:rPr lang="en-US" dirty="0" smtClean="0"/>
              <a:t>for users with 			history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34151" y="2245206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Good for new users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28339" y="4899504"/>
            <a:ext cx="2128345" cy="889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Presenting the top results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65" y="1211748"/>
            <a:ext cx="2289488" cy="30968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6" y="1236824"/>
            <a:ext cx="2349275" cy="3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Distribution of different attributes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59" y="1152983"/>
            <a:ext cx="4232166" cy="3174125"/>
          </a:xfrm>
        </p:spPr>
      </p:pic>
      <p:sp>
        <p:nvSpPr>
          <p:cNvPr id="5" name="TextBox 4"/>
          <p:cNvSpPr txBox="1"/>
          <p:nvPr/>
        </p:nvSpPr>
        <p:spPr>
          <a:xfrm>
            <a:off x="646110" y="1611204"/>
            <a:ext cx="457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attributes follow Gaussian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572" y="3767959"/>
            <a:ext cx="515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 Nearest Neighbors:</a:t>
            </a:r>
          </a:p>
          <a:p>
            <a:pPr marL="0" indent="0">
              <a:buNone/>
            </a:pPr>
            <a:r>
              <a:rPr lang="en-US" dirty="0" smtClean="0"/>
              <a:t>Approach:</a:t>
            </a:r>
          </a:p>
          <a:p>
            <a:pPr marL="0" indent="0">
              <a:buNone/>
            </a:pPr>
            <a:r>
              <a:rPr lang="en-US" dirty="0" smtClean="0"/>
              <a:t>O/p: The top 50 similar users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Matrix Factorization:</a:t>
            </a:r>
          </a:p>
          <a:p>
            <a:pPr marL="0" indent="0">
              <a:buNone/>
            </a:pPr>
            <a:r>
              <a:rPr lang="en-US" dirty="0" smtClean="0"/>
              <a:t>I/P: K-nearest neighbors to the target user</a:t>
            </a:r>
          </a:p>
          <a:p>
            <a:pPr marL="0" indent="0">
              <a:buNone/>
            </a:pPr>
            <a:r>
              <a:rPr lang="en-US" dirty="0" smtClean="0"/>
              <a:t>Filtering: only similar users who have travelled to the target user’s destination</a:t>
            </a:r>
          </a:p>
          <a:p>
            <a:pPr marL="0" indent="0">
              <a:buNone/>
            </a:pPr>
            <a:r>
              <a:rPr lang="en-US" dirty="0" smtClean="0"/>
              <a:t>The top 10 filtered users are passed onto matrix factorization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Matrix Factorization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49" b="28306"/>
          <a:stretch/>
        </p:blipFill>
        <p:spPr>
          <a:xfrm>
            <a:off x="646111" y="1492962"/>
            <a:ext cx="5540013" cy="30080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28665" y="3570889"/>
            <a:ext cx="1639614" cy="9301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Fills in missing values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9890" y="1492962"/>
            <a:ext cx="38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descent – to find the local minimum of deviation of predicted form actual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7186" y="4035972"/>
            <a:ext cx="37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Beta factor- </a:t>
            </a:r>
            <a:r>
              <a:rPr lang="en-US" smtClean="0"/>
              <a:t>for </a:t>
            </a:r>
            <a:r>
              <a:rPr lang="en-US" dirty="0" err="1" smtClean="0"/>
              <a:t>regualrization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results from the 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based predicts better – most users have good history and repeated travels</a:t>
            </a:r>
          </a:p>
          <a:p>
            <a:r>
              <a:rPr lang="en-US" dirty="0" smtClean="0"/>
              <a:t>Collaborative- relatively lower accuracy </a:t>
            </a:r>
          </a:p>
          <a:p>
            <a:r>
              <a:rPr lang="en-US" dirty="0" smtClean="0"/>
              <a:t>Merging – more weightage for content based</a:t>
            </a:r>
          </a:p>
          <a:p>
            <a:endParaRPr lang="en-US" dirty="0"/>
          </a:p>
          <a:p>
            <a:r>
              <a:rPr lang="en-US" dirty="0" smtClean="0"/>
              <a:t>Final output of prediction – top 5 predictions for the target user</a:t>
            </a:r>
          </a:p>
        </p:txBody>
      </p:sp>
    </p:spTree>
    <p:extLst>
      <p:ext uri="{BB962C8B-B14F-4D97-AF65-F5344CB8AC3E}">
        <p14:creationId xmlns:p14="http://schemas.microsoft.com/office/powerpoint/2010/main" val="172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53" y="1601000"/>
            <a:ext cx="4895055" cy="4195762"/>
          </a:xfrm>
        </p:spPr>
      </p:pic>
    </p:spTree>
    <p:extLst>
      <p:ext uri="{BB962C8B-B14F-4D97-AF65-F5344CB8AC3E}">
        <p14:creationId xmlns:p14="http://schemas.microsoft.com/office/powerpoint/2010/main" val="7394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671145"/>
            <a:ext cx="10774419" cy="4239720"/>
          </a:xfrm>
        </p:spPr>
      </p:pic>
    </p:spTree>
    <p:extLst>
      <p:ext uri="{BB962C8B-B14F-4D97-AF65-F5344CB8AC3E}">
        <p14:creationId xmlns:p14="http://schemas.microsoft.com/office/powerpoint/2010/main" val="11606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182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</vt:lpstr>
      <vt:lpstr>  Expedia Hotel Recommendation                System</vt:lpstr>
      <vt:lpstr>PowerPoint Presentation</vt:lpstr>
      <vt:lpstr>Distribution of different attributes</vt:lpstr>
      <vt:lpstr>Content Based Filtering</vt:lpstr>
      <vt:lpstr>Collaborative filtering</vt:lpstr>
      <vt:lpstr>Extended Matrix Factorization</vt:lpstr>
      <vt:lpstr>Merging results from the two approaches</vt:lpstr>
      <vt:lpstr>Hypothesis Testing</vt:lpstr>
      <vt:lpstr>Validating results</vt:lpstr>
      <vt:lpstr>Prediction Accuracy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Expedia Hotel Recommendation                System</dc:title>
  <dc:creator>Sreepradhana Thirumalaiswami</dc:creator>
  <cp:lastModifiedBy>Sreepradhana Thirumalaiswami</cp:lastModifiedBy>
  <cp:revision>14</cp:revision>
  <dcterms:created xsi:type="dcterms:W3CDTF">2016-05-13T02:26:06Z</dcterms:created>
  <dcterms:modified xsi:type="dcterms:W3CDTF">2016-05-13T04:37:29Z</dcterms:modified>
</cp:coreProperties>
</file>