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94660"/>
  </p:normalViewPr>
  <p:slideViewPr>
    <p:cSldViewPr>
      <p:cViewPr varScale="1">
        <p:scale>
          <a:sx n="148" d="100"/>
          <a:sy n="148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171700"/>
            <a:ext cx="4572000" cy="1026599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3557588"/>
            <a:ext cx="9144000" cy="158591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536156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342901"/>
            <a:ext cx="7680960" cy="18287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097280"/>
            <a:ext cx="7680960" cy="3543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3002476"/>
            <a:ext cx="4572000" cy="883724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371600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492559"/>
            <a:ext cx="8439912" cy="1488186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097280"/>
            <a:ext cx="3886200" cy="32164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097280"/>
            <a:ext cx="3886200" cy="32164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097281"/>
            <a:ext cx="3886200" cy="382190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097281"/>
            <a:ext cx="3886200" cy="382190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1508760"/>
            <a:ext cx="3886200" cy="28026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508760"/>
            <a:ext cx="3886200" cy="28026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4300537"/>
            <a:ext cx="9144000" cy="8429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4271963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7" y="1097280"/>
            <a:ext cx="3381375" cy="297537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097280"/>
            <a:ext cx="4681538" cy="29763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5" y="0"/>
            <a:ext cx="3914775" cy="4243388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200150"/>
            <a:ext cx="4572000" cy="269492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300537"/>
            <a:ext cx="9144000" cy="8429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271963"/>
            <a:ext cx="9144000" cy="1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06406"/>
            <a:ext cx="4572000" cy="99374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171450"/>
            <a:ext cx="768096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097280"/>
            <a:ext cx="7680960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4907757"/>
            <a:ext cx="1466850" cy="18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A6769E9-9323-47CB-AB70-37E149B66EF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50" y="4907757"/>
            <a:ext cx="4086225" cy="18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4907757"/>
            <a:ext cx="876300" cy="18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7E80D68-D83B-4D9C-96FD-18C4165BAA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Action/Adventure/Puzzle </a:t>
            </a:r>
            <a:r>
              <a:rPr lang="en-US" dirty="0" smtClean="0"/>
              <a:t>Game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Condensed" panose="02060603050405020104" pitchFamily="18" charset="0"/>
              </a:rPr>
              <a:t>Space Salvager</a:t>
            </a:r>
            <a:endParaRPr lang="en-US" dirty="0">
              <a:latin typeface="Rockwell Condensed" panose="020606030504050201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" y="514350"/>
            <a:ext cx="2424056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2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26" y="171450"/>
            <a:ext cx="7115174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 Salvager: </a:t>
            </a:r>
            <a:r>
              <a:rPr lang="en-US" dirty="0" smtClean="0"/>
              <a:t>General Flow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79357" y="826754"/>
            <a:ext cx="1393065" cy="1130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r>
              <a:rPr lang="en-US" sz="1200" dirty="0" smtClean="0"/>
              <a:t>Specific Location</a:t>
            </a:r>
          </a:p>
          <a:p>
            <a:pPr algn="ctr"/>
            <a:r>
              <a:rPr lang="en-US" sz="1200" dirty="0" smtClean="0"/>
              <a:t>(See Examples)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834975" y="145972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Spaceport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1375891" y="1271665"/>
            <a:ext cx="1608" cy="1880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67172" y="2109866"/>
            <a:ext cx="1008847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Hanger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6" idx="4"/>
            <a:endCxn id="11" idx="0"/>
          </p:cNvCxnSpPr>
          <p:nvPr/>
        </p:nvCxnSpPr>
        <p:spPr>
          <a:xfrm flipH="1">
            <a:off x="1371596" y="1881265"/>
            <a:ext cx="5903" cy="2286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2" y="2019804"/>
            <a:ext cx="269388" cy="269388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42217" y="2420979"/>
            <a:ext cx="930504" cy="3793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" y="2516959"/>
            <a:ext cx="150378" cy="150378"/>
          </a:xfrm>
          <a:prstGeom prst="rect">
            <a:avLst/>
          </a:prstGeom>
        </p:spPr>
      </p:pic>
      <p:cxnSp>
        <p:nvCxnSpPr>
          <p:cNvPr id="37" name="Straight Connector 36"/>
          <p:cNvCxnSpPr>
            <a:stCxn id="11" idx="3"/>
            <a:endCxn id="32" idx="7"/>
          </p:cNvCxnSpPr>
          <p:nvPr/>
        </p:nvCxnSpPr>
        <p:spPr>
          <a:xfrm flipH="1">
            <a:off x="836452" y="2391284"/>
            <a:ext cx="178462" cy="85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9882" y="2800350"/>
            <a:ext cx="1603425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Interior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(Cargo/Fuel)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8" y="2759562"/>
            <a:ext cx="269388" cy="269388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0" y="3943350"/>
            <a:ext cx="1086122" cy="3041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View Port?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7" idx="0"/>
            <a:endCxn id="54" idx="3"/>
          </p:cNvCxnSpPr>
          <p:nvPr/>
        </p:nvCxnSpPr>
        <p:spPr>
          <a:xfrm flipV="1">
            <a:off x="543061" y="3854076"/>
            <a:ext cx="252476" cy="892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2" y="2896671"/>
            <a:ext cx="150522" cy="150522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559149" y="3333750"/>
            <a:ext cx="1614158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Main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(Controls)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1" y="3333750"/>
            <a:ext cx="269388" cy="269388"/>
          </a:xfrm>
          <a:prstGeom prst="rect">
            <a:avLst/>
          </a:prstGeom>
        </p:spPr>
      </p:pic>
      <p:cxnSp>
        <p:nvCxnSpPr>
          <p:cNvPr id="66" name="Straight Connector 65"/>
          <p:cNvCxnSpPr>
            <a:stCxn id="40" idx="0"/>
            <a:endCxn id="11" idx="4"/>
          </p:cNvCxnSpPr>
          <p:nvPr/>
        </p:nvCxnSpPr>
        <p:spPr>
          <a:xfrm flipV="1">
            <a:off x="1371595" y="2439568"/>
            <a:ext cx="1" cy="3607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74990" y="4245594"/>
            <a:ext cx="1182476" cy="4299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7" y="4192266"/>
            <a:ext cx="269388" cy="269388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73" idx="0"/>
            <a:endCxn id="54" idx="4"/>
          </p:cNvCxnSpPr>
          <p:nvPr/>
        </p:nvCxnSpPr>
        <p:spPr>
          <a:xfrm flipV="1">
            <a:off x="1366228" y="3943350"/>
            <a:ext cx="0" cy="3022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130912" y="4161486"/>
            <a:ext cx="1316331" cy="165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Power Systems</a:t>
            </a:r>
          </a:p>
        </p:txBody>
      </p:sp>
      <p:sp>
        <p:nvSpPr>
          <p:cNvPr id="87" name="Oval 86"/>
          <p:cNvSpPr/>
          <p:nvPr/>
        </p:nvSpPr>
        <p:spPr>
          <a:xfrm>
            <a:off x="2130912" y="4384759"/>
            <a:ext cx="1331893" cy="153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Weapons/Shield</a:t>
            </a:r>
          </a:p>
        </p:txBody>
      </p:sp>
      <p:sp>
        <p:nvSpPr>
          <p:cNvPr id="88" name="Oval 87"/>
          <p:cNvSpPr/>
          <p:nvPr/>
        </p:nvSpPr>
        <p:spPr>
          <a:xfrm>
            <a:off x="2126083" y="4598653"/>
            <a:ext cx="1331893" cy="153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Comms</a:t>
            </a:r>
            <a:r>
              <a:rPr lang="en-US" sz="800" dirty="0" smtClean="0">
                <a:solidFill>
                  <a:schemeClr val="bg1"/>
                </a:solidFill>
              </a:rPr>
              <a:t>/Sensors</a:t>
            </a:r>
          </a:p>
        </p:txBody>
      </p:sp>
      <p:sp>
        <p:nvSpPr>
          <p:cNvPr id="89" name="Oval 88"/>
          <p:cNvSpPr/>
          <p:nvPr/>
        </p:nvSpPr>
        <p:spPr>
          <a:xfrm>
            <a:off x="2115350" y="4842479"/>
            <a:ext cx="1331893" cy="153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Other</a:t>
            </a:r>
          </a:p>
        </p:txBody>
      </p:sp>
      <p:cxnSp>
        <p:nvCxnSpPr>
          <p:cNvPr id="90" name="Straight Connector 89"/>
          <p:cNvCxnSpPr>
            <a:stCxn id="73" idx="6"/>
            <a:endCxn id="86" idx="2"/>
          </p:cNvCxnSpPr>
          <p:nvPr/>
        </p:nvCxnSpPr>
        <p:spPr>
          <a:xfrm flipV="1">
            <a:off x="1957466" y="4244223"/>
            <a:ext cx="173446" cy="216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3" idx="6"/>
            <a:endCxn id="87" idx="2"/>
          </p:cNvCxnSpPr>
          <p:nvPr/>
        </p:nvCxnSpPr>
        <p:spPr>
          <a:xfrm>
            <a:off x="1957466" y="4460571"/>
            <a:ext cx="173446" cy="10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3" idx="6"/>
            <a:endCxn id="88" idx="2"/>
          </p:cNvCxnSpPr>
          <p:nvPr/>
        </p:nvCxnSpPr>
        <p:spPr>
          <a:xfrm>
            <a:off x="1957466" y="4460571"/>
            <a:ext cx="168617" cy="2149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3" idx="6"/>
            <a:endCxn id="89" idx="2"/>
          </p:cNvCxnSpPr>
          <p:nvPr/>
        </p:nvCxnSpPr>
        <p:spPr>
          <a:xfrm>
            <a:off x="1957466" y="4460571"/>
            <a:ext cx="157884" cy="458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366493" y="3431140"/>
            <a:ext cx="1182476" cy="4299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103" name="Oval 102"/>
          <p:cNvSpPr/>
          <p:nvPr/>
        </p:nvSpPr>
        <p:spPr>
          <a:xfrm>
            <a:off x="3352800" y="3861094"/>
            <a:ext cx="914400" cy="165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104" name="Straight Connector 103"/>
          <p:cNvCxnSpPr>
            <a:stCxn id="54" idx="6"/>
            <a:endCxn id="102" idx="2"/>
          </p:cNvCxnSpPr>
          <p:nvPr/>
        </p:nvCxnSpPr>
        <p:spPr>
          <a:xfrm>
            <a:off x="2173307" y="3638550"/>
            <a:ext cx="193186" cy="7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5"/>
            <a:endCxn id="103" idx="1"/>
          </p:cNvCxnSpPr>
          <p:nvPr/>
        </p:nvCxnSpPr>
        <p:spPr>
          <a:xfrm>
            <a:off x="3375799" y="3798129"/>
            <a:ext cx="110912" cy="87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12" y="4726881"/>
            <a:ext cx="269388" cy="26938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56" y="4465147"/>
            <a:ext cx="269388" cy="26938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5" y="4250065"/>
            <a:ext cx="269388" cy="2693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56" y="4053013"/>
            <a:ext cx="269388" cy="269388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88" y="3358164"/>
            <a:ext cx="269388" cy="269388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75" y="3719382"/>
            <a:ext cx="269388" cy="269388"/>
          </a:xfrm>
          <a:prstGeom prst="rect">
            <a:avLst/>
          </a:prstGeom>
        </p:spPr>
      </p:pic>
      <p:cxnSp>
        <p:nvCxnSpPr>
          <p:cNvPr id="126" name="Straight Arrow Connector 125"/>
          <p:cNvCxnSpPr>
            <a:stCxn id="116" idx="1"/>
          </p:cNvCxnSpPr>
          <p:nvPr/>
        </p:nvCxnSpPr>
        <p:spPr>
          <a:xfrm flipH="1" flipV="1">
            <a:off x="1876019" y="2297884"/>
            <a:ext cx="663644" cy="4456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2366493" y="2674342"/>
            <a:ext cx="1182476" cy="472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Travel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85" y="2794447"/>
            <a:ext cx="185593" cy="185593"/>
          </a:xfrm>
          <a:prstGeom prst="rect">
            <a:avLst/>
          </a:prstGeom>
        </p:spPr>
      </p:pic>
      <p:cxnSp>
        <p:nvCxnSpPr>
          <p:cNvPr id="121" name="Straight Arrow Connector 120"/>
          <p:cNvCxnSpPr>
            <a:stCxn id="102" idx="0"/>
            <a:endCxn id="116" idx="4"/>
          </p:cNvCxnSpPr>
          <p:nvPr/>
        </p:nvCxnSpPr>
        <p:spPr>
          <a:xfrm flipV="1">
            <a:off x="2957731" y="3146773"/>
            <a:ext cx="0" cy="2843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3743154" y="3068928"/>
            <a:ext cx="1295400" cy="472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Near Mission Approach</a:t>
            </a:r>
          </a:p>
        </p:txBody>
      </p:sp>
      <p:cxnSp>
        <p:nvCxnSpPr>
          <p:cNvPr id="134" name="Straight Arrow Connector 133"/>
          <p:cNvCxnSpPr>
            <a:stCxn id="116" idx="5"/>
            <a:endCxn id="133" idx="2"/>
          </p:cNvCxnSpPr>
          <p:nvPr/>
        </p:nvCxnSpPr>
        <p:spPr>
          <a:xfrm>
            <a:off x="3375799" y="3077587"/>
            <a:ext cx="367355" cy="2275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39" y="3215556"/>
            <a:ext cx="179174" cy="179174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3585459" y="4097516"/>
            <a:ext cx="1603425" cy="38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Ship Interior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(Cargo)</a:t>
            </a:r>
          </a:p>
        </p:txBody>
      </p:sp>
      <p:cxnSp>
        <p:nvCxnSpPr>
          <p:cNvPr id="140" name="Straight Connector 139"/>
          <p:cNvCxnSpPr>
            <a:stCxn id="54" idx="5"/>
            <a:endCxn id="139" idx="1"/>
          </p:cNvCxnSpPr>
          <p:nvPr/>
        </p:nvCxnSpPr>
        <p:spPr>
          <a:xfrm>
            <a:off x="1936919" y="3854076"/>
            <a:ext cx="1883356" cy="299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3" idx="4"/>
            <a:endCxn id="139" idx="0"/>
          </p:cNvCxnSpPr>
          <p:nvPr/>
        </p:nvCxnSpPr>
        <p:spPr>
          <a:xfrm flipH="1">
            <a:off x="4387172" y="3541359"/>
            <a:ext cx="3682" cy="556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40" idx="4"/>
          </p:cNvCxnSpPr>
          <p:nvPr/>
        </p:nvCxnSpPr>
        <p:spPr>
          <a:xfrm flipH="1">
            <a:off x="1366228" y="3181350"/>
            <a:ext cx="5367" cy="1694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359533" y="3158369"/>
            <a:ext cx="1552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Reversible if not on Mission</a:t>
            </a:r>
            <a:endParaRPr lang="en-US" sz="8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92" y="4018628"/>
            <a:ext cx="269388" cy="269388"/>
          </a:xfrm>
          <a:prstGeom prst="rect">
            <a:avLst/>
          </a:prstGeom>
        </p:spPr>
      </p:pic>
      <p:sp>
        <p:nvSpPr>
          <p:cNvPr id="164" name="Oval 163"/>
          <p:cNvSpPr/>
          <p:nvPr/>
        </p:nvSpPr>
        <p:spPr>
          <a:xfrm>
            <a:off x="3628854" y="2348523"/>
            <a:ext cx="1524000" cy="3810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Dock/Spacewalk</a:t>
            </a: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01" y="2413267"/>
            <a:ext cx="216563" cy="216563"/>
          </a:xfrm>
          <a:prstGeom prst="rect">
            <a:avLst/>
          </a:prstGeom>
        </p:spPr>
      </p:pic>
      <p:cxnSp>
        <p:nvCxnSpPr>
          <p:cNvPr id="169" name="Straight Connector 168"/>
          <p:cNvCxnSpPr>
            <a:stCxn id="164" idx="4"/>
            <a:endCxn id="133" idx="0"/>
          </p:cNvCxnSpPr>
          <p:nvPr/>
        </p:nvCxnSpPr>
        <p:spPr>
          <a:xfrm>
            <a:off x="4390854" y="2729586"/>
            <a:ext cx="0" cy="3393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64" idx="0"/>
            <a:endCxn id="179" idx="4"/>
          </p:cNvCxnSpPr>
          <p:nvPr/>
        </p:nvCxnSpPr>
        <p:spPr>
          <a:xfrm flipV="1">
            <a:off x="4390854" y="1990194"/>
            <a:ext cx="0" cy="358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3628854" y="1609131"/>
            <a:ext cx="1524000" cy="3810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Derelict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02" y="1689310"/>
            <a:ext cx="216563" cy="216563"/>
          </a:xfrm>
          <a:prstGeom prst="rect">
            <a:avLst/>
          </a:prstGeom>
        </p:spPr>
      </p:pic>
      <p:sp>
        <p:nvSpPr>
          <p:cNvPr id="199" name="Oval 198"/>
          <p:cNvSpPr/>
          <p:nvPr/>
        </p:nvSpPr>
        <p:spPr>
          <a:xfrm>
            <a:off x="5211472" y="1988123"/>
            <a:ext cx="1524000" cy="3810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Panels/Controls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21" y="2077519"/>
            <a:ext cx="202272" cy="202272"/>
          </a:xfrm>
          <a:prstGeom prst="rect">
            <a:avLst/>
          </a:prstGeom>
        </p:spPr>
      </p:pic>
      <p:cxnSp>
        <p:nvCxnSpPr>
          <p:cNvPr id="201" name="Straight Connector 200"/>
          <p:cNvCxnSpPr>
            <a:stCxn id="199" idx="1"/>
            <a:endCxn id="179" idx="6"/>
          </p:cNvCxnSpPr>
          <p:nvPr/>
        </p:nvCxnSpPr>
        <p:spPr>
          <a:xfrm flipH="1" flipV="1">
            <a:off x="5152854" y="1799663"/>
            <a:ext cx="281803" cy="2442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9" idx="3"/>
            <a:endCxn id="164" idx="6"/>
          </p:cNvCxnSpPr>
          <p:nvPr/>
        </p:nvCxnSpPr>
        <p:spPr>
          <a:xfrm flipH="1">
            <a:off x="5152854" y="2313381"/>
            <a:ext cx="281803" cy="225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214" name="Oval 213"/>
          <p:cNvSpPr/>
          <p:nvPr/>
        </p:nvSpPr>
        <p:spPr>
          <a:xfrm>
            <a:off x="5211472" y="3631378"/>
            <a:ext cx="1524000" cy="35739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Salvage Management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139" idx="7"/>
          </p:cNvCxnSpPr>
          <p:nvPr/>
        </p:nvCxnSpPr>
        <p:spPr>
          <a:xfrm flipH="1">
            <a:off x="4954068" y="3936430"/>
            <a:ext cx="480589" cy="2168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Location: Earth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57879" y="1090642"/>
            <a:ext cx="3948188" cy="2166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2343431" y="2708273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Montrose Spaceport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>
            <a:off x="2885955" y="3129818"/>
            <a:ext cx="0" cy="3425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91299" y="2047201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Marvin’s Scrapyard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30612" y="2051221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Home?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8" idx="3"/>
            <a:endCxn id="34" idx="7"/>
          </p:cNvCxnSpPr>
          <p:nvPr/>
        </p:nvCxnSpPr>
        <p:spPr>
          <a:xfrm flipH="1">
            <a:off x="3269577" y="2407012"/>
            <a:ext cx="480623" cy="3629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2"/>
            <a:endCxn id="39" idx="6"/>
          </p:cNvCxnSpPr>
          <p:nvPr/>
        </p:nvCxnSpPr>
        <p:spPr>
          <a:xfrm flipH="1">
            <a:off x="2215659" y="2257974"/>
            <a:ext cx="1375640" cy="4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5"/>
            <a:endCxn id="34" idx="1"/>
          </p:cNvCxnSpPr>
          <p:nvPr/>
        </p:nvCxnSpPr>
        <p:spPr>
          <a:xfrm>
            <a:off x="2056758" y="2411032"/>
            <a:ext cx="445574" cy="358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18" y="2140762"/>
            <a:ext cx="216563" cy="216563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3591299" y="272219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38" idx="4"/>
            <a:endCxn id="55" idx="0"/>
          </p:cNvCxnSpPr>
          <p:nvPr/>
        </p:nvCxnSpPr>
        <p:spPr>
          <a:xfrm>
            <a:off x="4133823" y="2468746"/>
            <a:ext cx="0" cy="253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27" y="2817909"/>
            <a:ext cx="202272" cy="202272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3591299" y="1358503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Marvin’s Office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stCxn id="65" idx="4"/>
            <a:endCxn id="38" idx="0"/>
          </p:cNvCxnSpPr>
          <p:nvPr/>
        </p:nvCxnSpPr>
        <p:spPr>
          <a:xfrm>
            <a:off x="4133823" y="1780048"/>
            <a:ext cx="0" cy="2671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18" y="1444587"/>
            <a:ext cx="216563" cy="21656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72107"/>
            <a:ext cx="247883" cy="2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Location: Sunward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23854" y="1657350"/>
            <a:ext cx="5601584" cy="268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3191788" y="3597359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Sunward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Tether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>
            <a:off x="3734312" y="4018904"/>
            <a:ext cx="0" cy="53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14209" y="279180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Al’s Aerospace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24200" y="2791800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Sunward City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38" idx="2"/>
            <a:endCxn id="39" idx="6"/>
          </p:cNvCxnSpPr>
          <p:nvPr/>
        </p:nvCxnSpPr>
        <p:spPr>
          <a:xfrm flipH="1">
            <a:off x="4325097" y="3002573"/>
            <a:ext cx="489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34" idx="0"/>
          </p:cNvCxnSpPr>
          <p:nvPr/>
        </p:nvCxnSpPr>
        <p:spPr>
          <a:xfrm>
            <a:off x="3724649" y="3213345"/>
            <a:ext cx="9663" cy="384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94" y="2884673"/>
            <a:ext cx="216563" cy="216563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4814210" y="3373020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38" idx="4"/>
            <a:endCxn id="55" idx="0"/>
          </p:cNvCxnSpPr>
          <p:nvPr/>
        </p:nvCxnSpPr>
        <p:spPr>
          <a:xfrm>
            <a:off x="5356733" y="3213345"/>
            <a:ext cx="1" cy="1596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24" y="3472007"/>
            <a:ext cx="202272" cy="2022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29" y="2887382"/>
            <a:ext cx="216563" cy="21656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73" y="2892889"/>
            <a:ext cx="247883" cy="247883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196690" y="3597359"/>
            <a:ext cx="14294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Dakota/Yukon ???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/>
          <p:cNvCxnSpPr>
            <a:stCxn id="34" idx="2"/>
            <a:endCxn id="57" idx="6"/>
          </p:cNvCxnSpPr>
          <p:nvPr/>
        </p:nvCxnSpPr>
        <p:spPr>
          <a:xfrm flipH="1">
            <a:off x="2626187" y="3808132"/>
            <a:ext cx="5656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39" y="3689717"/>
            <a:ext cx="247883" cy="247883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3133863" y="1866746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Hugo’s Bar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stCxn id="65" idx="4"/>
            <a:endCxn id="39" idx="0"/>
          </p:cNvCxnSpPr>
          <p:nvPr/>
        </p:nvCxnSpPr>
        <p:spPr>
          <a:xfrm flipH="1">
            <a:off x="3724649" y="2288291"/>
            <a:ext cx="9663" cy="5035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301839" y="2782182"/>
            <a:ext cx="1219200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Granny’s @ Sunward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88" y="1943597"/>
            <a:ext cx="216563" cy="21656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84672"/>
            <a:ext cx="216563" cy="216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23" y="1953577"/>
            <a:ext cx="247883" cy="24788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4256"/>
            <a:ext cx="247883" cy="247883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70" idx="6"/>
            <a:endCxn id="39" idx="2"/>
          </p:cNvCxnSpPr>
          <p:nvPr/>
        </p:nvCxnSpPr>
        <p:spPr>
          <a:xfrm>
            <a:off x="2521039" y="2992955"/>
            <a:ext cx="603161" cy="9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4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258" y="301269"/>
            <a:ext cx="768096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Location: </a:t>
            </a:r>
            <a:br>
              <a:rPr lang="en-US" dirty="0" smtClean="0"/>
            </a:br>
            <a:r>
              <a:rPr lang="en-US" dirty="0" smtClean="0"/>
              <a:t>Martian Confederate Ship Yard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86600" y="184592"/>
            <a:ext cx="1905000" cy="25199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1312992"/>
            <a:ext cx="238184" cy="238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559391"/>
            <a:ext cx="238184" cy="238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1690798"/>
            <a:ext cx="238184" cy="238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2413267"/>
            <a:ext cx="238184" cy="238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97" y="971550"/>
            <a:ext cx="238184" cy="2381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237952"/>
            <a:ext cx="238184" cy="2381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79" y="2077519"/>
            <a:ext cx="238184" cy="238184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223234" y="2894256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Mission List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(Set Destination)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12497" y="3383633"/>
            <a:ext cx="1626703" cy="414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Player Screen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Equipment/Look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23235" y="3935357"/>
            <a:ext cx="1615966" cy="329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Messages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2958364"/>
            <a:ext cx="221127" cy="2211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0" y="3482620"/>
            <a:ext cx="221127" cy="221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94" y="4007079"/>
            <a:ext cx="221127" cy="2211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43800" y="213225"/>
            <a:ext cx="1828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Always available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Animation/</a:t>
            </a:r>
            <a:r>
              <a:rPr lang="en-US" sz="1200" dirty="0" err="1" smtClean="0">
                <a:solidFill>
                  <a:schemeClr val="bg1"/>
                </a:solidFill>
              </a:rPr>
              <a:t>Cutscene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Buy/Sell Screen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Puzzle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Avatar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Player Ship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Ship Info Box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62000" y="1690797"/>
            <a:ext cx="5601584" cy="214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640080" rtlCol="0" anchor="ctr"/>
          <a:lstStyle/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669664" y="2553273"/>
            <a:ext cx="1161247" cy="5495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Martian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Customs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</p:cNvCxnSpPr>
          <p:nvPr/>
        </p:nvCxnSpPr>
        <p:spPr>
          <a:xfrm flipH="1">
            <a:off x="5250287" y="3102816"/>
            <a:ext cx="1" cy="92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837674" y="2617273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The Quad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>
            <a:stCxn id="39" idx="6"/>
            <a:endCxn id="34" idx="2"/>
          </p:cNvCxnSpPr>
          <p:nvPr/>
        </p:nvCxnSpPr>
        <p:spPr>
          <a:xfrm flipV="1">
            <a:off x="4038571" y="2828045"/>
            <a:ext cx="63109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90" y="2719765"/>
            <a:ext cx="216563" cy="216563"/>
          </a:xfrm>
          <a:prstGeom prst="rect">
            <a:avLst/>
          </a:prstGeom>
        </p:spPr>
      </p:pic>
      <p:cxnSp>
        <p:nvCxnSpPr>
          <p:cNvPr id="66" name="Straight Connector 65"/>
          <p:cNvCxnSpPr>
            <a:stCxn id="59" idx="4"/>
            <a:endCxn id="39" idx="0"/>
          </p:cNvCxnSpPr>
          <p:nvPr/>
        </p:nvCxnSpPr>
        <p:spPr>
          <a:xfrm>
            <a:off x="3438121" y="2260681"/>
            <a:ext cx="2" cy="356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142999" y="1839135"/>
            <a:ext cx="1219200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Cpt</a:t>
            </a:r>
            <a:r>
              <a:rPr lang="en-US" sz="1000" dirty="0" smtClean="0">
                <a:solidFill>
                  <a:schemeClr val="bg1"/>
                </a:solidFill>
              </a:rPr>
              <a:t> Xin’s Office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70" idx="6"/>
            <a:endCxn id="59" idx="2"/>
          </p:cNvCxnSpPr>
          <p:nvPr/>
        </p:nvCxnSpPr>
        <p:spPr>
          <a:xfrm>
            <a:off x="2362199" y="2049908"/>
            <a:ext cx="46632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28521" y="1839136"/>
            <a:ext cx="1219200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Prison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37673" y="3292843"/>
            <a:ext cx="120089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Impound Lot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72" y="3395581"/>
            <a:ext cx="216563" cy="216563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1210076" y="3284306"/>
            <a:ext cx="1085047" cy="4215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Panels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1" idx="2"/>
            <a:endCxn id="63" idx="6"/>
          </p:cNvCxnSpPr>
          <p:nvPr/>
        </p:nvCxnSpPr>
        <p:spPr>
          <a:xfrm flipH="1" flipV="1">
            <a:off x="2295123" y="3495079"/>
            <a:ext cx="542550" cy="85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09872"/>
            <a:ext cx="202272" cy="202272"/>
          </a:xfrm>
          <a:prstGeom prst="rect">
            <a:avLst/>
          </a:prstGeom>
        </p:spPr>
      </p:pic>
      <p:cxnSp>
        <p:nvCxnSpPr>
          <p:cNvPr id="69" name="Straight Connector 68"/>
          <p:cNvCxnSpPr>
            <a:stCxn id="61" idx="4"/>
          </p:cNvCxnSpPr>
          <p:nvPr/>
        </p:nvCxnSpPr>
        <p:spPr>
          <a:xfrm flipH="1">
            <a:off x="3438121" y="3714388"/>
            <a:ext cx="1" cy="348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9" idx="4"/>
            <a:endCxn id="61" idx="0"/>
          </p:cNvCxnSpPr>
          <p:nvPr/>
        </p:nvCxnSpPr>
        <p:spPr>
          <a:xfrm flipH="1">
            <a:off x="3438122" y="3038818"/>
            <a:ext cx="1" cy="2540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43" y="1942994"/>
            <a:ext cx="185593" cy="1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438</TotalTime>
  <Words>196</Words>
  <Application>Microsoft Office PowerPoint</Application>
  <PresentationFormat>On-screen Show (16:9)</PresentationFormat>
  <Paragraphs>124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Mylar</vt:lpstr>
      <vt:lpstr>Space Salvager</vt:lpstr>
      <vt:lpstr>Space Salvager: General Flow</vt:lpstr>
      <vt:lpstr>Location: Earth</vt:lpstr>
      <vt:lpstr>Location: Sunward</vt:lpstr>
      <vt:lpstr>Location:  Martian Confederate Ship Yard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Salvager</dc:title>
  <dc:creator>Roger</dc:creator>
  <cp:lastModifiedBy>Roger</cp:lastModifiedBy>
  <cp:revision>29</cp:revision>
  <dcterms:created xsi:type="dcterms:W3CDTF">2014-10-01T18:43:44Z</dcterms:created>
  <dcterms:modified xsi:type="dcterms:W3CDTF">2014-10-21T20:46:26Z</dcterms:modified>
</cp:coreProperties>
</file>