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8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5476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exto e Título Vertical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4866905" y="2603246"/>
            <a:ext cx="21162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 6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957401" y="4572000"/>
            <a:ext cx="2620800" cy="151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Andréia Ferreira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Augusto Modesto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José Everton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Noêmia de Jesus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-342000" y="6525344"/>
            <a:ext cx="12534000" cy="342000"/>
            <a:chOff x="-342000" y="6525344"/>
            <a:chExt cx="12534000" cy="342000"/>
          </a:xfrm>
        </p:grpSpPr>
        <p:sp>
          <p:nvSpPr>
            <p:cNvPr id="88" name="Shape 88"/>
            <p:cNvSpPr/>
            <p:nvPr/>
          </p:nvSpPr>
          <p:spPr>
            <a:xfrm>
              <a:off x="-342000" y="6525344"/>
              <a:ext cx="12534000" cy="342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89" name="Shape 89"/>
            <p:cNvCxnSpPr/>
            <p:nvPr/>
          </p:nvCxnSpPr>
          <p:spPr>
            <a:xfrm>
              <a:off x="-174050" y="6525344"/>
              <a:ext cx="11538900" cy="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3" name="Grupo 2"/>
          <p:cNvGrpSpPr/>
          <p:nvPr/>
        </p:nvGrpSpPr>
        <p:grpSpPr>
          <a:xfrm>
            <a:off x="-167950" y="-31100"/>
            <a:ext cx="12534000" cy="491400"/>
            <a:chOff x="-167950" y="-31100"/>
            <a:chExt cx="12534000" cy="491400"/>
          </a:xfrm>
        </p:grpSpPr>
        <p:sp>
          <p:nvSpPr>
            <p:cNvPr id="86" name="Shape 86"/>
            <p:cNvSpPr/>
            <p:nvPr/>
          </p:nvSpPr>
          <p:spPr>
            <a:xfrm>
              <a:off x="-167950" y="-31100"/>
              <a:ext cx="12534000" cy="482100"/>
            </a:xfrm>
            <a:prstGeom prst="rect">
              <a:avLst/>
            </a:prstGeom>
            <a:gradFill flip="none" rotWithShape="1">
              <a:gsLst>
                <a:gs pos="0">
                  <a:srgbClr val="4A86E8">
                    <a:shade val="30000"/>
                    <a:satMod val="115000"/>
                  </a:srgbClr>
                </a:gs>
                <a:gs pos="50000">
                  <a:srgbClr val="4A86E8">
                    <a:shade val="67500"/>
                    <a:satMod val="115000"/>
                  </a:srgbClr>
                </a:gs>
                <a:gs pos="100000">
                  <a:srgbClr val="4A86E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endParaRPr>
            </a:p>
          </p:txBody>
        </p:sp>
        <p:cxnSp>
          <p:nvCxnSpPr>
            <p:cNvPr id="87" name="Shape 87"/>
            <p:cNvCxnSpPr/>
            <p:nvPr/>
          </p:nvCxnSpPr>
          <p:spPr>
            <a:xfrm>
              <a:off x="1127448" y="451000"/>
              <a:ext cx="11173452" cy="930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90" name="Shape 90"/>
            <p:cNvSpPr txBox="1"/>
            <p:nvPr/>
          </p:nvSpPr>
          <p:spPr>
            <a:xfrm>
              <a:off x="8518850" y="45100"/>
              <a:ext cx="3468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pt-BR" sz="2000" b="1" dirty="0" err="1">
                  <a:solidFill>
                    <a:schemeClr val="bg1"/>
                  </a:solidFill>
                  <a:latin typeface="Adobe Fan Heiti Std B" pitchFamily="34" charset="-128"/>
                  <a:ea typeface="Adobe Fan Heiti Std B" pitchFamily="34" charset="-128"/>
                  <a:cs typeface="Adobe Arabic" pitchFamily="18" charset="-78"/>
                </a:rPr>
                <a:t>Hackathon</a:t>
              </a:r>
              <a:endParaRPr lang="pt-BR" sz="2000" b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endParaRPr>
            </a:p>
          </p:txBody>
        </p:sp>
      </p:grpSp>
      <p:sp>
        <p:nvSpPr>
          <p:cNvPr id="91" name="Shape 91"/>
          <p:cNvSpPr txBox="1"/>
          <p:nvPr/>
        </p:nvSpPr>
        <p:spPr>
          <a:xfrm>
            <a:off x="-2095450" y="6453336"/>
            <a:ext cx="34686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2000" b="1" dirty="0">
                <a:solidFill>
                  <a:srgbClr val="F3F3F3"/>
                </a:solidFill>
                <a:latin typeface="Adobe Fan Heiti Std B" pitchFamily="34" charset="-128"/>
                <a:ea typeface="Adobe Fan Heiti Std B" pitchFamily="34" charset="-128"/>
              </a:rPr>
              <a:t>Feira </a:t>
            </a:r>
            <a:r>
              <a:rPr lang="pt-BR" sz="2000" b="1" dirty="0" err="1">
                <a:solidFill>
                  <a:srgbClr val="F3F3F3"/>
                </a:solidFill>
                <a:latin typeface="Adobe Fan Heiti Std B" pitchFamily="34" charset="-128"/>
                <a:ea typeface="Adobe Fan Heiti Std B" pitchFamily="34" charset="-128"/>
              </a:rPr>
              <a:t>Zika</a:t>
            </a:r>
            <a:endParaRPr lang="pt-BR" sz="2000" b="1" dirty="0">
              <a:solidFill>
                <a:srgbClr val="F3F3F3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070212" y="545910"/>
            <a:ext cx="10066361" cy="736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pt-BR" sz="3600"/>
              <a:t>S</a:t>
            </a:r>
          </a:p>
        </p:txBody>
      </p:sp>
      <p:pic>
        <p:nvPicPr>
          <p:cNvPr id="97" name="Shape 97" descr="Câmara-de-Assis-Brasil-vai-homenagear-“ex-guardas-da-SUCAM”-2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00" y="1708637"/>
            <a:ext cx="5734550" cy="34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equipamentos-seguranc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450" y="1282887"/>
            <a:ext cx="48101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innovation-1024x440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1275" y="4150312"/>
            <a:ext cx="5082449" cy="2183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upo 5"/>
          <p:cNvGrpSpPr/>
          <p:nvPr/>
        </p:nvGrpSpPr>
        <p:grpSpPr>
          <a:xfrm>
            <a:off x="-342000" y="6525344"/>
            <a:ext cx="12534000" cy="342000"/>
            <a:chOff x="-342000" y="6525344"/>
            <a:chExt cx="12534000" cy="342000"/>
          </a:xfrm>
        </p:grpSpPr>
        <p:sp>
          <p:nvSpPr>
            <p:cNvPr id="7" name="Shape 88"/>
            <p:cNvSpPr/>
            <p:nvPr/>
          </p:nvSpPr>
          <p:spPr>
            <a:xfrm>
              <a:off x="-342000" y="6525344"/>
              <a:ext cx="12534000" cy="342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8" name="Shape 89"/>
            <p:cNvCxnSpPr/>
            <p:nvPr/>
          </p:nvCxnSpPr>
          <p:spPr>
            <a:xfrm>
              <a:off x="-174050" y="6525344"/>
              <a:ext cx="11538900" cy="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9" name="Grupo 8"/>
          <p:cNvGrpSpPr/>
          <p:nvPr/>
        </p:nvGrpSpPr>
        <p:grpSpPr>
          <a:xfrm>
            <a:off x="-167950" y="-31100"/>
            <a:ext cx="12534000" cy="491400"/>
            <a:chOff x="-167950" y="-31100"/>
            <a:chExt cx="12534000" cy="491400"/>
          </a:xfrm>
        </p:grpSpPr>
        <p:sp>
          <p:nvSpPr>
            <p:cNvPr id="10" name="Shape 86"/>
            <p:cNvSpPr/>
            <p:nvPr/>
          </p:nvSpPr>
          <p:spPr>
            <a:xfrm>
              <a:off x="-167950" y="-31100"/>
              <a:ext cx="12534000" cy="482100"/>
            </a:xfrm>
            <a:prstGeom prst="rect">
              <a:avLst/>
            </a:prstGeom>
            <a:gradFill flip="none" rotWithShape="1">
              <a:gsLst>
                <a:gs pos="0">
                  <a:srgbClr val="4A86E8">
                    <a:shade val="30000"/>
                    <a:satMod val="115000"/>
                  </a:srgbClr>
                </a:gs>
                <a:gs pos="50000">
                  <a:srgbClr val="4A86E8">
                    <a:shade val="67500"/>
                    <a:satMod val="115000"/>
                  </a:srgbClr>
                </a:gs>
                <a:gs pos="100000">
                  <a:srgbClr val="4A86E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endParaRPr>
            </a:p>
          </p:txBody>
        </p:sp>
        <p:cxnSp>
          <p:nvCxnSpPr>
            <p:cNvPr id="11" name="Shape 87"/>
            <p:cNvCxnSpPr/>
            <p:nvPr/>
          </p:nvCxnSpPr>
          <p:spPr>
            <a:xfrm>
              <a:off x="1127448" y="451000"/>
              <a:ext cx="11173452" cy="930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" name="Shape 90"/>
            <p:cNvSpPr txBox="1"/>
            <p:nvPr/>
          </p:nvSpPr>
          <p:spPr>
            <a:xfrm>
              <a:off x="8518850" y="45100"/>
              <a:ext cx="3468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pt-BR" sz="2000" b="1" dirty="0" err="1">
                  <a:solidFill>
                    <a:schemeClr val="bg1"/>
                  </a:solidFill>
                  <a:latin typeface="Adobe Fan Heiti Std B" pitchFamily="34" charset="-128"/>
                  <a:ea typeface="Adobe Fan Heiti Std B" pitchFamily="34" charset="-128"/>
                  <a:cs typeface="Adobe Arabic" pitchFamily="18" charset="-78"/>
                </a:rPr>
                <a:t>Hackathon</a:t>
              </a:r>
              <a:endParaRPr lang="pt-BR" sz="2000" b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MERCADO ALVO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9096" y="1690823"/>
            <a:ext cx="4933800" cy="437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/>
          <p:cNvGrpSpPr/>
          <p:nvPr/>
        </p:nvGrpSpPr>
        <p:grpSpPr>
          <a:xfrm>
            <a:off x="-342000" y="6525344"/>
            <a:ext cx="12534000" cy="342000"/>
            <a:chOff x="-342000" y="6525344"/>
            <a:chExt cx="12534000" cy="342000"/>
          </a:xfrm>
        </p:grpSpPr>
        <p:sp>
          <p:nvSpPr>
            <p:cNvPr id="5" name="Shape 88"/>
            <p:cNvSpPr/>
            <p:nvPr/>
          </p:nvSpPr>
          <p:spPr>
            <a:xfrm>
              <a:off x="-342000" y="6525344"/>
              <a:ext cx="12534000" cy="342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" name="Shape 89"/>
            <p:cNvCxnSpPr/>
            <p:nvPr/>
          </p:nvCxnSpPr>
          <p:spPr>
            <a:xfrm>
              <a:off x="-174050" y="6525344"/>
              <a:ext cx="11538900" cy="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7" name="Grupo 6"/>
          <p:cNvGrpSpPr/>
          <p:nvPr/>
        </p:nvGrpSpPr>
        <p:grpSpPr>
          <a:xfrm>
            <a:off x="-167950" y="-31100"/>
            <a:ext cx="12534000" cy="491400"/>
            <a:chOff x="-167950" y="-31100"/>
            <a:chExt cx="12534000" cy="491400"/>
          </a:xfrm>
        </p:grpSpPr>
        <p:sp>
          <p:nvSpPr>
            <p:cNvPr id="8" name="Shape 86"/>
            <p:cNvSpPr/>
            <p:nvPr/>
          </p:nvSpPr>
          <p:spPr>
            <a:xfrm>
              <a:off x="-167950" y="-31100"/>
              <a:ext cx="12534000" cy="482100"/>
            </a:xfrm>
            <a:prstGeom prst="rect">
              <a:avLst/>
            </a:prstGeom>
            <a:gradFill flip="none" rotWithShape="1">
              <a:gsLst>
                <a:gs pos="0">
                  <a:srgbClr val="4A86E8">
                    <a:shade val="30000"/>
                    <a:satMod val="115000"/>
                  </a:srgbClr>
                </a:gs>
                <a:gs pos="50000">
                  <a:srgbClr val="4A86E8">
                    <a:shade val="67500"/>
                    <a:satMod val="115000"/>
                  </a:srgbClr>
                </a:gs>
                <a:gs pos="100000">
                  <a:srgbClr val="4A86E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endParaRPr>
            </a:p>
          </p:txBody>
        </p:sp>
        <p:cxnSp>
          <p:nvCxnSpPr>
            <p:cNvPr id="9" name="Shape 87"/>
            <p:cNvCxnSpPr/>
            <p:nvPr/>
          </p:nvCxnSpPr>
          <p:spPr>
            <a:xfrm>
              <a:off x="1127448" y="451000"/>
              <a:ext cx="11173452" cy="930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" name="Shape 90"/>
            <p:cNvSpPr txBox="1"/>
            <p:nvPr/>
          </p:nvSpPr>
          <p:spPr>
            <a:xfrm>
              <a:off x="8518850" y="45100"/>
              <a:ext cx="3468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pt-BR" sz="2000" b="1" dirty="0" err="1">
                  <a:solidFill>
                    <a:schemeClr val="bg1"/>
                  </a:solidFill>
                  <a:latin typeface="Adobe Fan Heiti Std B" pitchFamily="34" charset="-128"/>
                  <a:ea typeface="Adobe Fan Heiti Std B" pitchFamily="34" charset="-128"/>
                  <a:cs typeface="Adobe Arabic" pitchFamily="18" charset="-78"/>
                </a:rPr>
                <a:t>Hackathon</a:t>
              </a:r>
              <a:endParaRPr lang="pt-BR" sz="2000" b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44274"/>
            <a:ext cx="10515599" cy="563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/>
          <p:cNvGrpSpPr/>
          <p:nvPr/>
        </p:nvGrpSpPr>
        <p:grpSpPr>
          <a:xfrm>
            <a:off x="-342000" y="6525344"/>
            <a:ext cx="12534000" cy="342000"/>
            <a:chOff x="-342000" y="6525344"/>
            <a:chExt cx="12534000" cy="342000"/>
          </a:xfrm>
        </p:grpSpPr>
        <p:sp>
          <p:nvSpPr>
            <p:cNvPr id="5" name="Shape 88"/>
            <p:cNvSpPr/>
            <p:nvPr/>
          </p:nvSpPr>
          <p:spPr>
            <a:xfrm>
              <a:off x="-342000" y="6525344"/>
              <a:ext cx="12534000" cy="342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" name="Shape 89"/>
            <p:cNvCxnSpPr/>
            <p:nvPr/>
          </p:nvCxnSpPr>
          <p:spPr>
            <a:xfrm>
              <a:off x="-174050" y="6525344"/>
              <a:ext cx="11538900" cy="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7" name="Grupo 6"/>
          <p:cNvGrpSpPr/>
          <p:nvPr/>
        </p:nvGrpSpPr>
        <p:grpSpPr>
          <a:xfrm>
            <a:off x="-167950" y="-31100"/>
            <a:ext cx="12534000" cy="491400"/>
            <a:chOff x="-167950" y="-31100"/>
            <a:chExt cx="12534000" cy="491400"/>
          </a:xfrm>
        </p:grpSpPr>
        <p:sp>
          <p:nvSpPr>
            <p:cNvPr id="8" name="Shape 86"/>
            <p:cNvSpPr/>
            <p:nvPr/>
          </p:nvSpPr>
          <p:spPr>
            <a:xfrm>
              <a:off x="-167950" y="-31100"/>
              <a:ext cx="12534000" cy="482100"/>
            </a:xfrm>
            <a:prstGeom prst="rect">
              <a:avLst/>
            </a:prstGeom>
            <a:gradFill flip="none" rotWithShape="1">
              <a:gsLst>
                <a:gs pos="0">
                  <a:srgbClr val="4A86E8">
                    <a:shade val="30000"/>
                    <a:satMod val="115000"/>
                  </a:srgbClr>
                </a:gs>
                <a:gs pos="50000">
                  <a:srgbClr val="4A86E8">
                    <a:shade val="67500"/>
                    <a:satMod val="115000"/>
                  </a:srgbClr>
                </a:gs>
                <a:gs pos="100000">
                  <a:srgbClr val="4A86E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endParaRPr>
            </a:p>
          </p:txBody>
        </p:sp>
        <p:cxnSp>
          <p:nvCxnSpPr>
            <p:cNvPr id="9" name="Shape 87"/>
            <p:cNvCxnSpPr/>
            <p:nvPr/>
          </p:nvCxnSpPr>
          <p:spPr>
            <a:xfrm>
              <a:off x="1127448" y="451000"/>
              <a:ext cx="11173452" cy="930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" name="Shape 90"/>
            <p:cNvSpPr txBox="1"/>
            <p:nvPr/>
          </p:nvSpPr>
          <p:spPr>
            <a:xfrm>
              <a:off x="8518850" y="45100"/>
              <a:ext cx="3468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pt-BR" sz="2000" b="1" dirty="0" err="1">
                  <a:solidFill>
                    <a:schemeClr val="bg1"/>
                  </a:solidFill>
                  <a:latin typeface="Adobe Fan Heiti Std B" pitchFamily="34" charset="-128"/>
                  <a:ea typeface="Adobe Fan Heiti Std B" pitchFamily="34" charset="-128"/>
                  <a:cs typeface="Adobe Arabic" pitchFamily="18" charset="-78"/>
                </a:rPr>
                <a:t>Hackathon</a:t>
              </a:r>
              <a:endParaRPr lang="pt-BR" sz="2000" b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DIFERENCIAIS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43175"/>
            <a:ext cx="4822375" cy="26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574" y="1613075"/>
            <a:ext cx="59887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6235"/>
          <a:stretch/>
        </p:blipFill>
        <p:spPr>
          <a:xfrm>
            <a:off x="7020125" y="4348324"/>
            <a:ext cx="4629149" cy="21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6">
            <a:alphaModFix/>
          </a:blip>
          <a:srcRect r="78135"/>
          <a:stretch/>
        </p:blipFill>
        <p:spPr>
          <a:xfrm>
            <a:off x="4654425" y="4348325"/>
            <a:ext cx="2137100" cy="218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4348324"/>
            <a:ext cx="2913549" cy="211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upo 7"/>
          <p:cNvGrpSpPr/>
          <p:nvPr/>
        </p:nvGrpSpPr>
        <p:grpSpPr>
          <a:xfrm>
            <a:off x="-342000" y="6525344"/>
            <a:ext cx="12534000" cy="342000"/>
            <a:chOff x="-342000" y="6525344"/>
            <a:chExt cx="12534000" cy="342000"/>
          </a:xfrm>
        </p:grpSpPr>
        <p:sp>
          <p:nvSpPr>
            <p:cNvPr id="9" name="Shape 88"/>
            <p:cNvSpPr/>
            <p:nvPr/>
          </p:nvSpPr>
          <p:spPr>
            <a:xfrm>
              <a:off x="-342000" y="6525344"/>
              <a:ext cx="12534000" cy="342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0" name="Shape 89"/>
            <p:cNvCxnSpPr/>
            <p:nvPr/>
          </p:nvCxnSpPr>
          <p:spPr>
            <a:xfrm>
              <a:off x="-174050" y="6525344"/>
              <a:ext cx="11538900" cy="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1" name="Grupo 10"/>
          <p:cNvGrpSpPr/>
          <p:nvPr/>
        </p:nvGrpSpPr>
        <p:grpSpPr>
          <a:xfrm>
            <a:off x="-167950" y="-31100"/>
            <a:ext cx="12534000" cy="491400"/>
            <a:chOff x="-167950" y="-31100"/>
            <a:chExt cx="12534000" cy="491400"/>
          </a:xfrm>
        </p:grpSpPr>
        <p:sp>
          <p:nvSpPr>
            <p:cNvPr id="12" name="Shape 86"/>
            <p:cNvSpPr/>
            <p:nvPr/>
          </p:nvSpPr>
          <p:spPr>
            <a:xfrm>
              <a:off x="-167950" y="-31100"/>
              <a:ext cx="12534000" cy="482100"/>
            </a:xfrm>
            <a:prstGeom prst="rect">
              <a:avLst/>
            </a:prstGeom>
            <a:gradFill flip="none" rotWithShape="1">
              <a:gsLst>
                <a:gs pos="0">
                  <a:srgbClr val="4A86E8">
                    <a:shade val="30000"/>
                    <a:satMod val="115000"/>
                  </a:srgbClr>
                </a:gs>
                <a:gs pos="50000">
                  <a:srgbClr val="4A86E8">
                    <a:shade val="67500"/>
                    <a:satMod val="115000"/>
                  </a:srgbClr>
                </a:gs>
                <a:gs pos="100000">
                  <a:srgbClr val="4A86E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endParaRPr>
            </a:p>
          </p:txBody>
        </p:sp>
        <p:cxnSp>
          <p:nvCxnSpPr>
            <p:cNvPr id="13" name="Shape 87"/>
            <p:cNvCxnSpPr/>
            <p:nvPr/>
          </p:nvCxnSpPr>
          <p:spPr>
            <a:xfrm>
              <a:off x="1127448" y="451000"/>
              <a:ext cx="11173452" cy="930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90"/>
            <p:cNvSpPr txBox="1"/>
            <p:nvPr/>
          </p:nvSpPr>
          <p:spPr>
            <a:xfrm>
              <a:off x="8518850" y="45100"/>
              <a:ext cx="3468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pt-BR" sz="2000" b="1" dirty="0" err="1">
                  <a:solidFill>
                    <a:schemeClr val="bg1"/>
                  </a:solidFill>
                  <a:latin typeface="Adobe Fan Heiti Std B" pitchFamily="34" charset="-128"/>
                  <a:ea typeface="Adobe Fan Heiti Std B" pitchFamily="34" charset="-128"/>
                  <a:cs typeface="Adobe Arabic" pitchFamily="18" charset="-78"/>
                </a:rPr>
                <a:t>Hackathon</a:t>
              </a:r>
              <a:endParaRPr lang="pt-BR" sz="2000" b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13850"/>
            <a:ext cx="5292999" cy="45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199" y="1813850"/>
            <a:ext cx="5222600" cy="45070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upo 4"/>
          <p:cNvGrpSpPr/>
          <p:nvPr/>
        </p:nvGrpSpPr>
        <p:grpSpPr>
          <a:xfrm>
            <a:off x="-342000" y="6525344"/>
            <a:ext cx="12534000" cy="342000"/>
            <a:chOff x="-342000" y="6525344"/>
            <a:chExt cx="12534000" cy="342000"/>
          </a:xfrm>
        </p:grpSpPr>
        <p:sp>
          <p:nvSpPr>
            <p:cNvPr id="6" name="Shape 88"/>
            <p:cNvSpPr/>
            <p:nvPr/>
          </p:nvSpPr>
          <p:spPr>
            <a:xfrm>
              <a:off x="-342000" y="6525344"/>
              <a:ext cx="12534000" cy="342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7" name="Shape 89"/>
            <p:cNvCxnSpPr/>
            <p:nvPr/>
          </p:nvCxnSpPr>
          <p:spPr>
            <a:xfrm>
              <a:off x="-174050" y="6525344"/>
              <a:ext cx="11538900" cy="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8" name="Grupo 7"/>
          <p:cNvGrpSpPr/>
          <p:nvPr/>
        </p:nvGrpSpPr>
        <p:grpSpPr>
          <a:xfrm>
            <a:off x="-167950" y="-31100"/>
            <a:ext cx="12534000" cy="491400"/>
            <a:chOff x="-167950" y="-31100"/>
            <a:chExt cx="12534000" cy="491400"/>
          </a:xfrm>
        </p:grpSpPr>
        <p:sp>
          <p:nvSpPr>
            <p:cNvPr id="9" name="Shape 86"/>
            <p:cNvSpPr/>
            <p:nvPr/>
          </p:nvSpPr>
          <p:spPr>
            <a:xfrm>
              <a:off x="-167950" y="-31100"/>
              <a:ext cx="12534000" cy="482100"/>
            </a:xfrm>
            <a:prstGeom prst="rect">
              <a:avLst/>
            </a:prstGeom>
            <a:gradFill flip="none" rotWithShape="1">
              <a:gsLst>
                <a:gs pos="0">
                  <a:srgbClr val="4A86E8">
                    <a:shade val="30000"/>
                    <a:satMod val="115000"/>
                  </a:srgbClr>
                </a:gs>
                <a:gs pos="50000">
                  <a:srgbClr val="4A86E8">
                    <a:shade val="67500"/>
                    <a:satMod val="115000"/>
                  </a:srgbClr>
                </a:gs>
                <a:gs pos="100000">
                  <a:srgbClr val="4A86E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endParaRPr>
            </a:p>
          </p:txBody>
        </p:sp>
        <p:cxnSp>
          <p:nvCxnSpPr>
            <p:cNvPr id="10" name="Shape 87"/>
            <p:cNvCxnSpPr/>
            <p:nvPr/>
          </p:nvCxnSpPr>
          <p:spPr>
            <a:xfrm>
              <a:off x="1127448" y="451000"/>
              <a:ext cx="11173452" cy="930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1" name="Shape 90"/>
            <p:cNvSpPr txBox="1"/>
            <p:nvPr/>
          </p:nvSpPr>
          <p:spPr>
            <a:xfrm>
              <a:off x="8518850" y="45100"/>
              <a:ext cx="3468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pt-BR" sz="2000" b="1" dirty="0" err="1">
                  <a:solidFill>
                    <a:schemeClr val="bg1"/>
                  </a:solidFill>
                  <a:latin typeface="Adobe Fan Heiti Std B" pitchFamily="34" charset="-128"/>
                  <a:ea typeface="Adobe Fan Heiti Std B" pitchFamily="34" charset="-128"/>
                  <a:cs typeface="Adobe Arabic" pitchFamily="18" charset="-78"/>
                </a:rPr>
                <a:t>Hackathon</a:t>
              </a:r>
              <a:endParaRPr lang="pt-BR" sz="2000" b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7675"/>
            <a:ext cx="5432425" cy="464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625" y="1690825"/>
            <a:ext cx="5390537" cy="4625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/>
          <p:cNvGrpSpPr/>
          <p:nvPr/>
        </p:nvGrpSpPr>
        <p:grpSpPr>
          <a:xfrm>
            <a:off x="-342000" y="6525344"/>
            <a:ext cx="12534000" cy="342000"/>
            <a:chOff x="-342000" y="6525344"/>
            <a:chExt cx="12534000" cy="342000"/>
          </a:xfrm>
        </p:grpSpPr>
        <p:sp>
          <p:nvSpPr>
            <p:cNvPr id="5" name="Shape 88"/>
            <p:cNvSpPr/>
            <p:nvPr/>
          </p:nvSpPr>
          <p:spPr>
            <a:xfrm>
              <a:off x="-342000" y="6525344"/>
              <a:ext cx="12534000" cy="342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" name="Shape 89"/>
            <p:cNvCxnSpPr/>
            <p:nvPr/>
          </p:nvCxnSpPr>
          <p:spPr>
            <a:xfrm>
              <a:off x="-174050" y="6525344"/>
              <a:ext cx="11538900" cy="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7" name="Grupo 6"/>
          <p:cNvGrpSpPr/>
          <p:nvPr/>
        </p:nvGrpSpPr>
        <p:grpSpPr>
          <a:xfrm>
            <a:off x="-167950" y="-31100"/>
            <a:ext cx="12534000" cy="491400"/>
            <a:chOff x="-167950" y="-31100"/>
            <a:chExt cx="12534000" cy="491400"/>
          </a:xfrm>
        </p:grpSpPr>
        <p:sp>
          <p:nvSpPr>
            <p:cNvPr id="8" name="Shape 86"/>
            <p:cNvSpPr/>
            <p:nvPr/>
          </p:nvSpPr>
          <p:spPr>
            <a:xfrm>
              <a:off x="-167950" y="-31100"/>
              <a:ext cx="12534000" cy="482100"/>
            </a:xfrm>
            <a:prstGeom prst="rect">
              <a:avLst/>
            </a:prstGeom>
            <a:gradFill flip="none" rotWithShape="1">
              <a:gsLst>
                <a:gs pos="0">
                  <a:srgbClr val="4A86E8">
                    <a:shade val="30000"/>
                    <a:satMod val="115000"/>
                  </a:srgbClr>
                </a:gs>
                <a:gs pos="50000">
                  <a:srgbClr val="4A86E8">
                    <a:shade val="67500"/>
                    <a:satMod val="115000"/>
                  </a:srgbClr>
                </a:gs>
                <a:gs pos="100000">
                  <a:srgbClr val="4A86E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endParaRPr>
            </a:p>
          </p:txBody>
        </p:sp>
        <p:cxnSp>
          <p:nvCxnSpPr>
            <p:cNvPr id="9" name="Shape 87"/>
            <p:cNvCxnSpPr/>
            <p:nvPr/>
          </p:nvCxnSpPr>
          <p:spPr>
            <a:xfrm>
              <a:off x="1127448" y="451000"/>
              <a:ext cx="11173452" cy="930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" name="Shape 90"/>
            <p:cNvSpPr txBox="1"/>
            <p:nvPr/>
          </p:nvSpPr>
          <p:spPr>
            <a:xfrm>
              <a:off x="8518850" y="45100"/>
              <a:ext cx="3468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pt-BR" sz="2000" b="1" dirty="0" err="1">
                  <a:solidFill>
                    <a:schemeClr val="bg1"/>
                  </a:solidFill>
                  <a:latin typeface="Adobe Fan Heiti Std B" pitchFamily="34" charset="-128"/>
                  <a:ea typeface="Adobe Fan Heiti Std B" pitchFamily="34" charset="-128"/>
                  <a:cs typeface="Adobe Arabic" pitchFamily="18" charset="-78"/>
                </a:rPr>
                <a:t>Hackathon</a:t>
              </a:r>
              <a:endParaRPr lang="pt-BR" sz="2000" b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064524" y="545908"/>
            <a:ext cx="10085696" cy="723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140" name="Shape 140" descr="asesoria-integral-estrategia-comercial-1080x67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25" y="2029399"/>
            <a:ext cx="4586325" cy="313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planejamento-estrategi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250" y="1955533"/>
            <a:ext cx="5346974" cy="320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upo 4"/>
          <p:cNvGrpSpPr/>
          <p:nvPr/>
        </p:nvGrpSpPr>
        <p:grpSpPr>
          <a:xfrm>
            <a:off x="-342000" y="6525344"/>
            <a:ext cx="12534000" cy="342000"/>
            <a:chOff x="-342000" y="6525344"/>
            <a:chExt cx="12534000" cy="342000"/>
          </a:xfrm>
        </p:grpSpPr>
        <p:sp>
          <p:nvSpPr>
            <p:cNvPr id="6" name="Shape 88"/>
            <p:cNvSpPr/>
            <p:nvPr/>
          </p:nvSpPr>
          <p:spPr>
            <a:xfrm>
              <a:off x="-342000" y="6525344"/>
              <a:ext cx="12534000" cy="342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7" name="Shape 89"/>
            <p:cNvCxnSpPr/>
            <p:nvPr/>
          </p:nvCxnSpPr>
          <p:spPr>
            <a:xfrm>
              <a:off x="-174050" y="6525344"/>
              <a:ext cx="11538900" cy="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8" name="Grupo 7"/>
          <p:cNvGrpSpPr/>
          <p:nvPr/>
        </p:nvGrpSpPr>
        <p:grpSpPr>
          <a:xfrm>
            <a:off x="-167950" y="-31100"/>
            <a:ext cx="12534000" cy="491400"/>
            <a:chOff x="-167950" y="-31100"/>
            <a:chExt cx="12534000" cy="491400"/>
          </a:xfrm>
        </p:grpSpPr>
        <p:sp>
          <p:nvSpPr>
            <p:cNvPr id="9" name="Shape 86"/>
            <p:cNvSpPr/>
            <p:nvPr/>
          </p:nvSpPr>
          <p:spPr>
            <a:xfrm>
              <a:off x="-167950" y="-31100"/>
              <a:ext cx="12534000" cy="482100"/>
            </a:xfrm>
            <a:prstGeom prst="rect">
              <a:avLst/>
            </a:prstGeom>
            <a:gradFill flip="none" rotWithShape="1">
              <a:gsLst>
                <a:gs pos="0">
                  <a:srgbClr val="4A86E8">
                    <a:shade val="30000"/>
                    <a:satMod val="115000"/>
                  </a:srgbClr>
                </a:gs>
                <a:gs pos="50000">
                  <a:srgbClr val="4A86E8">
                    <a:shade val="67500"/>
                    <a:satMod val="115000"/>
                  </a:srgbClr>
                </a:gs>
                <a:gs pos="100000">
                  <a:srgbClr val="4A86E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endParaRPr>
            </a:p>
          </p:txBody>
        </p:sp>
        <p:cxnSp>
          <p:nvCxnSpPr>
            <p:cNvPr id="10" name="Shape 87"/>
            <p:cNvCxnSpPr/>
            <p:nvPr/>
          </p:nvCxnSpPr>
          <p:spPr>
            <a:xfrm>
              <a:off x="1127448" y="451000"/>
              <a:ext cx="11173452" cy="9300"/>
            </a:xfrm>
            <a:prstGeom prst="straightConnector1">
              <a:avLst/>
            </a:prstGeom>
            <a:noFill/>
            <a:ln w="76200" cap="flat" cmpd="sng">
              <a:solidFill>
                <a:srgbClr val="38761D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1" name="Shape 90"/>
            <p:cNvSpPr txBox="1"/>
            <p:nvPr/>
          </p:nvSpPr>
          <p:spPr>
            <a:xfrm>
              <a:off x="8518850" y="45100"/>
              <a:ext cx="3468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pt-BR" sz="2000" b="1" dirty="0" err="1">
                  <a:solidFill>
                    <a:schemeClr val="bg1"/>
                  </a:solidFill>
                  <a:latin typeface="Adobe Fan Heiti Std B" pitchFamily="34" charset="-128"/>
                  <a:ea typeface="Adobe Fan Heiti Std B" pitchFamily="34" charset="-128"/>
                  <a:cs typeface="Adobe Arabic" pitchFamily="18" charset="-78"/>
                </a:rPr>
                <a:t>Hackathon</a:t>
              </a:r>
              <a:endParaRPr lang="pt-BR" sz="2000" b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Personalizar</PresentationFormat>
  <Paragraphs>18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PROBLEMAS</vt:lpstr>
      <vt:lpstr>MERCADO ALVO</vt:lpstr>
      <vt:lpstr>Apresentação do PowerPoint</vt:lpstr>
      <vt:lpstr>DIFERENCIAIS</vt:lpstr>
      <vt:lpstr>Apresentação do PowerPoint</vt:lpstr>
      <vt:lpstr>Apresentação do PowerPoint</vt:lpstr>
      <vt:lpstr>PLANEJAMENTO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Modesto</cp:lastModifiedBy>
  <cp:revision>4</cp:revision>
  <dcterms:modified xsi:type="dcterms:W3CDTF">2017-08-10T16:06:10Z</dcterms:modified>
</cp:coreProperties>
</file>