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9" r:id="rId8"/>
    <p:sldId id="266" r:id="rId9"/>
    <p:sldId id="262" r:id="rId10"/>
    <p:sldId id="267" r:id="rId11"/>
    <p:sldId id="263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2586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24256" y="2963286"/>
            <a:ext cx="4343489" cy="1473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000" b="0" i="0" u="none" strike="noStrike" cap="none" dirty="0">
                <a:solidFill>
                  <a:schemeClr val="dk1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EQUIPE 6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832305" y="4797152"/>
            <a:ext cx="2745896" cy="1656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Andréia Ferreira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Augusto Modesto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José Everton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Noêmia de Jesus</a:t>
            </a:r>
          </a:p>
        </p:txBody>
      </p:sp>
      <p:sp>
        <p:nvSpPr>
          <p:cNvPr id="86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" name="Picture 1" descr="C:\Users\Andréia Souza\Pictures\desafios_1024.png"/>
          <p:cNvPicPr>
            <a:picLocks noChangeAspect="1" noChangeArrowheads="1"/>
          </p:cNvPicPr>
          <p:nvPr/>
        </p:nvPicPr>
        <p:blipFill>
          <a:blip r:embed="rId3"/>
          <a:srcRect b="89133"/>
          <a:stretch>
            <a:fillRect/>
          </a:stretch>
        </p:blipFill>
        <p:spPr bwMode="auto">
          <a:xfrm>
            <a:off x="7248128" y="548680"/>
            <a:ext cx="4904510" cy="1379009"/>
          </a:xfrm>
          <a:prstGeom prst="rect">
            <a:avLst/>
          </a:prstGeom>
          <a:noFill/>
        </p:spPr>
      </p:pic>
      <p:cxnSp>
        <p:nvCxnSpPr>
          <p:cNvPr id="11" name="Shape 87"/>
          <p:cNvCxnSpPr/>
          <p:nvPr/>
        </p:nvCxnSpPr>
        <p:spPr>
          <a:xfrm>
            <a:off x="7392144" y="4725144"/>
            <a:ext cx="432844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23" y="1484784"/>
            <a:ext cx="5390537" cy="46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5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6"/>
          <p:cNvSpPr txBox="1">
            <a:spLocks/>
          </p:cNvSpPr>
          <p:nvPr/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pt-BR" sz="3600" dirty="0" smtClean="0">
                <a:latin typeface="Comic Sans MS" pitchFamily="66" charset="0"/>
              </a:rPr>
              <a:t>PROTÓTIPO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672064" y="917169"/>
            <a:ext cx="4968552" cy="5129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72064" y="1285660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Redes de Saúde</a:t>
            </a:r>
          </a:p>
          <a:p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Integração com a Rede CNES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Integração com bases de linhas de transporte público</a:t>
            </a:r>
          </a:p>
        </p:txBody>
      </p:sp>
    </p:spTree>
    <p:extLst>
      <p:ext uri="{BB962C8B-B14F-4D97-AF65-F5344CB8AC3E}">
        <p14:creationId xmlns:p14="http://schemas.microsoft.com/office/powerpoint/2010/main" val="3664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 descr="asesoria-integral-estrategia-comercial-1080x67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640" y="1104978"/>
            <a:ext cx="4009936" cy="2662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planejamento-estrategi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142" y="3933056"/>
            <a:ext cx="4272106" cy="22016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6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376" y="1484784"/>
            <a:ext cx="67687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latin typeface="Calibri" pitchFamily="34" charset="0"/>
                <a:cs typeface="Calibri" pitchFamily="34" charset="0"/>
              </a:rPr>
              <a:t>ETAPA 1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Desenvolvimento do código no </a:t>
            </a:r>
            <a:r>
              <a:rPr lang="pt-BR" sz="2400" dirty="0" err="1">
                <a:latin typeface="Calibri" pitchFamily="34" charset="0"/>
                <a:cs typeface="Calibri" pitchFamily="34" charset="0"/>
              </a:rPr>
              <a:t>GitHub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Implementação em uma unidade teste;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latin typeface="Calibri" pitchFamily="34" charset="0"/>
                <a:cs typeface="Calibri" pitchFamily="34" charset="0"/>
              </a:rPr>
              <a:t>ETAPA 2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Utilização pelos usuários piloto;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Reporte e correção de anomalias;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latin typeface="Calibri" pitchFamily="34" charset="0"/>
                <a:cs typeface="Calibri" pitchFamily="34" charset="0"/>
              </a:rPr>
              <a:t>ETAPA 3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Expansão de dados;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Expansão comercial.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6" name="Shape 96"/>
          <p:cNvSpPr txBox="1">
            <a:spLocks noGrp="1"/>
          </p:cNvSpPr>
          <p:nvPr>
            <p:ph type="title"/>
          </p:nvPr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dirty="0" smtClean="0">
                <a:latin typeface="Comic Sans MS" pitchFamily="66" charset="0"/>
              </a:rPr>
              <a:t>PLANEJAMENTO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6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6" name="Shape 96"/>
          <p:cNvSpPr txBox="1">
            <a:spLocks noGrp="1"/>
          </p:cNvSpPr>
          <p:nvPr>
            <p:ph type="title"/>
          </p:nvPr>
        </p:nvSpPr>
        <p:spPr>
          <a:xfrm>
            <a:off x="731398" y="5517232"/>
            <a:ext cx="10729205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dirty="0" smtClean="0">
                <a:latin typeface="Comic Sans MS" pitchFamily="66" charset="0"/>
              </a:rPr>
              <a:t>VENHAM INVESTIR!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3575720" y="6165304"/>
            <a:ext cx="5108238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4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0555" y="743063"/>
            <a:ext cx="8210890" cy="4558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68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Comic Sans MS" pitchFamily="66" charset="0"/>
                <a:sym typeface="Calibri"/>
              </a:rPr>
              <a:t>PROBLEMA</a:t>
            </a:r>
            <a:r>
              <a:rPr lang="pt-BR" sz="3600" dirty="0">
                <a:latin typeface="Comic Sans MS" pitchFamily="66" charset="0"/>
              </a:rPr>
              <a:t>S</a:t>
            </a:r>
          </a:p>
        </p:txBody>
      </p:sp>
      <p:pic>
        <p:nvPicPr>
          <p:cNvPr id="99" name="Shape 99" descr="innovation-1024x4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23" y="4053447"/>
            <a:ext cx="5082449" cy="21838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7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1" name="Picture 2" descr="Resultado de imagem para atenção a saúde a criança com microcefal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1584" y="3717032"/>
            <a:ext cx="4210228" cy="2808312"/>
          </a:xfrm>
          <a:prstGeom prst="rect">
            <a:avLst/>
          </a:prstGeom>
          <a:noFill/>
        </p:spPr>
      </p:pic>
      <p:pic>
        <p:nvPicPr>
          <p:cNvPr id="97" name="Shape 97" descr="Câmara-de-Assis-Brasil-vai-homenagear-“ex-guardas-da-SUCAM”-2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368" y="1484784"/>
            <a:ext cx="4521744" cy="24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equipamentos-seguranc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379" y="1412776"/>
            <a:ext cx="4810125" cy="250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to 2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6" y="1629611"/>
            <a:ext cx="4123088" cy="39289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5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9" name="Picture 2" descr="Resultado de imagem para atenção a saúde a criança com microcefal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4072" y="1746264"/>
            <a:ext cx="4481960" cy="369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hape 96"/>
          <p:cNvSpPr txBox="1">
            <a:spLocks noGrp="1"/>
          </p:cNvSpPr>
          <p:nvPr>
            <p:ph type="title"/>
          </p:nvPr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dirty="0" smtClean="0">
                <a:latin typeface="Comic Sans MS" pitchFamily="66" charset="0"/>
              </a:rPr>
              <a:t>PÚBLICO ALVO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29" y="1041217"/>
            <a:ext cx="10154343" cy="51240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5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6"/>
          <p:cNvSpPr txBox="1">
            <a:spLocks noGrp="1"/>
          </p:cNvSpPr>
          <p:nvPr>
            <p:ph type="title"/>
          </p:nvPr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dirty="0" smtClean="0">
                <a:latin typeface="Comic Sans MS" pitchFamily="66" charset="0"/>
              </a:rPr>
              <a:t>SOLUÇÃO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m para atenção a saú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44" y="1537026"/>
            <a:ext cx="4950444" cy="4614442"/>
          </a:xfrm>
          <a:prstGeom prst="rect">
            <a:avLst/>
          </a:prstGeom>
          <a:noFill/>
        </p:spPr>
      </p:pic>
      <p:pic>
        <p:nvPicPr>
          <p:cNvPr id="25601" name="Picture 1" descr="C:\Users\Andréia Souza\Pictures\desafios_1024.png"/>
          <p:cNvPicPr>
            <a:picLocks noChangeAspect="1" noChangeArrowheads="1"/>
          </p:cNvPicPr>
          <p:nvPr/>
        </p:nvPicPr>
        <p:blipFill>
          <a:blip r:embed="rId3"/>
          <a:srcRect b="89133"/>
          <a:stretch>
            <a:fillRect/>
          </a:stretch>
        </p:blipFill>
        <p:spPr bwMode="auto">
          <a:xfrm>
            <a:off x="3971925" y="-1447800"/>
            <a:ext cx="4248150" cy="1059873"/>
          </a:xfrm>
          <a:prstGeom prst="rect">
            <a:avLst/>
          </a:prstGeom>
          <a:noFill/>
        </p:spPr>
      </p:pic>
      <p:sp>
        <p:nvSpPr>
          <p:cNvPr id="5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7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Shape 96"/>
          <p:cNvSpPr txBox="1">
            <a:spLocks/>
          </p:cNvSpPr>
          <p:nvPr/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pt-BR" sz="3600" dirty="0" smtClean="0">
                <a:latin typeface="Comic Sans MS" pitchFamily="66" charset="0"/>
              </a:rPr>
              <a:t>SOLUÇÃO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55" y="2225820"/>
            <a:ext cx="5821310" cy="3112021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5951984" y="1772816"/>
            <a:ext cx="0" cy="4104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43175"/>
            <a:ext cx="4822375" cy="26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574" y="1613075"/>
            <a:ext cx="59887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6235"/>
          <a:stretch/>
        </p:blipFill>
        <p:spPr>
          <a:xfrm>
            <a:off x="7020125" y="4348324"/>
            <a:ext cx="4629149" cy="2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6">
            <a:alphaModFix/>
          </a:blip>
          <a:srcRect r="78135"/>
          <a:stretch/>
        </p:blipFill>
        <p:spPr>
          <a:xfrm>
            <a:off x="4654425" y="4348325"/>
            <a:ext cx="2137100" cy="21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4348324"/>
            <a:ext cx="2913549" cy="21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9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3" name="Shape 96"/>
          <p:cNvSpPr txBox="1">
            <a:spLocks noGrp="1"/>
          </p:cNvSpPr>
          <p:nvPr>
            <p:ph type="title"/>
          </p:nvPr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dirty="0" smtClean="0">
                <a:latin typeface="Comic Sans MS" pitchFamily="66" charset="0"/>
              </a:rPr>
              <a:t>DIFERENCIAIS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82" y="1484784"/>
            <a:ext cx="5292999" cy="45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6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Shape 96"/>
          <p:cNvSpPr txBox="1">
            <a:spLocks/>
          </p:cNvSpPr>
          <p:nvPr/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pt-BR" sz="3600" dirty="0" smtClean="0">
                <a:latin typeface="Comic Sans MS" pitchFamily="66" charset="0"/>
              </a:rPr>
              <a:t>PROTÓTIPO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6672064" y="917169"/>
            <a:ext cx="4968552" cy="5129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672064" y="1285660"/>
            <a:ext cx="4968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Principais Funcionalidades:</a:t>
            </a:r>
          </a:p>
          <a:p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Acesso e Configuração de Perfis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Notificações de Eventos, Amigos e outros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Acesso ao mural de Notícias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Diário de Saúde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Acesso as módulos:</a:t>
            </a:r>
          </a:p>
          <a:p>
            <a:pPr lvl="5"/>
            <a:r>
              <a:rPr lang="pt-B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 smtClean="0">
                <a:latin typeface="Calibri" pitchFamily="34" charset="0"/>
                <a:cs typeface="Calibri" pitchFamily="34" charset="0"/>
              </a:rPr>
              <a:t>       - </a:t>
            </a:r>
            <a:r>
              <a:rPr lang="pt-BR" sz="2400" i="1" dirty="0" smtClean="0">
                <a:latin typeface="Calibri" pitchFamily="34" charset="0"/>
                <a:cs typeface="Calibri" pitchFamily="34" charset="0"/>
              </a:rPr>
              <a:t>Módulo de Surto</a:t>
            </a:r>
          </a:p>
          <a:p>
            <a:pPr lvl="5"/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i="1" dirty="0" smtClean="0">
                <a:latin typeface="Calibri" pitchFamily="34" charset="0"/>
                <a:cs typeface="Calibri" pitchFamily="34" charset="0"/>
              </a:rPr>
              <a:t>       - Rede Sentinela</a:t>
            </a:r>
          </a:p>
          <a:p>
            <a:pPr lvl="5"/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i="1" dirty="0" smtClean="0">
                <a:latin typeface="Calibri" pitchFamily="34" charset="0"/>
                <a:cs typeface="Calibri" pitchFamily="34" charset="0"/>
              </a:rPr>
              <a:t>       - Redes de Saúde</a:t>
            </a:r>
          </a:p>
        </p:txBody>
      </p:sp>
    </p:spTree>
    <p:extLst>
      <p:ext uri="{BB962C8B-B14F-4D97-AF65-F5344CB8AC3E}">
        <p14:creationId xmlns:p14="http://schemas.microsoft.com/office/powerpoint/2010/main" val="15073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00" y="1556792"/>
            <a:ext cx="5222600" cy="45070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6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Shape 96"/>
          <p:cNvSpPr txBox="1">
            <a:spLocks/>
          </p:cNvSpPr>
          <p:nvPr/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pt-BR" sz="3600" dirty="0" smtClean="0">
                <a:latin typeface="Comic Sans MS" pitchFamily="66" charset="0"/>
              </a:rPr>
              <a:t>PROTÓTIPO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6672064" y="917169"/>
            <a:ext cx="4968552" cy="5129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672064" y="128566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Modelo Surto</a:t>
            </a:r>
          </a:p>
          <a:p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Criação de alertas para os gestores e unidades de saúde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Acesso a mapas endêmicos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Geração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10702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17" y="1484784"/>
            <a:ext cx="5432425" cy="46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86"/>
          <p:cNvSpPr/>
          <p:nvPr/>
        </p:nvSpPr>
        <p:spPr>
          <a:xfrm>
            <a:off x="-167950" y="-5428"/>
            <a:ext cx="12534000" cy="482100"/>
          </a:xfrm>
          <a:prstGeom prst="rect">
            <a:avLst/>
          </a:prstGeom>
          <a:gradFill flip="none" rotWithShape="1">
            <a:gsLst>
              <a:gs pos="18000">
                <a:srgbClr val="2554A0"/>
              </a:gs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123C9"/>
              </a:solidFill>
            </a:endParaRPr>
          </a:p>
        </p:txBody>
      </p:sp>
      <p:sp>
        <p:nvSpPr>
          <p:cNvPr id="5" name="Shape 88"/>
          <p:cNvSpPr/>
          <p:nvPr/>
        </p:nvSpPr>
        <p:spPr>
          <a:xfrm>
            <a:off x="-342000" y="6525344"/>
            <a:ext cx="12534000" cy="342000"/>
          </a:xfrm>
          <a:prstGeom prst="rect">
            <a:avLst/>
          </a:prstGeom>
          <a:gradFill flip="none" rotWithShape="1">
            <a:gsLst>
              <a:gs pos="0">
                <a:srgbClr val="4A86E8">
                  <a:shade val="30000"/>
                  <a:satMod val="115000"/>
                </a:srgbClr>
              </a:gs>
              <a:gs pos="50000">
                <a:srgbClr val="4A86E8">
                  <a:shade val="67500"/>
                  <a:satMod val="115000"/>
                </a:srgbClr>
              </a:gs>
              <a:gs pos="100000">
                <a:srgbClr val="4A86E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Shape 90"/>
          <p:cNvSpPr txBox="1"/>
          <p:nvPr/>
        </p:nvSpPr>
        <p:spPr>
          <a:xfrm>
            <a:off x="8518850" y="45100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Hackathon</a:t>
            </a:r>
            <a:endParaRPr lang="pt-BR" sz="20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Feira </a:t>
            </a:r>
            <a:r>
              <a:rPr lang="pt-BR" sz="1800" b="1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Zika</a:t>
            </a:r>
            <a:endParaRPr lang="pt-BR" sz="1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hape 96"/>
          <p:cNvSpPr txBox="1">
            <a:spLocks/>
          </p:cNvSpPr>
          <p:nvPr/>
        </p:nvSpPr>
        <p:spPr>
          <a:xfrm>
            <a:off x="407368" y="548680"/>
            <a:ext cx="10729205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pt-BR" sz="3600" dirty="0" smtClean="0">
                <a:latin typeface="Comic Sans MS" pitchFamily="66" charset="0"/>
              </a:rPr>
              <a:t>PROTÓTIPO</a:t>
            </a:r>
            <a:endParaRPr lang="pt-BR" sz="3600" dirty="0">
              <a:latin typeface="Comic Sans MS" pitchFamily="66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79376" y="1124744"/>
            <a:ext cx="44497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672064" y="917169"/>
            <a:ext cx="4968552" cy="5129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72064" y="1285660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Rede Sentinela</a:t>
            </a:r>
          </a:p>
          <a:p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Criação de mapas de calor</a:t>
            </a:r>
          </a:p>
          <a:p>
            <a:pPr marL="285750" indent="-285750">
              <a:buFontTx/>
              <a:buChar char="-"/>
            </a:pPr>
            <a:r>
              <a:rPr lang="pt-BR" sz="2400" i="1" dirty="0" smtClean="0">
                <a:latin typeface="Calibri" pitchFamily="34" charset="0"/>
                <a:cs typeface="Calibri" pitchFamily="34" charset="0"/>
              </a:rPr>
              <a:t>Feedbacks </a:t>
            </a:r>
            <a:r>
              <a:rPr lang="pt-BR" sz="2400" dirty="0" smtClean="0">
                <a:latin typeface="Calibri" pitchFamily="34" charset="0"/>
                <a:cs typeface="Calibri" pitchFamily="34" charset="0"/>
              </a:rPr>
              <a:t>para os usuários da rede</a:t>
            </a:r>
          </a:p>
          <a:p>
            <a:pPr marL="285750" indent="-285750">
              <a:buFontTx/>
              <a:buChar char="-"/>
            </a:pPr>
            <a:endParaRPr lang="pt-B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185</Words>
  <Application>Microsoft Office PowerPoint</Application>
  <PresentationFormat>Personalizar</PresentationFormat>
  <Paragraphs>72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PROBLEMAS</vt:lpstr>
      <vt:lpstr>PÚBLICO ALVO</vt:lpstr>
      <vt:lpstr>SOLUÇÃO</vt:lpstr>
      <vt:lpstr>Apresentação do PowerPoint</vt:lpstr>
      <vt:lpstr>DIFERENCIAIS</vt:lpstr>
      <vt:lpstr>Apresentação do PowerPoint</vt:lpstr>
      <vt:lpstr>Apresentação do PowerPoint</vt:lpstr>
      <vt:lpstr>Apresentação do PowerPoint</vt:lpstr>
      <vt:lpstr>Apresentação do PowerPoint</vt:lpstr>
      <vt:lpstr>PLANEJAMENTO</vt:lpstr>
      <vt:lpstr>VENHAM INVESTIR!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Modesto</dc:creator>
  <cp:lastModifiedBy>Modesto</cp:lastModifiedBy>
  <cp:revision>7</cp:revision>
  <dcterms:modified xsi:type="dcterms:W3CDTF">2017-08-10T16:15:45Z</dcterms:modified>
</cp:coreProperties>
</file>