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28E2E-1B02-4AC3-8B4F-A362C78BF5C7}" type="datetimeFigureOut">
              <a:rPr lang="pt-BR" smtClean="0"/>
              <a:t>09/11/2013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7DD70-59FE-428C-84CF-E0BC014C297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28E2E-1B02-4AC3-8B4F-A362C78BF5C7}" type="datetimeFigureOut">
              <a:rPr lang="pt-BR" smtClean="0"/>
              <a:t>09/11/2013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7DD70-59FE-428C-84CF-E0BC014C29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28E2E-1B02-4AC3-8B4F-A362C78BF5C7}" type="datetimeFigureOut">
              <a:rPr lang="pt-BR" smtClean="0"/>
              <a:t>09/11/2013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7DD70-59FE-428C-84CF-E0BC014C29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28E2E-1B02-4AC3-8B4F-A362C78BF5C7}" type="datetimeFigureOut">
              <a:rPr lang="pt-BR" smtClean="0"/>
              <a:t>09/11/2013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7DD70-59FE-428C-84CF-E0BC014C29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28E2E-1B02-4AC3-8B4F-A362C78BF5C7}" type="datetimeFigureOut">
              <a:rPr lang="pt-BR" smtClean="0"/>
              <a:t>09/11/2013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7DD70-59FE-428C-84CF-E0BC014C297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28E2E-1B02-4AC3-8B4F-A362C78BF5C7}" type="datetimeFigureOut">
              <a:rPr lang="pt-BR" smtClean="0"/>
              <a:t>09/11/2013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7DD70-59FE-428C-84CF-E0BC014C29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28E2E-1B02-4AC3-8B4F-A362C78BF5C7}" type="datetimeFigureOut">
              <a:rPr lang="pt-BR" smtClean="0"/>
              <a:t>09/11/2013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7DD70-59FE-428C-84CF-E0BC014C29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28E2E-1B02-4AC3-8B4F-A362C78BF5C7}" type="datetimeFigureOut">
              <a:rPr lang="pt-BR" smtClean="0"/>
              <a:t>09/11/2013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7DD70-59FE-428C-84CF-E0BC014C29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28E2E-1B02-4AC3-8B4F-A362C78BF5C7}" type="datetimeFigureOut">
              <a:rPr lang="pt-BR" smtClean="0"/>
              <a:t>09/11/2013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7DD70-59FE-428C-84CF-E0BC014C2976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28E2E-1B02-4AC3-8B4F-A362C78BF5C7}" type="datetimeFigureOut">
              <a:rPr lang="pt-BR" smtClean="0"/>
              <a:t>09/11/2013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7DD70-59FE-428C-84CF-E0BC014C29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28E2E-1B02-4AC3-8B4F-A362C78BF5C7}" type="datetimeFigureOut">
              <a:rPr lang="pt-BR" smtClean="0"/>
              <a:t>09/11/2013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7DD70-59FE-428C-84CF-E0BC014C297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528E2E-1B02-4AC3-8B4F-A362C78BF5C7}" type="datetimeFigureOut">
              <a:rPr lang="pt-BR" smtClean="0"/>
              <a:t>09/11/2013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6B7DD70-59FE-428C-84CF-E0BC014C2976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656" y="620688"/>
            <a:ext cx="7406640" cy="194421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SISTEMA DE GERENCIAMENTO CLÍNICO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CLISYS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5616" y="3068960"/>
            <a:ext cx="7848872" cy="3096344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 smtClean="0"/>
              <a:t>Componentes: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Verônica Mendonça &amp; Augusto Modesto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Orientação: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Prof.: Lucélia Alves Oliveira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31840" y="0"/>
            <a:ext cx="3816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>
                <a:solidFill>
                  <a:schemeClr val="accent5">
                    <a:lumMod val="75000"/>
                  </a:schemeClr>
                </a:solidFill>
              </a:rPr>
              <a:t>Diagrama de Classes</a:t>
            </a:r>
            <a:endParaRPr lang="pt-BR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Imagem 2" descr="Diagrama de 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6"/>
            <a:ext cx="9144000" cy="65253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83768" y="0"/>
            <a:ext cx="3816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>
                <a:solidFill>
                  <a:schemeClr val="accent5">
                    <a:lumMod val="75000"/>
                  </a:schemeClr>
                </a:solidFill>
              </a:rPr>
              <a:t>MER</a:t>
            </a:r>
            <a:endParaRPr lang="pt-BR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m 3" descr="BD-Part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468"/>
            <a:ext cx="9144000" cy="65535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95936" y="0"/>
            <a:ext cx="668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chemeClr val="accent5">
                    <a:lumMod val="75000"/>
                  </a:schemeClr>
                </a:solidFill>
              </a:rPr>
              <a:t>MER</a:t>
            </a:r>
            <a:endParaRPr lang="pt-BR" sz="2000" dirty="0"/>
          </a:p>
        </p:txBody>
      </p:sp>
      <p:pic>
        <p:nvPicPr>
          <p:cNvPr id="3" name="Imagem 2" descr="BD-Part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764704"/>
            <a:ext cx="7836048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19872" y="0"/>
            <a:ext cx="3165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chemeClr val="accent5">
                    <a:lumMod val="75000"/>
                  </a:schemeClr>
                </a:solidFill>
              </a:rPr>
              <a:t>Diagrama de Sequência</a:t>
            </a:r>
            <a:endParaRPr lang="pt-BR" sz="2000" dirty="0"/>
          </a:p>
        </p:txBody>
      </p:sp>
      <p:pic>
        <p:nvPicPr>
          <p:cNvPr id="3" name="Imagem 2" descr="BD-Part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764704"/>
            <a:ext cx="7836048" cy="5184576"/>
          </a:xfrm>
          <a:prstGeom prst="rect">
            <a:avLst/>
          </a:prstGeom>
        </p:spPr>
      </p:pic>
      <p:pic>
        <p:nvPicPr>
          <p:cNvPr id="4" name="Imagem 3" descr="Adicionar Prontu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6673"/>
            <a:ext cx="9144000" cy="63813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9632" y="-891480"/>
            <a:ext cx="7406640" cy="1472184"/>
          </a:xfrm>
        </p:spPr>
        <p:txBody>
          <a:bodyPr/>
          <a:lstStyle/>
          <a:p>
            <a:pPr algn="ctr"/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76672"/>
            <a:ext cx="6389776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-736092"/>
            <a:ext cx="7406640" cy="1472184"/>
          </a:xfrm>
        </p:spPr>
        <p:txBody>
          <a:bodyPr/>
          <a:lstStyle/>
          <a:p>
            <a:pPr algn="ctr"/>
            <a:r>
              <a:rPr lang="pt-BR" dirty="0" smtClean="0"/>
              <a:t>Orçamento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20" y="1052736"/>
            <a:ext cx="806448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733256"/>
            <a:ext cx="791573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7744" y="0"/>
            <a:ext cx="7344816" cy="2286000"/>
          </a:xfrm>
        </p:spPr>
        <p:txBody>
          <a:bodyPr/>
          <a:lstStyle/>
          <a:p>
            <a:r>
              <a:rPr lang="pt-BR" dirty="0" smtClean="0"/>
              <a:t>Sumário de apresentação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67744" y="2060848"/>
            <a:ext cx="6400800" cy="54006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pt-BR" sz="2500" dirty="0" smtClean="0"/>
              <a:t>A Empresa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pt-BR" sz="2500" dirty="0" smtClean="0"/>
              <a:t>Tecnológicas Utilizadas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pt-BR" sz="2500" dirty="0" smtClean="0"/>
              <a:t>Regras de Negócios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pt-BR" sz="2500" dirty="0" smtClean="0"/>
              <a:t>Objetivos Gerais e Específicos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pt-BR" sz="2500" dirty="0" smtClean="0"/>
              <a:t>Diagrama de Caso de Uso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pt-BR" sz="2500" dirty="0" smtClean="0"/>
              <a:t>Diagrama de Classe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pt-BR" sz="2500" dirty="0" smtClean="0"/>
              <a:t>MER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pt-BR" sz="2500" dirty="0" smtClean="0"/>
              <a:t>Diagrama de Sequência</a:t>
            </a:r>
          </a:p>
          <a:p>
            <a:pPr>
              <a:spcAft>
                <a:spcPts val="1000"/>
              </a:spcAft>
              <a:buFont typeface="Arial" charset="0"/>
              <a:buChar char="•"/>
            </a:pPr>
            <a:r>
              <a:rPr lang="pt-BR" sz="2500" dirty="0" smtClean="0"/>
              <a:t>Cronograma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pt-BR" sz="2500" dirty="0" smtClean="0"/>
              <a:t>Orçamento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pt-BR" sz="2500" dirty="0" smtClean="0"/>
              <a:t>O Sistema CLISYS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pt-BR" sz="2500" dirty="0" smtClean="0"/>
              <a:t>Considerações Finais</a:t>
            </a:r>
          </a:p>
          <a:p>
            <a:pPr>
              <a:buFont typeface="Arial" charset="0"/>
              <a:buChar char="•"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 Empresa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pic>
        <p:nvPicPr>
          <p:cNvPr id="4" name="Espaço Reservado para Conteúdo 3" descr="apach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9912" y="5229200"/>
            <a:ext cx="2043470" cy="1080120"/>
          </a:xfrm>
        </p:spPr>
      </p:pic>
      <p:pic>
        <p:nvPicPr>
          <p:cNvPr id="5" name="Imagem 4" descr="asta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3501008"/>
            <a:ext cx="2248613" cy="648072"/>
          </a:xfrm>
          <a:prstGeom prst="rect">
            <a:avLst/>
          </a:prstGeom>
        </p:spPr>
      </p:pic>
      <p:pic>
        <p:nvPicPr>
          <p:cNvPr id="6" name="Imagem 5" descr="htm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2708920"/>
            <a:ext cx="1489158" cy="1489158"/>
          </a:xfrm>
          <a:prstGeom prst="rect">
            <a:avLst/>
          </a:prstGeom>
        </p:spPr>
      </p:pic>
      <p:pic>
        <p:nvPicPr>
          <p:cNvPr id="7" name="Imagem 6" descr="jav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1640" y="980728"/>
            <a:ext cx="900919" cy="1623278"/>
          </a:xfrm>
          <a:prstGeom prst="rect">
            <a:avLst/>
          </a:prstGeom>
        </p:spPr>
      </p:pic>
      <p:pic>
        <p:nvPicPr>
          <p:cNvPr id="8" name="Imagem 7" descr="mysq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6256" y="4293096"/>
            <a:ext cx="1872208" cy="2078150"/>
          </a:xfrm>
          <a:prstGeom prst="rect">
            <a:avLst/>
          </a:prstGeom>
        </p:spPr>
      </p:pic>
      <p:pic>
        <p:nvPicPr>
          <p:cNvPr id="9" name="Imagem 8" descr="netbean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7624" y="4509120"/>
            <a:ext cx="2225702" cy="1224136"/>
          </a:xfrm>
          <a:prstGeom prst="rect">
            <a:avLst/>
          </a:prstGeom>
        </p:spPr>
      </p:pic>
      <p:pic>
        <p:nvPicPr>
          <p:cNvPr id="10" name="Imagem 9" descr="WIX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04048" y="1628800"/>
            <a:ext cx="3895868" cy="1036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Regras de Negócios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 Gerais e Específicos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iagrama de CasoDeUs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8028"/>
            <a:ext cx="9144000" cy="621997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043608" y="0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5">
                    <a:lumMod val="75000"/>
                  </a:schemeClr>
                </a:solidFill>
              </a:rPr>
              <a:t>Diagrama de Caso de Uso</a:t>
            </a:r>
            <a:endParaRPr lang="pt-B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9632" y="-736092"/>
            <a:ext cx="7406640" cy="1472184"/>
          </a:xfrm>
        </p:spPr>
        <p:txBody>
          <a:bodyPr/>
          <a:lstStyle/>
          <a:p>
            <a:pPr algn="ctr"/>
            <a:r>
              <a:rPr lang="pt-BR" dirty="0" smtClean="0"/>
              <a:t>Manter Prontuário de Pacientes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908720"/>
            <a:ext cx="7416824" cy="5760640"/>
          </a:xfrm>
        </p:spPr>
        <p:txBody>
          <a:bodyPr>
            <a:normAutofit fontScale="92500" lnSpcReduction="10000"/>
          </a:bodyPr>
          <a:lstStyle/>
          <a:p>
            <a:r>
              <a:rPr lang="pt-BR" b="1" u="sng" dirty="0" smtClean="0"/>
              <a:t>Fluxo Principal:</a:t>
            </a:r>
            <a:endParaRPr lang="pt-BR" dirty="0" smtClean="0"/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especialista clínico solicita a pagina de pesquisa de </a:t>
            </a:r>
            <a:r>
              <a:rPr lang="pt-BR" dirty="0" smtClean="0"/>
              <a:t>prontuário</a:t>
            </a:r>
            <a:endParaRPr lang="pt-BR" dirty="0" smtClean="0"/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sistema exibe tela de pesquisa de prontuários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especialista informa o código do prontuário ao sistema 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sistema exibe dados do prontuário informado [A1]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sistema exibe opções de incluir, alterar e excluir prontuário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especialista seleciona a primeira opção [A2], [A3]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especialista informa os dados do novo prontuário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especialista seleciona o botão “salvar dados”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sistema grava os dados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Fim do caso de uso;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0"/>
            <a:ext cx="7956376" cy="6858000"/>
          </a:xfrm>
        </p:spPr>
        <p:txBody>
          <a:bodyPr>
            <a:normAutofit fontScale="85000" lnSpcReduction="10000"/>
          </a:bodyPr>
          <a:lstStyle/>
          <a:p>
            <a:r>
              <a:rPr lang="pt-BR" b="1" u="sng" dirty="0" smtClean="0"/>
              <a:t>Fluxos Alternativos:</a:t>
            </a:r>
            <a:endParaRPr lang="pt-BR" dirty="0" smtClean="0"/>
          </a:p>
          <a:p>
            <a:r>
              <a:rPr lang="pt-BR" b="1" dirty="0" smtClean="0"/>
              <a:t>A1. Prontuário não encontrado</a:t>
            </a:r>
            <a:endParaRPr lang="pt-BR" dirty="0" smtClean="0"/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sistema informa que prontuário foi encontrado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Volta para passo 2 do Fluxo Principal</a:t>
            </a:r>
          </a:p>
          <a:p>
            <a:r>
              <a:rPr lang="pt-BR" b="1" dirty="0" smtClean="0"/>
              <a:t>A2. O especialista clínico seleciona a opção Alterar</a:t>
            </a:r>
            <a:endParaRPr lang="pt-BR" dirty="0" smtClean="0"/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sistema informa tela de alteração de informações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especialista alterar o prontuário já cadastrado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especialista clica em “salvar as alterações”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sistema grava as informações alteradas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Volta para passo 5 do Fluxo Principal</a:t>
            </a:r>
          </a:p>
          <a:p>
            <a:r>
              <a:rPr lang="pt-BR" b="1" dirty="0" smtClean="0"/>
              <a:t>A3. O especialista clínico seleciona a opção Excluir</a:t>
            </a:r>
            <a:endParaRPr lang="pt-BR" dirty="0" smtClean="0"/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sistema informa tela de exclusão de informações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especialista seleciona o prontuário para exclusão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especialista clica em “excluir itens selecionados”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sistema alerta com a mensagem “Deseja excluir os dados”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especialista seleciona “sim”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O sistema exclui os dados selecionados</a:t>
            </a:r>
          </a:p>
          <a:p>
            <a:pPr marL="541782" lvl="0" indent="-514350">
              <a:buFont typeface="+mj-lt"/>
              <a:buAutoNum type="arabicPeriod"/>
            </a:pPr>
            <a:r>
              <a:rPr lang="pt-BR" dirty="0" smtClean="0"/>
              <a:t>Volta para passo 5 do Fluxo Principal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</TotalTime>
  <Words>306</Words>
  <Application>Microsoft Office PowerPoint</Application>
  <PresentationFormat>Apresentação na tela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Solstício</vt:lpstr>
      <vt:lpstr>SISTEMA DE GERENCIAMENTO CLÍNICO CLISYS</vt:lpstr>
      <vt:lpstr>Sumário de apresentação</vt:lpstr>
      <vt:lpstr>A Empresa</vt:lpstr>
      <vt:lpstr>Tecnologias Utilizadas</vt:lpstr>
      <vt:lpstr>Regras de Negócios</vt:lpstr>
      <vt:lpstr>Objetivos Gerais e Específicos</vt:lpstr>
      <vt:lpstr>Slide 7</vt:lpstr>
      <vt:lpstr>Manter Prontuário de Pacientes</vt:lpstr>
      <vt:lpstr>Slide 9</vt:lpstr>
      <vt:lpstr>Slide 10</vt:lpstr>
      <vt:lpstr>Slide 11</vt:lpstr>
      <vt:lpstr>Slide 12</vt:lpstr>
      <vt:lpstr>Slide 13</vt:lpstr>
      <vt:lpstr>Cronograma</vt:lpstr>
      <vt:lpstr>Orçamento</vt:lpstr>
      <vt:lpstr>Considerações Finais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CLÍNICO CLISYS</dc:title>
  <dc:creator>MadheyFox</dc:creator>
  <cp:lastModifiedBy>MadheyFox</cp:lastModifiedBy>
  <cp:revision>7</cp:revision>
  <dcterms:created xsi:type="dcterms:W3CDTF">2013-11-09T20:52:10Z</dcterms:created>
  <dcterms:modified xsi:type="dcterms:W3CDTF">2013-11-09T22:02:14Z</dcterms:modified>
</cp:coreProperties>
</file>