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59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41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7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2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9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AED-E2A4-47D1-8441-805F71FAE89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2439-2A52-492A-8CBA-88A3BFBEDE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goodluck/exchange" TargetMode="External"/><Relationship Id="rId2" Type="http://schemas.openxmlformats.org/officeDocument/2006/relationships/hyperlink" Target="https://qiita.com/modgoodluck/items/fb1f481c616824aa1bb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79884" y="5150556"/>
            <a:ext cx="976312" cy="38318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ja-JP" dirty="0"/>
              <a:t>Pass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4350" y="501792"/>
            <a:ext cx="285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画面①</a:t>
            </a:r>
            <a:endParaRPr kumimoji="1" lang="en-US" altLang="ja-JP" dirty="0"/>
          </a:p>
          <a:p>
            <a:r>
              <a:rPr lang="en-US" altLang="ja-JP" dirty="0" err="1"/>
              <a:t>login.jsp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09800" y="5684520"/>
            <a:ext cx="2423160" cy="487680"/>
          </a:xfrm>
          <a:prstGeom prst="rect">
            <a:avLst/>
          </a:prstGeom>
          <a:noFill/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009662" y="6322982"/>
            <a:ext cx="823436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Login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41195" y="7071360"/>
            <a:ext cx="30480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（ログイン失敗時のみ）</a:t>
            </a:r>
            <a:endParaRPr kumimoji="1" lang="en-US" altLang="ja-JP" dirty="0"/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Login Denied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0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4350" y="501792"/>
            <a:ext cx="285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</a:t>
            </a:r>
            <a:r>
              <a:rPr lang="ja-JP" altLang="en-US" dirty="0"/>
              <a:t>②</a:t>
            </a:r>
            <a:endParaRPr kumimoji="1" lang="en-US" altLang="ja-JP" dirty="0"/>
          </a:p>
          <a:p>
            <a:r>
              <a:rPr lang="en-US" altLang="ja-JP" dirty="0" err="1"/>
              <a:t>control.jsp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61111"/>
              </p:ext>
            </p:extLst>
          </p:nvPr>
        </p:nvGraphicFramePr>
        <p:xfrm>
          <a:off x="514350" y="2926080"/>
          <a:ext cx="5977889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7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Feature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14350" y="242316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166360" y="662440"/>
            <a:ext cx="974267" cy="485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 Out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166360" y="4040108"/>
            <a:ext cx="974267" cy="485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submit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30680" y="1402080"/>
            <a:ext cx="402281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成功時のみ）</a:t>
            </a:r>
            <a:r>
              <a:rPr lang="en-US" altLang="ja-JP" dirty="0"/>
              <a:t>input success!!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30680" y="1872999"/>
            <a:ext cx="402281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失敗時のみ）</a:t>
            </a:r>
            <a:r>
              <a:rPr lang="en-US" altLang="ja-JP" dirty="0"/>
              <a:t>input failed</a:t>
            </a:r>
          </a:p>
          <a:p>
            <a:r>
              <a:rPr kumimoji="1" lang="en-US" altLang="ja-JP" dirty="0"/>
              <a:t>[</a:t>
            </a:r>
            <a:r>
              <a:rPr kumimoji="1" lang="ja-JP" altLang="en-US" dirty="0"/>
              <a:t>エラーメッセージ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0040" y="5029157"/>
            <a:ext cx="6179819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拡張性</a:t>
            </a:r>
            <a:r>
              <a:rPr kumimoji="1" lang="en-US" altLang="ja-JP" dirty="0"/>
              <a:t>】</a:t>
            </a:r>
          </a:p>
          <a:p>
            <a:pPr algn="ctr"/>
            <a:r>
              <a:rPr lang="ja-JP" altLang="en-US" dirty="0"/>
              <a:t>①データ削除機能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88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501792"/>
            <a:ext cx="5829300" cy="4244622"/>
          </a:xfrm>
        </p:spPr>
        <p:txBody>
          <a:bodyPr anchor="ctr"/>
          <a:lstStyle/>
          <a:p>
            <a:r>
              <a:rPr kumimoji="1" lang="en-US" altLang="ja-JP" dirty="0"/>
              <a:t>Yu Akita</a:t>
            </a:r>
            <a:br>
              <a:rPr kumimoji="1" lang="en-US" altLang="ja-JP" dirty="0"/>
            </a:br>
            <a:r>
              <a:rPr lang="en-US" altLang="ja-JP" sz="2800" dirty="0"/>
              <a:t>programmer</a:t>
            </a:r>
            <a:endParaRPr kumimoji="1"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69839"/>
              </p:ext>
            </p:extLst>
          </p:nvPr>
        </p:nvGraphicFramePr>
        <p:xfrm>
          <a:off x="304800" y="6187440"/>
          <a:ext cx="6202679" cy="259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19">
                  <a:extLst>
                    <a:ext uri="{9D8B030D-6E8A-4147-A177-3AD203B41FA5}">
                      <a16:colId xmlns:a16="http://schemas.microsoft.com/office/drawing/2014/main" val="589348897"/>
                    </a:ext>
                  </a:extLst>
                </a:gridCol>
              </a:tblGrid>
              <a:tr h="4737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Feature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Servlet&amp;JSP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SelfIntroduce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http://svw.modgoodluck.com/selfIntroduce/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1week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♡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Article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はじめての</a:t>
                      </a:r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サーバ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https://qiita.com/modgoodluck/items/fb1f481c616824aa1bbc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2024/5/7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♡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ExcelVBA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西暦・和暦変換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https://github.com/modgoodluck/exchange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仮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2024/2/28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♡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4350" y="5654040"/>
            <a:ext cx="239649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Achievements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" y="501792"/>
            <a:ext cx="285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画面③</a:t>
            </a:r>
            <a:endParaRPr kumimoji="1" lang="en-US" altLang="ja-JP" dirty="0"/>
          </a:p>
          <a:p>
            <a:r>
              <a:rPr lang="en-US" altLang="ja-JP" dirty="0" err="1"/>
              <a:t>Index.jsp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2011680" y="9296400"/>
            <a:ext cx="2286000" cy="188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19600" y="967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拡張性②</a:t>
            </a:r>
            <a:endParaRPr kumimoji="1" lang="en-US" altLang="ja-JP" dirty="0"/>
          </a:p>
          <a:p>
            <a:r>
              <a:rPr lang="ja-JP" altLang="en-US" dirty="0"/>
              <a:t>実績が２０件以上行った時のページ分け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143</Words>
  <Application>Microsoft Office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Yu Akita programmer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 Akita programmer</dc:title>
  <dc:creator>pm2</dc:creator>
  <cp:lastModifiedBy>祐 秋田</cp:lastModifiedBy>
  <cp:revision>9</cp:revision>
  <dcterms:created xsi:type="dcterms:W3CDTF">2024-05-08T08:16:22Z</dcterms:created>
  <dcterms:modified xsi:type="dcterms:W3CDTF">2024-05-09T04:38:36Z</dcterms:modified>
</cp:coreProperties>
</file>